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71" r:id="rId2"/>
    <p:sldId id="272" r:id="rId3"/>
    <p:sldId id="258" r:id="rId4"/>
    <p:sldId id="273" r:id="rId5"/>
    <p:sldId id="262" r:id="rId6"/>
    <p:sldId id="261" r:id="rId7"/>
    <p:sldId id="265" r:id="rId8"/>
    <p:sldId id="274" r:id="rId9"/>
    <p:sldId id="275" r:id="rId10"/>
    <p:sldId id="276" r:id="rId11"/>
    <p:sldId id="277" r:id="rId12"/>
  </p:sldIdLst>
  <p:sldSz cx="9144000" cy="6858000" type="screen4x3"/>
  <p:notesSz cx="6858000" cy="9144000"/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FF00"/>
    <a:srgbClr val="006600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296400" cy="6858000"/>
          </a:xfrm>
          <a:prstGeom prst="rect">
            <a:avLst/>
          </a:prstGeom>
        </p:spPr>
      </p:pic>
      <p:sp>
        <p:nvSpPr>
          <p:cNvPr id="9" name="Rectangles 8"/>
          <p:cNvSpPr/>
          <p:nvPr/>
        </p:nvSpPr>
        <p:spPr>
          <a:xfrm>
            <a:off x="1304290" y="228600"/>
            <a:ext cx="6489065" cy="95313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2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ỦY BAN NHÂN DÂN HUYỆN ĐẠI LỘC</a:t>
            </a:r>
          </a:p>
          <a:p>
            <a:pPr algn="ctr"/>
            <a:r>
              <a:rPr lang="en-US" altLang="zh-CN" sz="2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TRƯỜNG MẦM NON ĐẠI QUANG</a:t>
            </a:r>
          </a:p>
        </p:txBody>
      </p:sp>
      <p:sp>
        <p:nvSpPr>
          <p:cNvPr id="2056" name="Rectangles 2055"/>
          <p:cNvSpPr/>
          <p:nvPr/>
        </p:nvSpPr>
        <p:spPr>
          <a:xfrm>
            <a:off x="1752600" y="2743200"/>
            <a:ext cx="5604510" cy="117411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>
              <a:spcBef>
                <a:spcPct val="20000"/>
              </a:spcBef>
            </a:pPr>
            <a:r>
              <a:rPr sz="3200" b="1" err="1">
                <a:solidFill>
                  <a:srgbClr val="00B0F0"/>
                </a:solidFill>
                <a:latin typeface="Times New Roman" panose="02020603050405020304" charset="0"/>
                <a:cs typeface="Times New Roman" panose="02020603050405020304" charset="0"/>
              </a:rPr>
              <a:t>Lĩnh</a:t>
            </a:r>
            <a:r>
              <a:rPr sz="3200" b="1">
                <a:solidFill>
                  <a:srgbClr val="00B0F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sz="3200" b="1" err="1">
                <a:solidFill>
                  <a:srgbClr val="00B0F0"/>
                </a:solidFill>
                <a:latin typeface="Times New Roman" panose="02020603050405020304" charset="0"/>
                <a:cs typeface="Times New Roman" panose="02020603050405020304" charset="0"/>
              </a:rPr>
              <a:t>vực</a:t>
            </a:r>
            <a:r>
              <a:rPr sz="3200" b="1">
                <a:solidFill>
                  <a:srgbClr val="00B0F0"/>
                </a:solidFill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sz="3200" b="1" err="1">
                <a:solidFill>
                  <a:srgbClr val="00B0F0"/>
                </a:solidFill>
                <a:latin typeface="Times New Roman" panose="02020603050405020304" charset="0"/>
                <a:cs typeface="Times New Roman" panose="02020603050405020304" charset="0"/>
              </a:rPr>
              <a:t>Phát</a:t>
            </a:r>
            <a:r>
              <a:rPr sz="3200" b="1">
                <a:solidFill>
                  <a:srgbClr val="00B0F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sz="3200" b="1" err="1">
                <a:solidFill>
                  <a:srgbClr val="00B0F0"/>
                </a:solidFill>
                <a:latin typeface="Times New Roman" panose="02020603050405020304" charset="0"/>
                <a:cs typeface="Times New Roman" panose="02020603050405020304" charset="0"/>
              </a:rPr>
              <a:t>triển</a:t>
            </a:r>
            <a:r>
              <a:rPr sz="3200" b="1">
                <a:solidFill>
                  <a:srgbClr val="00B0F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sz="3200" b="1" err="1">
                <a:solidFill>
                  <a:srgbClr val="00B0F0"/>
                </a:solidFill>
                <a:latin typeface="Times New Roman" panose="02020603050405020304" charset="0"/>
                <a:cs typeface="Times New Roman" panose="02020603050405020304" charset="0"/>
              </a:rPr>
              <a:t>nhận</a:t>
            </a:r>
            <a:r>
              <a:rPr sz="3200" b="1">
                <a:solidFill>
                  <a:srgbClr val="00B0F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sz="3200" b="1" err="1">
                <a:solidFill>
                  <a:srgbClr val="00B0F0"/>
                </a:solidFill>
                <a:latin typeface="Times New Roman" panose="02020603050405020304" charset="0"/>
                <a:cs typeface="Times New Roman" panose="02020603050405020304" charset="0"/>
              </a:rPr>
              <a:t>thức</a:t>
            </a:r>
          </a:p>
          <a:p>
            <a:pPr>
              <a:spcBef>
                <a:spcPct val="20000"/>
              </a:spcBef>
            </a:pPr>
            <a:r>
              <a:rPr lang="en-US" sz="3200" b="1">
                <a:solidFill>
                  <a:srgbClr val="00B0F0"/>
                </a:solidFill>
                <a:latin typeface="Times New Roman" panose="02020603050405020304" charset="0"/>
                <a:cs typeface="Times New Roman" panose="02020603050405020304" charset="0"/>
              </a:rPr>
              <a:t>Hoạt động: LQVT</a:t>
            </a:r>
          </a:p>
        </p:txBody>
      </p:sp>
      <p:sp>
        <p:nvSpPr>
          <p:cNvPr id="2054" name="Rectangles 2053"/>
          <p:cNvSpPr/>
          <p:nvPr/>
        </p:nvSpPr>
        <p:spPr>
          <a:xfrm>
            <a:off x="2514600" y="1981200"/>
            <a:ext cx="3706495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>
              <a:spcBef>
                <a:spcPct val="20000"/>
              </a:spcBef>
            </a:pPr>
            <a:r>
              <a:rPr sz="3200" b="1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  <a:t>Chủ</a:t>
            </a:r>
            <a:r>
              <a:rPr sz="32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sz="3200" b="1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  <a:t>đề</a:t>
            </a:r>
            <a:r>
              <a:rPr sz="32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US" sz="3200" b="1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  <a:t>Gia đình bé</a:t>
            </a:r>
          </a:p>
        </p:txBody>
      </p:sp>
      <p:sp>
        <p:nvSpPr>
          <p:cNvPr id="2055" name="Rectangles 2054"/>
          <p:cNvSpPr/>
          <p:nvPr/>
        </p:nvSpPr>
        <p:spPr>
          <a:xfrm>
            <a:off x="1600200" y="3962400"/>
            <a:ext cx="6988810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>
              <a:spcBef>
                <a:spcPct val="20000"/>
              </a:spcBef>
            </a:pPr>
            <a:r>
              <a:rPr sz="3600" b="1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Đề</a:t>
            </a:r>
            <a:r>
              <a:rPr sz="36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sz="3600" b="1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tài</a:t>
            </a:r>
            <a:r>
              <a:rPr sz="36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US" sz="3600" b="1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So sánh</a:t>
            </a:r>
            <a:r>
              <a:rPr sz="36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sz="3600" b="1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cao</a:t>
            </a:r>
            <a:r>
              <a:rPr sz="36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sz="3600" b="1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hơn</a:t>
            </a:r>
            <a:r>
              <a:rPr sz="36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– </a:t>
            </a:r>
            <a:r>
              <a:rPr sz="3600" b="1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thấp</a:t>
            </a:r>
            <a:r>
              <a:rPr sz="36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sz="3600" b="1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hơn</a:t>
            </a:r>
            <a:endParaRPr sz="36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057" name="Rectangles 2056"/>
          <p:cNvSpPr/>
          <p:nvPr/>
        </p:nvSpPr>
        <p:spPr>
          <a:xfrm>
            <a:off x="1600200" y="5833745"/>
            <a:ext cx="7301230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3200" b="1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</a:rPr>
              <a:t>Người thực hiện</a:t>
            </a:r>
            <a:r>
              <a:rPr sz="3200" b="1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US" sz="3200" b="1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</a:rPr>
              <a:t>Nguyễn Thị Kim Tuyến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18630"/>
          </a:xfrm>
          <a:prstGeom prst="rect">
            <a:avLst/>
          </a:prstGeom>
        </p:spPr>
      </p:pic>
      <p:sp>
        <p:nvSpPr>
          <p:cNvPr id="16389" name="Rectangles 16388"/>
          <p:cNvSpPr/>
          <p:nvPr/>
        </p:nvSpPr>
        <p:spPr>
          <a:xfrm>
            <a:off x="1752600" y="2971800"/>
            <a:ext cx="5727065" cy="2169795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/>
          </a:bodyPr>
          <a:lstStyle/>
          <a:p>
            <a:pPr algn="ctr"/>
            <a:endParaRPr lang="en-US" sz="3600" b="1">
              <a:solidFill>
                <a:srgbClr val="0070C0"/>
              </a:solidFill>
              <a:effectLst>
                <a:outerShdw dist="53882" dir="2699999" algn="ctr" rotWithShape="0">
                  <a:srgbClr val="C0C0C0">
                    <a:alpha val="80000"/>
                  </a:srgbClr>
                </a:outerShdw>
              </a:effectLst>
              <a:latin typeface="Times New Roman" panose="02020603050405020304" charset="0"/>
              <a:ea typeface="Times New Roman" panose="02020603050405020304" charset="0"/>
            </a:endParaRPr>
          </a:p>
          <a:p>
            <a:pPr algn="ctr"/>
            <a:r>
              <a:rPr lang="en-US" sz="3600" b="1">
                <a:solidFill>
                  <a:srgbClr val="0070C0"/>
                </a:solidFill>
                <a:effectLst>
                  <a:outerShdw dist="53882" dir="2699999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Chúc các con </a:t>
            </a:r>
          </a:p>
          <a:p>
            <a:pPr algn="ctr"/>
            <a:r>
              <a:rPr lang="en-US" sz="3600" b="1">
                <a:solidFill>
                  <a:srgbClr val="0070C0"/>
                </a:solidFill>
                <a:effectLst>
                  <a:outerShdw dist="53882" dir="2699999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chăm ngoan học giỏi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35976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58605" cy="6858000"/>
          </a:xfrm>
          <a:prstGeom prst="rect">
            <a:avLst/>
          </a:prstGeom>
        </p:spPr>
      </p:pic>
      <p:sp>
        <p:nvSpPr>
          <p:cNvPr id="3084" name="Rectangles 3083"/>
          <p:cNvSpPr/>
          <p:nvPr/>
        </p:nvSpPr>
        <p:spPr>
          <a:xfrm>
            <a:off x="1447800" y="1600200"/>
            <a:ext cx="2965450" cy="109601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l"/>
            <a:r>
              <a:rPr lang="en-US" sz="3200" b="1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solidFill>
                  <a:schemeClr val="tx1"/>
                </a:solidFill>
                <a:effectLst>
                  <a:outerShdw dist="35921" dir="2699999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Hoạt động </a:t>
            </a:r>
          </a:p>
          <a:p>
            <a:pPr algn="l"/>
            <a:r>
              <a:rPr lang="en-US" sz="3200" b="1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solidFill>
                  <a:schemeClr val="tx1"/>
                </a:solidFill>
                <a:effectLst>
                  <a:outerShdw dist="35921" dir="2699999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mở đầu</a:t>
            </a:r>
          </a:p>
        </p:txBody>
      </p:sp>
      <p:sp>
        <p:nvSpPr>
          <p:cNvPr id="8" name="Rectangles 7"/>
          <p:cNvSpPr/>
          <p:nvPr/>
        </p:nvSpPr>
        <p:spPr>
          <a:xfrm>
            <a:off x="4648200" y="3696335"/>
            <a:ext cx="2965450" cy="6762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l"/>
            <a:r>
              <a:rPr lang="en-US" sz="3200" b="1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Nhà của tôi</a:t>
            </a:r>
          </a:p>
        </p:txBody>
      </p:sp>
      <p:pic>
        <p:nvPicPr>
          <p:cNvPr id="6" name="Bài hát Nhà của tôi (mp3cut.net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13650" y="1447800"/>
            <a:ext cx="49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8679" numSld="999" showWhenStopped="0"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1" descr="flowers_fr0205-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01" name="Rectangles 4100"/>
          <p:cNvSpPr/>
          <p:nvPr/>
        </p:nvSpPr>
        <p:spPr>
          <a:xfrm>
            <a:off x="990600" y="1371600"/>
            <a:ext cx="7010400" cy="297180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effectLst>
                  <a:outerShdw dist="53882" dir="2699999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Hoạt</a:t>
            </a:r>
            <a:r>
              <a:rPr lang="en-US" sz="3600" b="1" dirty="0">
                <a:solidFill>
                  <a:srgbClr val="FF0000"/>
                </a:solidFill>
                <a:effectLst>
                  <a:outerShdw dist="53882" dir="2699999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dist="53882" dir="2699999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effectLst>
                  <a:outerShdw dist="53882" dir="2699999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dist="53882" dir="2699999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nhận</a:t>
            </a:r>
            <a:r>
              <a:rPr lang="en-US" sz="3600" b="1" dirty="0">
                <a:solidFill>
                  <a:srgbClr val="FF0000"/>
                </a:solidFill>
                <a:effectLst>
                  <a:outerShdw dist="53882" dir="2699999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dist="53882" dir="2699999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thức</a:t>
            </a:r>
            <a:endParaRPr lang="en-US" sz="3600" b="1" dirty="0">
              <a:solidFill>
                <a:srgbClr val="FF0000"/>
              </a:solidFill>
              <a:effectLst>
                <a:outerShdw dist="53882" dir="2699999" algn="ctr" rotWithShape="0">
                  <a:srgbClr val="C0C0C0">
                    <a:alpha val="80000"/>
                  </a:srgbClr>
                </a:outerShdw>
              </a:effectLst>
              <a:latin typeface="Times New Roman" panose="02020603050405020304" charset="0"/>
              <a:ea typeface="Times New Roman" panose="02020603050405020304" charset="0"/>
            </a:endParaRPr>
          </a:p>
          <a:p>
            <a:pPr algn="ctr"/>
            <a:endParaRPr lang="en-US" sz="3600" b="1" dirty="0">
              <a:solidFill>
                <a:srgbClr val="FF0000"/>
              </a:solidFill>
              <a:effectLst>
                <a:outerShdw dist="53882" dir="2699999" algn="ctr" rotWithShape="0">
                  <a:srgbClr val="C0C0C0">
                    <a:alpha val="80000"/>
                  </a:srgbClr>
                </a:outerShdw>
              </a:effectLst>
              <a:latin typeface="Times New Roman" panose="02020603050405020304" charset="0"/>
              <a:ea typeface="Times New Roman" panose="02020603050405020304" charset="0"/>
            </a:endParaRPr>
          </a:p>
          <a:p>
            <a:pPr algn="ctr"/>
            <a:r>
              <a:rPr lang="en-US" sz="3600" b="1" dirty="0" err="1">
                <a:solidFill>
                  <a:schemeClr val="tx1"/>
                </a:solidFill>
                <a:effectLst>
                  <a:outerShdw dist="53882" dir="2699999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Ôn</a:t>
            </a:r>
            <a:r>
              <a:rPr lang="en-US" sz="3600" b="1" dirty="0">
                <a:solidFill>
                  <a:schemeClr val="tx1"/>
                </a:solidFill>
                <a:effectLst>
                  <a:outerShdw dist="53882" dir="2699999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effectLst>
                  <a:outerShdw dist="53882" dir="2699999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phía</a:t>
            </a:r>
            <a:r>
              <a:rPr lang="en-US" sz="3600" b="1" dirty="0">
                <a:solidFill>
                  <a:schemeClr val="tx1"/>
                </a:solidFill>
                <a:effectLst>
                  <a:outerShdw dist="53882" dir="2699999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effectLst>
                  <a:outerShdw dist="53882" dir="2699999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trên-phía</a:t>
            </a:r>
            <a:r>
              <a:rPr lang="en-US" sz="3600" b="1" dirty="0">
                <a:solidFill>
                  <a:schemeClr val="tx1"/>
                </a:solidFill>
                <a:effectLst>
                  <a:outerShdw dist="53882" dir="2699999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effectLst>
                  <a:outerShdw dist="53882" dir="2699999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dưới</a:t>
            </a:r>
            <a:endParaRPr lang="en-US" sz="3600" b="1" dirty="0">
              <a:solidFill>
                <a:schemeClr val="tx1"/>
              </a:solidFill>
              <a:effectLst>
                <a:outerShdw dist="53882" dir="2699999" algn="ctr" rotWithShape="0">
                  <a:srgbClr val="C0C0C0">
                    <a:alpha val="80000"/>
                  </a:srgbClr>
                </a:outerShdw>
              </a:effectLst>
              <a:latin typeface="Times New Roman" panose="02020603050405020304" charset="0"/>
              <a:ea typeface="Times New Roman" panose="02020603050405020304" charset="0"/>
            </a:endParaRPr>
          </a:p>
          <a:p>
            <a:pPr algn="ctr"/>
            <a:endParaRPr lang="en-US" sz="3600" b="1" dirty="0">
              <a:solidFill>
                <a:schemeClr val="tx1"/>
              </a:solidFill>
              <a:effectLst>
                <a:outerShdw dist="53882" dir="2699999" algn="ctr" rotWithShape="0">
                  <a:srgbClr val="C0C0C0">
                    <a:alpha val="80000"/>
                  </a:srgbClr>
                </a:outerShdw>
              </a:effectLst>
              <a:latin typeface="Times New Roman" panose="02020603050405020304" charset="0"/>
              <a:ea typeface="Times New Roman" panose="02020603050405020304" charset="0"/>
            </a:endParaRPr>
          </a:p>
          <a:p>
            <a:pPr algn="ctr"/>
            <a:r>
              <a:rPr lang="en-US" sz="3600" b="1" dirty="0" err="1">
                <a:solidFill>
                  <a:schemeClr val="tx1"/>
                </a:solidFill>
                <a:effectLst>
                  <a:outerShdw dist="53882" dir="2699999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Chơi</a:t>
            </a:r>
            <a:r>
              <a:rPr lang="en-US" sz="3600" b="1" dirty="0">
                <a:solidFill>
                  <a:schemeClr val="tx1"/>
                </a:solidFill>
                <a:effectLst>
                  <a:outerShdw dist="53882" dir="2699999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effectLst>
                  <a:outerShdw dist="53882" dir="2699999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trò</a:t>
            </a:r>
            <a:r>
              <a:rPr lang="en-US" sz="3600" b="1" dirty="0">
                <a:solidFill>
                  <a:schemeClr val="tx1"/>
                </a:solidFill>
                <a:effectLst>
                  <a:outerShdw dist="53882" dir="2699999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effectLst>
                  <a:outerShdw dist="53882" dir="2699999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chơi</a:t>
            </a:r>
            <a:r>
              <a:rPr lang="en-US" sz="3600" b="1" dirty="0">
                <a:solidFill>
                  <a:schemeClr val="tx1"/>
                </a:solidFill>
                <a:effectLst>
                  <a:outerShdw dist="53882" dir="2699999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: </a:t>
            </a:r>
            <a:r>
              <a:rPr lang="en-US" sz="3600" b="1" dirty="0" err="1">
                <a:solidFill>
                  <a:schemeClr val="tx1"/>
                </a:solidFill>
                <a:effectLst>
                  <a:outerShdw dist="53882" dir="2699999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Đập</a:t>
            </a:r>
            <a:r>
              <a:rPr lang="en-US" sz="3600" b="1" dirty="0">
                <a:solidFill>
                  <a:schemeClr val="tx1"/>
                </a:solidFill>
                <a:effectLst>
                  <a:outerShdw dist="53882" dir="2699999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effectLst>
                  <a:outerShdw dist="53882" dir="2699999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muỗi</a:t>
            </a:r>
            <a:endParaRPr lang="en-US" sz="3600" b="1" dirty="0">
              <a:solidFill>
                <a:schemeClr val="tx1"/>
              </a:solidFill>
              <a:effectLst>
                <a:outerShdw dist="53882" dir="2699999" algn="ctr" rotWithShape="0">
                  <a:srgbClr val="C0C0C0">
                    <a:alpha val="80000"/>
                  </a:srgbClr>
                </a:outerShdw>
              </a:effectLst>
              <a:latin typeface="Times New Roman" panose="02020603050405020304" charset="0"/>
              <a:ea typeface="Times New Roman" panose="02020603050405020304" charset="0"/>
            </a:endParaRPr>
          </a:p>
        </p:txBody>
      </p:sp>
      <p:pic>
        <p:nvPicPr>
          <p:cNvPr id="3" name="Tiếng con Muỗi bay kêu vo ve (mp3cut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8600" y="6096000"/>
            <a:ext cx="457200" cy="45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2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2292"/>
          <a:stretch>
            <a:fillRect/>
          </a:stretch>
        </p:blipFill>
        <p:spPr>
          <a:xfrm>
            <a:off x="0" y="0"/>
            <a:ext cx="9144000" cy="6870065"/>
          </a:xfrm>
          <a:prstGeom prst="rect">
            <a:avLst/>
          </a:prstGeom>
        </p:spPr>
      </p:pic>
      <p:sp>
        <p:nvSpPr>
          <p:cNvPr id="8" name="Rectangles 7"/>
          <p:cNvSpPr/>
          <p:nvPr/>
        </p:nvSpPr>
        <p:spPr>
          <a:xfrm>
            <a:off x="1837055" y="4343400"/>
            <a:ext cx="5558790" cy="6762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Autofit/>
          </a:bodyPr>
          <a:lstStyle/>
          <a:p>
            <a:pPr algn="l"/>
            <a:r>
              <a:rPr lang="en-US" sz="4400" b="1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2060"/>
                </a:solidFill>
                <a:effectLst>
                  <a:outerShdw dist="35921" dir="2699999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Trải nghiệm cùng bé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8193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endParaRPr/>
          </a:p>
        </p:txBody>
      </p:sp>
      <p:sp>
        <p:nvSpPr>
          <p:cNvPr id="8195" name="Text Placeholder 819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pic>
        <p:nvPicPr>
          <p:cNvPr id="8196" name="Picture 3" descr="I:\HINHNEN\Khung hinh mau\1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921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197" name="Rectangles 8196"/>
          <p:cNvSpPr/>
          <p:nvPr/>
        </p:nvSpPr>
        <p:spPr>
          <a:xfrm>
            <a:off x="1197769" y="2138363"/>
            <a:ext cx="7102475" cy="193802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 algn="ctr"/>
            <a:r>
              <a:rPr lang="en-US" sz="6000" b="1">
                <a:solidFill>
                  <a:srgbClr val="000066"/>
                </a:solidFill>
                <a:latin typeface="Times New Roman" panose="02020603050405020304" charset="0"/>
                <a:cs typeface="Times New Roman" panose="02020603050405020304" charset="0"/>
              </a:rPr>
              <a:t>So sánh</a:t>
            </a:r>
            <a:endParaRPr sz="6000" b="1">
              <a:solidFill>
                <a:srgbClr val="000066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sz="6000" b="1">
                <a:solidFill>
                  <a:srgbClr val="000066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sz="6000" b="1" err="1">
                <a:solidFill>
                  <a:srgbClr val="000066"/>
                </a:solidFill>
                <a:latin typeface="Times New Roman" panose="02020603050405020304" charset="0"/>
                <a:cs typeface="Times New Roman" panose="02020603050405020304" charset="0"/>
              </a:rPr>
              <a:t>Cao</a:t>
            </a:r>
            <a:r>
              <a:rPr sz="6000" b="1">
                <a:solidFill>
                  <a:srgbClr val="000066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sz="6000" b="1" err="1">
                <a:solidFill>
                  <a:srgbClr val="000066"/>
                </a:solidFill>
                <a:latin typeface="Times New Roman" panose="02020603050405020304" charset="0"/>
                <a:cs typeface="Times New Roman" panose="02020603050405020304" charset="0"/>
              </a:rPr>
              <a:t>hơn</a:t>
            </a:r>
            <a:r>
              <a:rPr sz="6000" b="1">
                <a:solidFill>
                  <a:srgbClr val="000066"/>
                </a:solidFill>
                <a:latin typeface="Times New Roman" panose="02020603050405020304" charset="0"/>
                <a:cs typeface="Times New Roman" panose="02020603050405020304" charset="0"/>
              </a:rPr>
              <a:t> – </a:t>
            </a:r>
            <a:r>
              <a:rPr sz="6000" b="1" err="1">
                <a:solidFill>
                  <a:srgbClr val="000066"/>
                </a:solidFill>
                <a:latin typeface="Times New Roman" panose="02020603050405020304" charset="0"/>
                <a:cs typeface="Times New Roman" panose="02020603050405020304" charset="0"/>
              </a:rPr>
              <a:t>Thấp</a:t>
            </a:r>
            <a:r>
              <a:rPr sz="6000" b="1">
                <a:solidFill>
                  <a:srgbClr val="000066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sz="6000" b="1" err="1">
                <a:solidFill>
                  <a:srgbClr val="000066"/>
                </a:solidFill>
                <a:latin typeface="Times New Roman" panose="02020603050405020304" charset="0"/>
                <a:cs typeface="Times New Roman" panose="02020603050405020304" charset="0"/>
              </a:rPr>
              <a:t>hơn</a:t>
            </a:r>
            <a:endParaRPr sz="6000" b="1">
              <a:solidFill>
                <a:srgbClr val="000066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7169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endParaRPr/>
          </a:p>
        </p:txBody>
      </p:sp>
      <p:sp>
        <p:nvSpPr>
          <p:cNvPr id="7171" name="Text Placeholder 717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pic>
        <p:nvPicPr>
          <p:cNvPr id="7172" name="Picture 3" descr="H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74" name="Rectangles 7173"/>
          <p:cNvSpPr/>
          <p:nvPr/>
        </p:nvSpPr>
        <p:spPr>
          <a:xfrm>
            <a:off x="1828800" y="2209800"/>
            <a:ext cx="5002213" cy="11988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lang="en-US" sz="7200" b="1" err="1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Luyện tập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1265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endParaRPr/>
          </a:p>
        </p:txBody>
      </p:sp>
      <p:sp>
        <p:nvSpPr>
          <p:cNvPr id="11267" name="Text Placeholder 1126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pic>
        <p:nvPicPr>
          <p:cNvPr id="11271" name="Picture 4" descr="Picture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813"/>
            <a:ext cx="9109075" cy="6834187"/>
          </a:xfrm>
          <a:prstGeom prst="rect">
            <a:avLst/>
          </a:prstGeom>
          <a:solidFill>
            <a:srgbClr val="FFFF99"/>
          </a:solidFill>
          <a:ln w="9525">
            <a:noFill/>
          </a:ln>
        </p:spPr>
      </p:pic>
      <p:sp>
        <p:nvSpPr>
          <p:cNvPr id="11272" name="Rectangles 11271"/>
          <p:cNvSpPr/>
          <p:nvPr/>
        </p:nvSpPr>
        <p:spPr>
          <a:xfrm>
            <a:off x="1600200" y="1600200"/>
            <a:ext cx="6119813" cy="1938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sz="6000" b="1" err="1">
                <a:solidFill>
                  <a:srgbClr val="00B0F0"/>
                </a:solidFill>
                <a:latin typeface="Times New Roman" panose="02020603050405020304" charset="0"/>
                <a:cs typeface="Times New Roman" panose="02020603050405020304" charset="0"/>
              </a:rPr>
              <a:t>Trò</a:t>
            </a:r>
            <a:r>
              <a:rPr sz="6000" b="1">
                <a:solidFill>
                  <a:srgbClr val="00B0F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sz="6000" b="1" err="1">
                <a:solidFill>
                  <a:srgbClr val="00B0F0"/>
                </a:solidFill>
                <a:latin typeface="Times New Roman" panose="02020603050405020304" charset="0"/>
                <a:cs typeface="Times New Roman" panose="02020603050405020304" charset="0"/>
              </a:rPr>
              <a:t>chơi</a:t>
            </a:r>
            <a:r>
              <a:rPr lang="en-US" sz="6000" b="1" err="1">
                <a:solidFill>
                  <a:srgbClr val="00B0F0"/>
                </a:solidFill>
                <a:latin typeface="Times New Roman" panose="02020603050405020304" charset="0"/>
                <a:cs typeface="Times New Roman" panose="02020603050405020304" charset="0"/>
              </a:rPr>
              <a:t> 1</a:t>
            </a:r>
            <a:r>
              <a:rPr sz="6000" b="1">
                <a:solidFill>
                  <a:srgbClr val="00B0F0"/>
                </a:solidFill>
                <a:latin typeface="Times New Roman" panose="02020603050405020304" charset="0"/>
                <a:cs typeface="Times New Roman" panose="02020603050405020304" charset="0"/>
              </a:rPr>
              <a:t>:</a:t>
            </a:r>
            <a:br>
              <a:rPr sz="6000" b="1">
                <a:solidFill>
                  <a:srgbClr val="00B0F0"/>
                </a:solidFill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US" sz="6000" b="1" err="1">
                <a:solidFill>
                  <a:srgbClr val="00B0F0"/>
                </a:solidFill>
                <a:latin typeface="Times New Roman" panose="02020603050405020304" charset="0"/>
                <a:cs typeface="Times New Roman" panose="02020603050405020304" charset="0"/>
              </a:rPr>
              <a:t>Thi xem ai tài</a:t>
            </a:r>
          </a:p>
        </p:txBody>
      </p:sp>
      <p:pic>
        <p:nvPicPr>
          <p:cNvPr id="2" name="Karaoke Gia Đình Nhỏ, Hạnh Phúc To - Karaoke remix cho trẻ em sôi động và dễ hát nhất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77200" y="5943600"/>
            <a:ext cx="49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3" showWhenStopped="0">
                <p:cTn id="7" repeatCount="indefinite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80195" cy="6916420"/>
          </a:xfrm>
          <a:prstGeom prst="rect">
            <a:avLst/>
          </a:prstGeom>
        </p:spPr>
      </p:pic>
      <p:sp>
        <p:nvSpPr>
          <p:cNvPr id="11272" name="Rectangles 11271"/>
          <p:cNvSpPr/>
          <p:nvPr/>
        </p:nvSpPr>
        <p:spPr>
          <a:xfrm>
            <a:off x="1600200" y="1600200"/>
            <a:ext cx="6119813" cy="1938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sz="6000" b="1" err="1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</a:rPr>
              <a:t>Trò</a:t>
            </a:r>
            <a:r>
              <a:rPr sz="6000" b="1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sz="6000" b="1" err="1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</a:rPr>
              <a:t>chơi</a:t>
            </a:r>
            <a:r>
              <a:rPr lang="en-US" sz="6000" b="1" err="1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</a:rPr>
              <a:t> 2</a:t>
            </a:r>
            <a:r>
              <a:rPr sz="6000" b="1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</a:rPr>
              <a:t>:</a:t>
            </a:r>
            <a:br>
              <a:rPr sz="6000" b="1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US" sz="6000" b="1" err="1">
                <a:solidFill>
                  <a:schemeClr val="tx2"/>
                </a:solidFill>
                <a:latin typeface="Times New Roman" panose="02020603050405020304" charset="0"/>
                <a:cs typeface="Times New Roman" panose="02020603050405020304" charset="0"/>
              </a:rPr>
              <a:t>Cao và thấp</a:t>
            </a:r>
          </a:p>
        </p:txBody>
      </p:sp>
      <p:pic>
        <p:nvPicPr>
          <p:cNvPr id="6" name="Picture 5"/>
          <p:cNvPicPr/>
          <p:nvPr/>
        </p:nvPicPr>
        <p:blipFill>
          <a:blip/>
          <a:stretch>
            <a:fillRect/>
          </a:stretch>
        </p:blipFill>
        <p:spPr>
          <a:xfrm>
            <a:off x="4381500" y="3238500"/>
            <a:ext cx="381000" cy="381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635" cy="6835140"/>
          </a:xfrm>
          <a:prstGeom prst="rect">
            <a:avLst/>
          </a:prstGeom>
        </p:spPr>
      </p:pic>
      <p:sp>
        <p:nvSpPr>
          <p:cNvPr id="16389" name="Rectangles 16388"/>
          <p:cNvSpPr/>
          <p:nvPr/>
        </p:nvSpPr>
        <p:spPr>
          <a:xfrm>
            <a:off x="1981200" y="1449705"/>
            <a:ext cx="5727065" cy="2169795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/>
          </a:bodyPr>
          <a:lstStyle/>
          <a:p>
            <a:pPr algn="ctr"/>
            <a:endParaRPr lang="en-US" sz="3600" b="1">
              <a:solidFill>
                <a:srgbClr val="FF0000"/>
              </a:solidFill>
              <a:effectLst>
                <a:outerShdw dist="53882" dir="2699999" algn="ctr" rotWithShape="0">
                  <a:srgbClr val="C0C0C0">
                    <a:alpha val="80000"/>
                  </a:srgbClr>
                </a:outerShdw>
              </a:effectLst>
              <a:latin typeface="Times New Roman" panose="02020603050405020304" charset="0"/>
              <a:ea typeface="Times New Roman" panose="02020603050405020304" charset="0"/>
            </a:endParaRPr>
          </a:p>
          <a:p>
            <a:pPr algn="ctr"/>
            <a:r>
              <a:rPr lang="en-US" sz="3600" b="1">
                <a:solidFill>
                  <a:srgbClr val="FF0000"/>
                </a:solidFill>
                <a:effectLst>
                  <a:outerShdw dist="53882" dir="2699999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Kết thúc h</a:t>
            </a:r>
            <a:r>
              <a:rPr lang="en-US" sz="3600" b="1">
                <a:solidFill>
                  <a:srgbClr val="FF0000"/>
                </a:solidFill>
                <a:effectLst>
                  <a:outerShdw dist="53882" dir="2699999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  <a:sym typeface="+mn-ea"/>
              </a:rPr>
              <a:t>oạt động </a:t>
            </a:r>
          </a:p>
          <a:p>
            <a:pPr algn="ctr"/>
            <a:r>
              <a:rPr lang="en-US" sz="3600" b="1">
                <a:solidFill>
                  <a:srgbClr val="FF0000"/>
                </a:solidFill>
                <a:effectLst>
                  <a:outerShdw dist="53882" dir="2699999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charset="0"/>
                <a:ea typeface="Times New Roman" panose="02020603050405020304" charset="0"/>
              </a:rPr>
              <a:t>Nhà mình rất vui</a:t>
            </a:r>
          </a:p>
        </p:txBody>
      </p:sp>
      <p:pic>
        <p:nvPicPr>
          <p:cNvPr id="6" name="Picture 5"/>
          <p:cNvPicPr/>
          <p:nvPr/>
        </p:nvPicPr>
        <p:blipFill>
          <a:blip/>
          <a:stretch>
            <a:fillRect/>
          </a:stretch>
        </p:blipFill>
        <p:spPr>
          <a:xfrm>
            <a:off x="4381500" y="3238500"/>
            <a:ext cx="381000" cy="381000"/>
          </a:xfrm>
          <a:prstGeom prst="rect">
            <a:avLst/>
          </a:prstGeom>
        </p:spPr>
      </p:pic>
      <p:pic>
        <p:nvPicPr>
          <p:cNvPr id="8" name="Nhà Mình Rất Vui Remix - Kitty Ngọc Nhi, Nhạc Thiếu Nhi REMIX Vui Nhộn (mp3cut.net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05600" y="5257800"/>
            <a:ext cx="49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1" showWhenStopped="0">
                <p:cTn id="7" repeatCount="indefinite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532</TotalTime>
  <Words>105</Words>
  <Application>Microsoft Office PowerPoint</Application>
  <PresentationFormat>On-screen Show (4:3)</PresentationFormat>
  <Paragraphs>27</Paragraphs>
  <Slides>11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VHL</cp:lastModifiedBy>
  <cp:revision>27</cp:revision>
  <dcterms:created xsi:type="dcterms:W3CDTF">2015-02-09T06:44:00Z</dcterms:created>
  <dcterms:modified xsi:type="dcterms:W3CDTF">2024-12-25T01:44:26Z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2BAE68D3F0694067893975A023AA7B21_12</vt:lpwstr>
  </property>
  <property fmtid="{D5CDD505-2E9C-101B-9397-08002B2CF9AE}" pid="3" name="KSOProductBuildVer">
    <vt:lpwstr>1033-12.2.0.18607</vt:lpwstr>
  </property>
</Properties>
</file>