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34" r:id="rId2"/>
    <p:sldId id="330" r:id="rId3"/>
    <p:sldId id="320" r:id="rId4"/>
    <p:sldId id="311" r:id="rId5"/>
    <p:sldId id="335" r:id="rId6"/>
    <p:sldId id="305" r:id="rId7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FF99FF"/>
    <a:srgbClr val="CC00FF"/>
    <a:srgbClr val="FF33CC"/>
    <a:srgbClr val="FF6600"/>
    <a:srgbClr val="FF0000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91"/>
    <p:restoredTop sz="94660"/>
  </p:normalViewPr>
  <p:slideViewPr>
    <p:cSldViewPr showGuides="1">
      <p:cViewPr varScale="1">
        <p:scale>
          <a:sx n="122" d="100"/>
          <a:sy n="122" d="100"/>
        </p:scale>
        <p:origin x="-6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/>
          <p:nvPr/>
        </p:nvGrpSpPr>
        <p:grpSpPr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056" name="Group 3"/>
            <p:cNvGrpSpPr/>
            <p:nvPr userDrawn="1"/>
          </p:nvGrpSpPr>
          <p:grpSpPr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0" name="Freeform 4"/>
              <p:cNvSpPr/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1" name="Freeform 5"/>
              <p:cNvSpPr/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2" name="Freeform 6"/>
              <p:cNvSpPr/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62" name="Freeform 7"/>
              <p:cNvSpPr/>
              <p:nvPr/>
            </p:nvSpPr>
            <p:spPr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0" b="0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8"/>
              <p:cNvSpPr/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 9"/>
            <p:cNvSpPr/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  <p:sp>
          <p:nvSpPr>
            <p:cNvPr id="2058" name="Freeform 10"/>
            <p:cNvSpPr/>
            <p:nvPr/>
          </p:nvSpPr>
          <p:spPr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37"/>
                </a:cxn>
                <a:cxn ang="0">
                  <a:pos x="5812" y="1437"/>
                </a:cxn>
                <a:cxn ang="0">
                  <a:pos x="58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927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3927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5" name="Rectangle 13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248400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157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54750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algn="r" eaLnBrk="1" hangingPunct="1"/>
            <a:fld id="{9A0DB2DC-4C9A-4742-B13C-FB6460FD3503}" type="slidenum">
              <a:rPr lang="en-US">
                <a:latin typeface="Arial" panose="020B0604020202020204" pitchFamily="34" charset="0"/>
              </a:rPr>
              <a:pPr algn="r" eaLnBrk="1" hangingPunct="1"/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/>
              <a:pPr lvl="0" eaLnBrk="1" hangingPunct="1"/>
              <a:t>‹#›</a:t>
            </a:fld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/>
              <a:pPr lvl="0" eaLnBrk="1" hangingPunct="1"/>
              <a:t>‹#›</a:t>
            </a:fld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/>
              <a:pPr lvl="0" eaLnBrk="1" hangingPunct="1"/>
              <a:t>‹#›</a:t>
            </a:fld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/>
              <a:pPr lvl="0" eaLnBrk="1" hangingPunct="1"/>
              <a:t>‹#›</a:t>
            </a:fld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/>
              <a:pPr lvl="0" eaLnBrk="1" hangingPunct="1"/>
              <a:t>‹#›</a:t>
            </a:fld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/>
              <a:pPr lvl="0" eaLnBrk="1" hangingPunct="1"/>
              <a:t>‹#›</a:t>
            </a:fld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/>
              <a:pPr lvl="0" eaLnBrk="1" hangingPunct="1"/>
              <a:t>‹#›</a:t>
            </a:fld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/>
              <a:pPr lvl="0" eaLnBrk="1" hangingPunct="1"/>
              <a:t>‹#›</a:t>
            </a:fld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/>
              <a:pPr lvl="0" eaLnBrk="1" hangingPunct="1"/>
              <a:t>‹#›</a:t>
            </a:fld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/>
              <a:pPr lvl="0" eaLnBrk="1" hangingPunct="1"/>
              <a:t>‹#›</a:t>
            </a:fld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/>
              <a:pPr lvl="0" eaLnBrk="1" hangingPunct="1"/>
              <a:t>‹#›</a:t>
            </a:fld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lvl="0" eaLnBrk="1" hangingPunct="1"/>
            <a:fld id="{9A0DB2DC-4C9A-4742-B13C-FB6460FD3503}" type="slidenum">
              <a:rPr lang="en-US"/>
              <a:pPr lvl="0" eaLnBrk="1" hangingPunct="1"/>
              <a:t>‹#›</a:t>
            </a:fld>
            <a:endParaRPr lang="en-US">
              <a:latin typeface="Garamond" panose="02020404030301010803" pitchFamily="18" charset="0"/>
            </a:endParaRPr>
          </a:p>
        </p:txBody>
      </p:sp>
      <p:grpSp>
        <p:nvGrpSpPr>
          <p:cNvPr id="1028" name="Group 4"/>
          <p:cNvGrpSpPr/>
          <p:nvPr/>
        </p:nvGrpSpPr>
        <p:grpSpPr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/>
            <p:nvPr userDrawn="1"/>
          </p:nvGrpSpPr>
          <p:grpSpPr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38246" name="Freeform 6"/>
              <p:cNvSpPr/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8247" name="Freeform 7"/>
              <p:cNvSpPr/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8248" name="Freeform 8"/>
              <p:cNvSpPr/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38" name="Freeform 9"/>
              <p:cNvSpPr/>
              <p:nvPr/>
            </p:nvSpPr>
            <p:spPr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0" b="0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250" name="Freeform 10"/>
              <p:cNvSpPr/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8251" name="Freeform 11"/>
            <p:cNvSpPr/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  <p:sp>
          <p:nvSpPr>
            <p:cNvPr id="1034" name="Freeform 12"/>
            <p:cNvSpPr/>
            <p:nvPr/>
          </p:nvSpPr>
          <p:spPr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37"/>
                </a:cxn>
                <a:cxn ang="0">
                  <a:pos x="5812" y="1437"/>
                </a:cxn>
                <a:cxn ang="0">
                  <a:pos x="58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alpha val="10000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825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825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ct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8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microsoft.com/office/2007/relationships/media" Target="../media/media3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microsoft.com/office/2007/relationships/media" Target="../media/media2.mp3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microsoft.com/office/2007/relationships/media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022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3076" name="WordArt 4"/>
          <p:cNvSpPr>
            <a:spLocks noTextEdit="1"/>
          </p:cNvSpPr>
          <p:nvPr/>
        </p:nvSpPr>
        <p:spPr>
          <a:xfrm>
            <a:off x="838200" y="0"/>
            <a:ext cx="7543800" cy="838200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400" b="1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ỦY BAN NHÂN DÂN HUYỆN ĐẠI LỘC</a:t>
            </a:r>
          </a:p>
          <a:p>
            <a:pPr algn="ctr"/>
            <a:r>
              <a:rPr lang="en-US" sz="2400" b="1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TRƯỜNG MẦM NON ĐẠI QUANG</a:t>
            </a:r>
          </a:p>
        </p:txBody>
      </p:sp>
      <p:sp>
        <p:nvSpPr>
          <p:cNvPr id="3077" name="WordArt 5"/>
          <p:cNvSpPr>
            <a:spLocks noTextEdit="1"/>
          </p:cNvSpPr>
          <p:nvPr/>
        </p:nvSpPr>
        <p:spPr>
          <a:xfrm>
            <a:off x="914400" y="1981200"/>
            <a:ext cx="58674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000" b="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tx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Chủ</a:t>
            </a:r>
            <a:r>
              <a:rPr lang="en-US" sz="2000" b="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tx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2000" b="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tx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đề</a:t>
            </a:r>
            <a:r>
              <a:rPr lang="en-US" sz="2000" b="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tx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: </a:t>
            </a:r>
            <a:r>
              <a:rPr lang="en-US" sz="2000" b="1" dirty="0" err="1" smtClean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tx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Thực</a:t>
            </a:r>
            <a:r>
              <a:rPr lang="en-US" sz="2000" b="1" dirty="0" smtClean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tx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2000" b="1" smtClean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tx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vật</a:t>
            </a:r>
            <a:endParaRPr lang="en-US" sz="2000" b="1" dirty="0">
              <a:ln w="127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  <a:solidFill>
                <a:schemeClr val="tx1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charset="0"/>
              <a:ea typeface="Times New Roman" panose="02020603050405020304" charset="0"/>
            </a:endParaRPr>
          </a:p>
          <a:p>
            <a:pPr algn="ctr"/>
            <a:r>
              <a:rPr lang="en-US" sz="2000" b="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tx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Hoạt</a:t>
            </a:r>
            <a:r>
              <a:rPr lang="en-US" sz="2000" b="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tx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2000" b="1" dirty="0" err="1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tx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động</a:t>
            </a:r>
            <a:r>
              <a:rPr lang="en-US" sz="2000" b="1" dirty="0">
                <a:ln w="1270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tx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: KPKH</a:t>
            </a:r>
          </a:p>
          <a:p>
            <a:pPr algn="ctr"/>
            <a:endParaRPr lang="en-US" sz="2000" b="1" dirty="0">
              <a:ln w="127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charset="0"/>
              <a:ea typeface="Times New Roman" panose="02020603050405020304" charset="0"/>
            </a:endParaRPr>
          </a:p>
          <a:p>
            <a:pPr algn="ctr"/>
            <a:r>
              <a:rPr lang="en-US" sz="28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>
                  <a:gsLst>
                    <a:gs pos="81000">
                      <a:srgbClr val="FF0000"/>
                    </a:gs>
                    <a:gs pos="96000">
                      <a:srgbClr val="832B2B"/>
                    </a:gs>
                  </a:gsLst>
                  <a:lin ang="5400000" scaled="0"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 </a:t>
            </a:r>
            <a:r>
              <a:rPr lang="en-US" sz="28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>
                  <a:gsLst>
                    <a:gs pos="81000">
                      <a:srgbClr val="FF0000"/>
                    </a:gs>
                    <a:gs pos="96000">
                      <a:srgbClr val="832B2B"/>
                    </a:gs>
                  </a:gsLst>
                  <a:lin ang="5400000" scaled="0"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Đề</a:t>
            </a:r>
            <a:r>
              <a:rPr lang="en-US" sz="28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>
                  <a:gsLst>
                    <a:gs pos="81000">
                      <a:srgbClr val="FF0000"/>
                    </a:gs>
                    <a:gs pos="96000">
                      <a:srgbClr val="832B2B"/>
                    </a:gs>
                  </a:gsLst>
                  <a:lin ang="5400000" scaled="0"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28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>
                  <a:gsLst>
                    <a:gs pos="81000">
                      <a:srgbClr val="FF0000"/>
                    </a:gs>
                    <a:gs pos="96000">
                      <a:srgbClr val="832B2B"/>
                    </a:gs>
                  </a:gsLst>
                  <a:lin ang="5400000" scaled="0"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tài</a:t>
            </a:r>
            <a:r>
              <a:rPr lang="en-US" sz="28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>
                  <a:gsLst>
                    <a:gs pos="81000">
                      <a:srgbClr val="FF0000"/>
                    </a:gs>
                    <a:gs pos="96000">
                      <a:srgbClr val="832B2B"/>
                    </a:gs>
                  </a:gsLst>
                  <a:lin ang="5400000" scaled="0"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: </a:t>
            </a:r>
            <a:r>
              <a:rPr lang="en-US" sz="28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>
                  <a:gsLst>
                    <a:gs pos="81000">
                      <a:srgbClr val="FF0000"/>
                    </a:gs>
                    <a:gs pos="96000">
                      <a:srgbClr val="832B2B"/>
                    </a:gs>
                  </a:gsLst>
                  <a:lin ang="5400000" scaled="0"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Khám</a:t>
            </a:r>
            <a:r>
              <a:rPr lang="en-US" sz="28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>
                  <a:gsLst>
                    <a:gs pos="81000">
                      <a:srgbClr val="FF0000"/>
                    </a:gs>
                    <a:gs pos="96000">
                      <a:srgbClr val="832B2B"/>
                    </a:gs>
                  </a:gsLst>
                  <a:lin ang="5400000" scaled="0"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28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>
                  <a:gsLst>
                    <a:gs pos="81000">
                      <a:srgbClr val="FF0000"/>
                    </a:gs>
                    <a:gs pos="96000">
                      <a:srgbClr val="832B2B"/>
                    </a:gs>
                  </a:gsLst>
                  <a:lin ang="5400000" scaled="0"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phá</a:t>
            </a:r>
            <a:r>
              <a:rPr lang="en-US" sz="28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>
                  <a:gsLst>
                    <a:gs pos="81000">
                      <a:srgbClr val="FF0000"/>
                    </a:gs>
                    <a:gs pos="96000">
                      <a:srgbClr val="832B2B"/>
                    </a:gs>
                  </a:gsLst>
                  <a:lin ang="5400000" scaled="0"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28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>
                  <a:gsLst>
                    <a:gs pos="81000">
                      <a:srgbClr val="FF0000"/>
                    </a:gs>
                    <a:gs pos="96000">
                      <a:srgbClr val="832B2B"/>
                    </a:gs>
                  </a:gsLst>
                  <a:lin ang="5400000" scaled="0"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quả</a:t>
            </a:r>
            <a:r>
              <a:rPr lang="en-US" sz="28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>
                  <a:gsLst>
                    <a:gs pos="81000">
                      <a:srgbClr val="FF0000"/>
                    </a:gs>
                    <a:gs pos="96000">
                      <a:srgbClr val="832B2B"/>
                    </a:gs>
                  </a:gsLst>
                  <a:lin ang="5400000" scaled="0"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28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>
                  <a:gsLst>
                    <a:gs pos="81000">
                      <a:srgbClr val="FF0000"/>
                    </a:gs>
                    <a:gs pos="96000">
                      <a:srgbClr val="832B2B"/>
                    </a:gs>
                  </a:gsLst>
                  <a:lin ang="5400000" scaled="0"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quýt</a:t>
            </a:r>
            <a:endParaRPr lang="en-US" sz="2800" b="1" dirty="0">
              <a:ln w="127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gradFill>
                <a:gsLst>
                  <a:gs pos="81000">
                    <a:srgbClr val="FF0000"/>
                  </a:gs>
                  <a:gs pos="96000">
                    <a:srgbClr val="832B2B"/>
                  </a:gs>
                </a:gsLst>
                <a:lin ang="5400000" scaled="0"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3078" name="WordArt 7"/>
          <p:cNvSpPr>
            <a:spLocks noTextEdit="1"/>
          </p:cNvSpPr>
          <p:nvPr/>
        </p:nvSpPr>
        <p:spPr>
          <a:xfrm>
            <a:off x="3581400" y="5486400"/>
            <a:ext cx="4067175" cy="68453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000" b="1">
                <a:gradFill rotWithShape="1">
                  <a:gsLst>
                    <a:gs pos="0">
                      <a:srgbClr val="182F76"/>
                    </a:gs>
                    <a:gs pos="50000">
                      <a:srgbClr val="3366FF"/>
                    </a:gs>
                    <a:gs pos="100000">
                      <a:srgbClr val="182F76"/>
                    </a:gs>
                  </a:gsLst>
                  <a:lin ang="5400000" scaled="1"/>
                  <a:tileRect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Giáo viên: Nguyễn Thị Trọng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>
              <a:latin typeface="Garamond" panose="02020404030301010803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76385" cy="684974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390015" y="2590483"/>
            <a:ext cx="6629400" cy="914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5400" b="1">
                <a:solidFill>
                  <a:srgbClr val="0000FF"/>
                </a:solidFill>
                <a:latin typeface="Garamond" panose="02020404030301010803" pitchFamily="18" charset="0"/>
              </a:rPr>
              <a:t> </a:t>
            </a:r>
            <a:r>
              <a:rPr sz="5400" b="1" err="1">
                <a:solidFill>
                  <a:srgbClr val="0000FF"/>
                </a:solidFill>
                <a:latin typeface="Century Gothic" panose="020B0502020202020204" pitchFamily="34" charset="0"/>
              </a:rPr>
              <a:t>Hoạt</a:t>
            </a:r>
            <a:r>
              <a:rPr sz="5400" b="1">
                <a:solidFill>
                  <a:srgbClr val="0000FF"/>
                </a:solidFill>
                <a:latin typeface="Century Gothic" panose="020B0502020202020204" pitchFamily="34" charset="0"/>
              </a:rPr>
              <a:t> </a:t>
            </a:r>
            <a:r>
              <a:rPr sz="5400" b="1" err="1">
                <a:solidFill>
                  <a:srgbClr val="0000FF"/>
                </a:solidFill>
                <a:latin typeface="Century Gothic" panose="020B0502020202020204" pitchFamily="34" charset="0"/>
              </a:rPr>
              <a:t>động</a:t>
            </a:r>
            <a:r>
              <a:rPr sz="5400" b="1">
                <a:solidFill>
                  <a:srgbClr val="0000FF"/>
                </a:solidFill>
                <a:latin typeface="Century Gothic" panose="020B0502020202020204" pitchFamily="34" charset="0"/>
              </a:rPr>
              <a:t> </a:t>
            </a:r>
            <a:r>
              <a:rPr sz="5400" b="1" err="1">
                <a:solidFill>
                  <a:srgbClr val="0000FF"/>
                </a:solidFill>
                <a:latin typeface="Century Gothic" panose="020B0502020202020204" pitchFamily="34" charset="0"/>
              </a:rPr>
              <a:t>mở</a:t>
            </a:r>
            <a:r>
              <a:rPr sz="5400" b="1">
                <a:solidFill>
                  <a:srgbClr val="0000FF"/>
                </a:solidFill>
                <a:latin typeface="Century Gothic" panose="020B0502020202020204" pitchFamily="34" charset="0"/>
              </a:rPr>
              <a:t> </a:t>
            </a:r>
            <a:r>
              <a:rPr sz="5400" b="1" err="1">
                <a:solidFill>
                  <a:srgbClr val="0000FF"/>
                </a:solidFill>
                <a:latin typeface="Century Gothic" panose="020B0502020202020204" pitchFamily="34" charset="0"/>
              </a:rPr>
              <a:t>đầu</a:t>
            </a:r>
            <a:endParaRPr sz="5400" b="1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Nhạc làm ảo thuật (mp3cut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848600" y="4343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Text Box 6149"/>
          <p:cNvSpPr txBox="1"/>
          <p:nvPr/>
        </p:nvSpPr>
        <p:spPr>
          <a:xfrm>
            <a:off x="3336925" y="3325813"/>
            <a:ext cx="184150" cy="36671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endParaRPr>
              <a:latin typeface="Garamond" panose="02020404030301010803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3124200" y="4172585"/>
            <a:ext cx="2685415" cy="2685415"/>
          </a:xfrm>
          <a:prstGeom prst="rect">
            <a:avLst/>
          </a:prstGeom>
        </p:spPr>
      </p:pic>
      <p:pic>
        <p:nvPicPr>
          <p:cNvPr id="2050" name="Picture 2" descr="Khung ảnh Trái Cây Tươi Màu Cam Hình Nền Cho Tải Về Miễn Phí - Png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03" y="0"/>
            <a:ext cx="91261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10291"/>
            <a:ext cx="8065806" cy="1486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WordArt 5"/>
          <p:cNvSpPr>
            <a:spLocks noTextEdit="1"/>
          </p:cNvSpPr>
          <p:nvPr/>
        </p:nvSpPr>
        <p:spPr>
          <a:xfrm>
            <a:off x="1752600" y="2971800"/>
            <a:ext cx="58674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2000" b="1" dirty="0">
              <a:ln w="127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charset="0"/>
              <a:ea typeface="Times New Roman" panose="02020603050405020304" charset="0"/>
            </a:endParaRPr>
          </a:p>
          <a:p>
            <a:pPr algn="ctr"/>
            <a:r>
              <a:rPr lang="en-US" sz="28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>
                  <a:gsLst>
                    <a:gs pos="81000">
                      <a:srgbClr val="FF0000"/>
                    </a:gs>
                    <a:gs pos="96000">
                      <a:srgbClr val="832B2B"/>
                    </a:gs>
                  </a:gsLst>
                  <a:lin ang="5400000" scaled="0"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2800" b="1" dirty="0" err="1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>
                  <a:gsLst>
                    <a:gs pos="81000">
                      <a:srgbClr val="FF0000"/>
                    </a:gs>
                    <a:gs pos="96000">
                      <a:srgbClr val="832B2B"/>
                    </a:gs>
                  </a:gsLst>
                  <a:lin ang="5400000" scaled="0"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Khám</a:t>
            </a:r>
            <a:r>
              <a:rPr lang="en-US" sz="2800" b="1" dirty="0" smtClean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>
                  <a:gsLst>
                    <a:gs pos="81000">
                      <a:srgbClr val="FF0000"/>
                    </a:gs>
                    <a:gs pos="96000">
                      <a:srgbClr val="832B2B"/>
                    </a:gs>
                  </a:gsLst>
                  <a:lin ang="5400000" scaled="0"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28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>
                  <a:gsLst>
                    <a:gs pos="81000">
                      <a:srgbClr val="FF0000"/>
                    </a:gs>
                    <a:gs pos="96000">
                      <a:srgbClr val="832B2B"/>
                    </a:gs>
                  </a:gsLst>
                  <a:lin ang="5400000" scaled="0"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phá</a:t>
            </a:r>
            <a:r>
              <a:rPr lang="en-US" sz="28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>
                  <a:gsLst>
                    <a:gs pos="81000">
                      <a:srgbClr val="FF0000"/>
                    </a:gs>
                    <a:gs pos="96000">
                      <a:srgbClr val="832B2B"/>
                    </a:gs>
                  </a:gsLst>
                  <a:lin ang="5400000" scaled="0"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28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>
                  <a:gsLst>
                    <a:gs pos="81000">
                      <a:srgbClr val="FF0000"/>
                    </a:gs>
                    <a:gs pos="96000">
                      <a:srgbClr val="832B2B"/>
                    </a:gs>
                  </a:gsLst>
                  <a:lin ang="5400000" scaled="0"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quả</a:t>
            </a:r>
            <a:r>
              <a:rPr lang="en-US" sz="2800" b="1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>
                  <a:gsLst>
                    <a:gs pos="81000">
                      <a:srgbClr val="FF0000"/>
                    </a:gs>
                    <a:gs pos="96000">
                      <a:srgbClr val="832B2B"/>
                    </a:gs>
                  </a:gsLst>
                  <a:lin ang="5400000" scaled="0"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2800" b="1" dirty="0" err="1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>
                  <a:gsLst>
                    <a:gs pos="81000">
                      <a:srgbClr val="FF0000"/>
                    </a:gs>
                    <a:gs pos="96000">
                      <a:srgbClr val="832B2B"/>
                    </a:gs>
                  </a:gsLst>
                  <a:lin ang="5400000" scaled="0"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quýt</a:t>
            </a:r>
            <a:endParaRPr lang="en-US" sz="2800" b="1" dirty="0">
              <a:ln w="127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gradFill>
                <a:gsLst>
                  <a:gs pos="81000">
                    <a:srgbClr val="FF0000"/>
                  </a:gs>
                  <a:gs pos="96000">
                    <a:srgbClr val="832B2B"/>
                  </a:gs>
                </a:gsLst>
                <a:lin ang="5400000" scaled="0"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charset="0"/>
              <a:ea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imag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0"/>
            <a:ext cx="2590800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682" y="-10026"/>
            <a:ext cx="9154682" cy="687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930495"/>
            <a:ext cx="7128668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hép Lạ Hằng Ngày  Candy Ngọc Hà  Nhạc Thiếu Nhi Vui Nhộn [MV 4K]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20826" y="5638800"/>
            <a:ext cx="495300" cy="495300"/>
          </a:xfrm>
          <a:prstGeom prst="rect">
            <a:avLst/>
          </a:prstGeom>
        </p:spPr>
      </p:pic>
      <p:pic>
        <p:nvPicPr>
          <p:cNvPr id="2" name="Khám Phá Thế Giới Tuyệt Vời - Bé Candy Ngọc Hà - Nhạc Thiếu Nhi Sôi Động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534400" y="6018732"/>
            <a:ext cx="420168" cy="420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244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0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755"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imag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0"/>
            <a:ext cx="2590800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682" y="-10026"/>
            <a:ext cx="9154682" cy="687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hép Lạ Hằng Ngày  Candy Ngọc Hà  Nhạc Thiếu Nhi Vui Nhộn [MV 4K]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20826" y="5638800"/>
            <a:ext cx="495300" cy="495300"/>
          </a:xfrm>
          <a:prstGeom prst="rect">
            <a:avLst/>
          </a:prstGeom>
        </p:spPr>
      </p:pic>
      <p:pic>
        <p:nvPicPr>
          <p:cNvPr id="2" name="Khám Phá Thế Giới Tuyệt Vời - Bé Candy Ngọc Hà - Nhạc Thiếu Nhi Sôi Động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534400" y="6018732"/>
            <a:ext cx="420168" cy="4201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3352800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rgbClr val="0000FF"/>
                </a:solidFill>
                <a:latin typeface=".VnArial" pitchFamily="34" charset="0"/>
              </a:rPr>
              <a:t>: </a:t>
            </a:r>
            <a:r>
              <a:rPr lang="en-US" sz="4000" b="1" dirty="0" err="1" smtClean="0">
                <a:solidFill>
                  <a:srgbClr val="0000FF"/>
                </a:solidFill>
                <a:latin typeface=".VnArial" pitchFamily="34" charset="0"/>
              </a:rPr>
              <a:t>Thi</a:t>
            </a:r>
            <a:r>
              <a:rPr lang="en-US" sz="4000" b="1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.VnArial" pitchFamily="34" charset="0"/>
              </a:rPr>
              <a:t>xem</a:t>
            </a:r>
            <a:r>
              <a:rPr lang="en-US" sz="4000" b="1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.VnArial" pitchFamily="34" charset="0"/>
              </a:rPr>
              <a:t>ai</a:t>
            </a:r>
            <a:r>
              <a:rPr lang="en-US" sz="4000" b="1" dirty="0" smtClean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.VnArial" pitchFamily="34" charset="0"/>
              </a:rPr>
              <a:t>nhanh</a:t>
            </a:r>
            <a:endParaRPr lang="en-US" sz="4000" b="1" dirty="0">
              <a:solidFill>
                <a:srgbClr val="0000FF"/>
              </a:solidFill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027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244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0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755"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3726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5" name="Text Box 3"/>
          <p:cNvSpPr txBox="1"/>
          <p:nvPr/>
        </p:nvSpPr>
        <p:spPr>
          <a:xfrm>
            <a:off x="3657600" y="2133600"/>
            <a:ext cx="184150" cy="3667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endParaRPr>
              <a:latin typeface="Arial" panose="020B0604020202020204" pitchFamily="34" charset="0"/>
            </a:endParaRPr>
          </a:p>
        </p:txBody>
      </p:sp>
      <p:sp>
        <p:nvSpPr>
          <p:cNvPr id="23556" name="WordArt 4"/>
          <p:cNvSpPr>
            <a:spLocks noTextEdit="1"/>
          </p:cNvSpPr>
          <p:nvPr/>
        </p:nvSpPr>
        <p:spPr>
          <a:xfrm>
            <a:off x="3276600" y="1371600"/>
            <a:ext cx="2133600" cy="441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4400"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FF"/>
                </a:solidFill>
                <a:latin typeface="Times New Roman" panose="02020603050405020304" charset="0"/>
                <a:ea typeface="Times New Roman" panose="02020603050405020304" charset="0"/>
              </a:rPr>
              <a:t>Kính</a:t>
            </a:r>
          </a:p>
          <a:p>
            <a:pPr algn="ctr"/>
            <a:r>
              <a:rPr lang="en-US" sz="4400"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FF"/>
                </a:solidFill>
                <a:latin typeface="Times New Roman" panose="02020603050405020304" charset="0"/>
                <a:ea typeface="Times New Roman" panose="02020603050405020304" charset="0"/>
              </a:rPr>
              <a:t> chào</a:t>
            </a:r>
          </a:p>
          <a:p>
            <a:pPr algn="ctr"/>
            <a:r>
              <a:rPr lang="en-US" sz="4400"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FF"/>
                </a:solidFill>
                <a:latin typeface="Times New Roman" panose="02020603050405020304" charset="0"/>
                <a:ea typeface="Times New Roman" panose="02020603050405020304" charset="0"/>
              </a:rPr>
              <a:t> tạm </a:t>
            </a:r>
          </a:p>
          <a:p>
            <a:pPr algn="ctr"/>
            <a:r>
              <a:rPr lang="en-US" sz="4400"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FF"/>
                </a:solidFill>
                <a:latin typeface="Times New Roman" panose="02020603050405020304" charset="0"/>
                <a:ea typeface="Times New Roman" panose="02020603050405020304" charset="0"/>
              </a:rPr>
              <a:t>biệt</a:t>
            </a:r>
          </a:p>
        </p:txBody>
      </p:sp>
      <p:pic>
        <p:nvPicPr>
          <p:cNvPr id="2" name="BeKhoeBeNgoan-BaoAn-245014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5620" y="297180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3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numSld="995" showWhenStopped="0">
                <p:cTn id="17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tream">
  <a:themeElements>
    <a:clrScheme name="Stream 8">
      <a:dk1>
        <a:srgbClr val="4B2500"/>
      </a:dk1>
      <a:lt1>
        <a:srgbClr val="F9F0D3"/>
      </a:lt1>
      <a:dk2>
        <a:srgbClr val="A69564"/>
      </a:dk2>
      <a:lt2>
        <a:srgbClr val="EFDEAF"/>
      </a:lt2>
      <a:accent1>
        <a:srgbClr val="FFFFE3"/>
      </a:accent1>
      <a:accent2>
        <a:srgbClr val="BFBFA7"/>
      </a:accent2>
      <a:accent3>
        <a:srgbClr val="FBF6E6"/>
      </a:accent3>
      <a:accent4>
        <a:srgbClr val="3F1E00"/>
      </a:accent4>
      <a:accent5>
        <a:srgbClr val="FFFFEF"/>
      </a:accent5>
      <a:accent6>
        <a:srgbClr val="ADAD97"/>
      </a:accent6>
      <a:hlink>
        <a:srgbClr val="7B6D47"/>
      </a:hlink>
      <a:folHlink>
        <a:srgbClr val="A99D2F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anose="02020404030301010803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anose="02020404030301010803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113</TotalTime>
  <Words>58</Words>
  <Application>Microsoft Office PowerPoint</Application>
  <PresentationFormat>On-screen Show (4:3)</PresentationFormat>
  <Paragraphs>15</Paragraphs>
  <Slides>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Stream</vt:lpstr>
      <vt:lpstr>Slide 1</vt:lpstr>
      <vt:lpstr>Slide 2</vt:lpstr>
      <vt:lpstr>Slide 3</vt:lpstr>
      <vt:lpstr>Slide 4</vt:lpstr>
      <vt:lpstr>Slide 5</vt:lpstr>
      <vt:lpstr>Slide 6</vt:lpstr>
    </vt:vector>
  </TitlesOfParts>
  <Company>Nga 3 Ai Nghia * DT:747765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Viet Dung Computer</dc:creator>
  <cp:lastModifiedBy>VHL</cp:lastModifiedBy>
  <cp:revision>135</cp:revision>
  <dcterms:created xsi:type="dcterms:W3CDTF">2009-12-21T00:19:00Z</dcterms:created>
  <dcterms:modified xsi:type="dcterms:W3CDTF">2025-01-08T02:44:03Z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EC80DD3B4D6F471FBE28F5C416F30910_12</vt:lpwstr>
  </property>
  <property fmtid="{D5CDD505-2E9C-101B-9397-08002B2CF9AE}" pid="3" name="KSOProductBuildVer">
    <vt:lpwstr>1033-12.2.0.18607</vt:lpwstr>
  </property>
</Properties>
</file>