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0" r:id="rId38"/>
    <p:sldId id="301" r:id="rId39"/>
    <p:sldId id="302" r:id="rId40"/>
    <p:sldId id="303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62" r:id="rId76"/>
    <p:sldId id="363" r:id="rId77"/>
    <p:sldId id="364" r:id="rId78"/>
    <p:sldId id="366" r:id="rId79"/>
    <p:sldId id="367" r:id="rId80"/>
    <p:sldId id="368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7" r:id="rId90"/>
  </p:sldIdLst>
  <p:sldSz cx="9144000" cy="5143500" type="screen16x9"/>
  <p:notesSz cx="9144000" cy="51435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65796" y="4371469"/>
            <a:ext cx="1878202" cy="77203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297006" y="4101539"/>
            <a:ext cx="1847214" cy="1042035"/>
          </a:xfrm>
          <a:custGeom>
            <a:avLst/>
            <a:gdLst/>
            <a:ahLst/>
            <a:cxnLst/>
            <a:rect l="l" t="t" r="r" b="b"/>
            <a:pathLst>
              <a:path w="1847215" h="1042035">
                <a:moveTo>
                  <a:pt x="1846992" y="0"/>
                </a:moveTo>
                <a:lnTo>
                  <a:pt x="1795882" y="40632"/>
                </a:lnTo>
                <a:lnTo>
                  <a:pt x="1715060" y="103740"/>
                </a:lnTo>
                <a:lnTo>
                  <a:pt x="1633559" y="165953"/>
                </a:lnTo>
                <a:lnTo>
                  <a:pt x="1551343" y="227193"/>
                </a:lnTo>
                <a:lnTo>
                  <a:pt x="1468378" y="287381"/>
                </a:lnTo>
                <a:lnTo>
                  <a:pt x="1426603" y="317055"/>
                </a:lnTo>
                <a:lnTo>
                  <a:pt x="1384628" y="346437"/>
                </a:lnTo>
                <a:lnTo>
                  <a:pt x="1342448" y="375517"/>
                </a:lnTo>
                <a:lnTo>
                  <a:pt x="1300059" y="404284"/>
                </a:lnTo>
                <a:lnTo>
                  <a:pt x="1257456" y="432728"/>
                </a:lnTo>
                <a:lnTo>
                  <a:pt x="1214635" y="460841"/>
                </a:lnTo>
                <a:lnTo>
                  <a:pt x="1171592" y="488611"/>
                </a:lnTo>
                <a:lnTo>
                  <a:pt x="1128322" y="516030"/>
                </a:lnTo>
                <a:lnTo>
                  <a:pt x="1084821" y="543087"/>
                </a:lnTo>
                <a:lnTo>
                  <a:pt x="1041085" y="569772"/>
                </a:lnTo>
                <a:lnTo>
                  <a:pt x="997108" y="596075"/>
                </a:lnTo>
                <a:lnTo>
                  <a:pt x="954303" y="621002"/>
                </a:lnTo>
                <a:lnTo>
                  <a:pt x="911312" y="645554"/>
                </a:lnTo>
                <a:lnTo>
                  <a:pt x="868133" y="669719"/>
                </a:lnTo>
                <a:lnTo>
                  <a:pt x="824760" y="693485"/>
                </a:lnTo>
                <a:lnTo>
                  <a:pt x="781191" y="716840"/>
                </a:lnTo>
                <a:lnTo>
                  <a:pt x="737422" y="739772"/>
                </a:lnTo>
                <a:lnTo>
                  <a:pt x="693447" y="762268"/>
                </a:lnTo>
                <a:lnTo>
                  <a:pt x="649264" y="784318"/>
                </a:lnTo>
                <a:lnTo>
                  <a:pt x="604869" y="805907"/>
                </a:lnTo>
                <a:lnTo>
                  <a:pt x="560257" y="827026"/>
                </a:lnTo>
                <a:lnTo>
                  <a:pt x="515425" y="847660"/>
                </a:lnTo>
                <a:lnTo>
                  <a:pt x="470369" y="867799"/>
                </a:lnTo>
                <a:lnTo>
                  <a:pt x="425084" y="887429"/>
                </a:lnTo>
                <a:lnTo>
                  <a:pt x="379568" y="906540"/>
                </a:lnTo>
                <a:lnTo>
                  <a:pt x="333816" y="925119"/>
                </a:lnTo>
                <a:lnTo>
                  <a:pt x="287823" y="943153"/>
                </a:lnTo>
                <a:lnTo>
                  <a:pt x="241587" y="960632"/>
                </a:lnTo>
                <a:lnTo>
                  <a:pt x="195103" y="977541"/>
                </a:lnTo>
                <a:lnTo>
                  <a:pt x="147399" y="994172"/>
                </a:lnTo>
                <a:lnTo>
                  <a:pt x="99498" y="1010269"/>
                </a:lnTo>
                <a:lnTo>
                  <a:pt x="51415" y="1025868"/>
                </a:lnTo>
                <a:lnTo>
                  <a:pt x="0" y="1041960"/>
                </a:lnTo>
                <a:lnTo>
                  <a:pt x="1846992" y="1041960"/>
                </a:lnTo>
                <a:lnTo>
                  <a:pt x="1846992" y="0"/>
                </a:lnTo>
                <a:close/>
              </a:path>
            </a:pathLst>
          </a:custGeom>
          <a:solidFill>
            <a:srgbClr val="BAE1FF">
              <a:alpha val="5843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281999" y="0"/>
            <a:ext cx="3862070" cy="1633220"/>
          </a:xfrm>
          <a:custGeom>
            <a:avLst/>
            <a:gdLst/>
            <a:ahLst/>
            <a:cxnLst/>
            <a:rect l="l" t="t" r="r" b="b"/>
            <a:pathLst>
              <a:path w="3862070" h="1633220">
                <a:moveTo>
                  <a:pt x="2035237" y="0"/>
                </a:moveTo>
                <a:lnTo>
                  <a:pt x="0" y="0"/>
                </a:lnTo>
                <a:lnTo>
                  <a:pt x="10052" y="11550"/>
                </a:lnTo>
                <a:lnTo>
                  <a:pt x="43537" y="48546"/>
                </a:lnTo>
                <a:lnTo>
                  <a:pt x="77680" y="84834"/>
                </a:lnTo>
                <a:lnTo>
                  <a:pt x="112452" y="120396"/>
                </a:lnTo>
                <a:lnTo>
                  <a:pt x="147559" y="155169"/>
                </a:lnTo>
                <a:lnTo>
                  <a:pt x="183247" y="189315"/>
                </a:lnTo>
                <a:lnTo>
                  <a:pt x="219500" y="222845"/>
                </a:lnTo>
                <a:lnTo>
                  <a:pt x="256300" y="255769"/>
                </a:lnTo>
                <a:lnTo>
                  <a:pt x="293632" y="288098"/>
                </a:lnTo>
                <a:lnTo>
                  <a:pt x="331479" y="319843"/>
                </a:lnTo>
                <a:lnTo>
                  <a:pt x="369825" y="351015"/>
                </a:lnTo>
                <a:lnTo>
                  <a:pt x="408652" y="381623"/>
                </a:lnTo>
                <a:lnTo>
                  <a:pt x="447944" y="411679"/>
                </a:lnTo>
                <a:lnTo>
                  <a:pt x="487685" y="441193"/>
                </a:lnTo>
                <a:lnTo>
                  <a:pt x="527859" y="470176"/>
                </a:lnTo>
                <a:lnTo>
                  <a:pt x="568447" y="498638"/>
                </a:lnTo>
                <a:lnTo>
                  <a:pt x="609435" y="526591"/>
                </a:lnTo>
                <a:lnTo>
                  <a:pt x="650805" y="554044"/>
                </a:lnTo>
                <a:lnTo>
                  <a:pt x="692541" y="581009"/>
                </a:lnTo>
                <a:lnTo>
                  <a:pt x="734626" y="607495"/>
                </a:lnTo>
                <a:lnTo>
                  <a:pt x="777043" y="633515"/>
                </a:lnTo>
                <a:lnTo>
                  <a:pt x="819777" y="659078"/>
                </a:lnTo>
                <a:lnTo>
                  <a:pt x="862810" y="684194"/>
                </a:lnTo>
                <a:lnTo>
                  <a:pt x="906127" y="708876"/>
                </a:lnTo>
                <a:lnTo>
                  <a:pt x="949710" y="733133"/>
                </a:lnTo>
                <a:lnTo>
                  <a:pt x="993542" y="756975"/>
                </a:lnTo>
                <a:lnTo>
                  <a:pt x="1037608" y="780414"/>
                </a:lnTo>
                <a:lnTo>
                  <a:pt x="1081891" y="803460"/>
                </a:lnTo>
                <a:lnTo>
                  <a:pt x="1126374" y="826125"/>
                </a:lnTo>
                <a:lnTo>
                  <a:pt x="1215873" y="870349"/>
                </a:lnTo>
                <a:lnTo>
                  <a:pt x="1305975" y="913172"/>
                </a:lnTo>
                <a:lnTo>
                  <a:pt x="1397346" y="955201"/>
                </a:lnTo>
                <a:lnTo>
                  <a:pt x="1490000" y="996585"/>
                </a:lnTo>
                <a:lnTo>
                  <a:pt x="1583153" y="1036832"/>
                </a:lnTo>
                <a:lnTo>
                  <a:pt x="1676791" y="1075932"/>
                </a:lnTo>
                <a:lnTo>
                  <a:pt x="1770901" y="1113878"/>
                </a:lnTo>
                <a:lnTo>
                  <a:pt x="1865469" y="1150661"/>
                </a:lnTo>
                <a:lnTo>
                  <a:pt x="1960481" y="1186273"/>
                </a:lnTo>
                <a:lnTo>
                  <a:pt x="2055924" y="1220706"/>
                </a:lnTo>
                <a:lnTo>
                  <a:pt x="2151782" y="1253951"/>
                </a:lnTo>
                <a:lnTo>
                  <a:pt x="2248043" y="1286002"/>
                </a:lnTo>
                <a:lnTo>
                  <a:pt x="2344694" y="1316848"/>
                </a:lnTo>
                <a:lnTo>
                  <a:pt x="2441719" y="1346483"/>
                </a:lnTo>
                <a:lnTo>
                  <a:pt x="2539105" y="1374898"/>
                </a:lnTo>
                <a:lnTo>
                  <a:pt x="2636839" y="1402085"/>
                </a:lnTo>
                <a:lnTo>
                  <a:pt x="2734906" y="1428035"/>
                </a:lnTo>
                <a:lnTo>
                  <a:pt x="2833293" y="1452741"/>
                </a:lnTo>
                <a:lnTo>
                  <a:pt x="2931986" y="1476193"/>
                </a:lnTo>
                <a:lnTo>
                  <a:pt x="3030972" y="1498385"/>
                </a:lnTo>
                <a:lnTo>
                  <a:pt x="3130235" y="1519308"/>
                </a:lnTo>
                <a:lnTo>
                  <a:pt x="3229764" y="1538953"/>
                </a:lnTo>
                <a:lnTo>
                  <a:pt x="3329543" y="1557313"/>
                </a:lnTo>
                <a:lnTo>
                  <a:pt x="3429559" y="1574379"/>
                </a:lnTo>
                <a:lnTo>
                  <a:pt x="3529799" y="1590143"/>
                </a:lnTo>
                <a:lnTo>
                  <a:pt x="3630248" y="1604597"/>
                </a:lnTo>
                <a:lnTo>
                  <a:pt x="3730892" y="1617733"/>
                </a:lnTo>
                <a:lnTo>
                  <a:pt x="3862000" y="1632784"/>
                </a:lnTo>
                <a:lnTo>
                  <a:pt x="3862000" y="1368245"/>
                </a:lnTo>
                <a:lnTo>
                  <a:pt x="3725826" y="1292852"/>
                </a:lnTo>
                <a:lnTo>
                  <a:pt x="3594540" y="1217821"/>
                </a:lnTo>
                <a:lnTo>
                  <a:pt x="3507741" y="1166708"/>
                </a:lnTo>
                <a:lnTo>
                  <a:pt x="3421595" y="1114613"/>
                </a:lnTo>
                <a:lnTo>
                  <a:pt x="3336164" y="1061444"/>
                </a:lnTo>
                <a:lnTo>
                  <a:pt x="3293737" y="1034428"/>
                </a:lnTo>
                <a:lnTo>
                  <a:pt x="3251511" y="1007110"/>
                </a:lnTo>
                <a:lnTo>
                  <a:pt x="3209548" y="979431"/>
                </a:lnTo>
                <a:lnTo>
                  <a:pt x="3167829" y="951426"/>
                </a:lnTo>
                <a:lnTo>
                  <a:pt x="3126353" y="923098"/>
                </a:lnTo>
                <a:lnTo>
                  <a:pt x="3085117" y="894453"/>
                </a:lnTo>
                <a:lnTo>
                  <a:pt x="3044118" y="865495"/>
                </a:lnTo>
                <a:lnTo>
                  <a:pt x="3003352" y="836229"/>
                </a:lnTo>
                <a:lnTo>
                  <a:pt x="2962818" y="806660"/>
                </a:lnTo>
                <a:lnTo>
                  <a:pt x="2922513" y="776791"/>
                </a:lnTo>
                <a:lnTo>
                  <a:pt x="2882434" y="746629"/>
                </a:lnTo>
                <a:lnTo>
                  <a:pt x="2842577" y="716177"/>
                </a:lnTo>
                <a:lnTo>
                  <a:pt x="2802942" y="685440"/>
                </a:lnTo>
                <a:lnTo>
                  <a:pt x="2763523" y="654422"/>
                </a:lnTo>
                <a:lnTo>
                  <a:pt x="2724320" y="623129"/>
                </a:lnTo>
                <a:lnTo>
                  <a:pt x="2685329" y="591565"/>
                </a:lnTo>
                <a:lnTo>
                  <a:pt x="2646548" y="559735"/>
                </a:lnTo>
                <a:lnTo>
                  <a:pt x="2607973" y="527643"/>
                </a:lnTo>
                <a:lnTo>
                  <a:pt x="2569602" y="495295"/>
                </a:lnTo>
                <a:lnTo>
                  <a:pt x="2531432" y="462693"/>
                </a:lnTo>
                <a:lnTo>
                  <a:pt x="2493461" y="429844"/>
                </a:lnTo>
                <a:lnTo>
                  <a:pt x="2455686" y="396752"/>
                </a:lnTo>
                <a:lnTo>
                  <a:pt x="2418103" y="363422"/>
                </a:lnTo>
                <a:lnTo>
                  <a:pt x="2380711" y="329858"/>
                </a:lnTo>
                <a:lnTo>
                  <a:pt x="2343507" y="296064"/>
                </a:lnTo>
                <a:lnTo>
                  <a:pt x="2306487" y="262047"/>
                </a:lnTo>
                <a:lnTo>
                  <a:pt x="2269649" y="227809"/>
                </a:lnTo>
                <a:lnTo>
                  <a:pt x="2232990" y="193357"/>
                </a:lnTo>
                <a:lnTo>
                  <a:pt x="2196508" y="158693"/>
                </a:lnTo>
                <a:lnTo>
                  <a:pt x="2160200" y="123825"/>
                </a:lnTo>
                <a:lnTo>
                  <a:pt x="2124265" y="88713"/>
                </a:lnTo>
                <a:lnTo>
                  <a:pt x="2088527" y="53408"/>
                </a:lnTo>
                <a:lnTo>
                  <a:pt x="2052985" y="17914"/>
                </a:lnTo>
                <a:lnTo>
                  <a:pt x="2035237" y="0"/>
                </a:lnTo>
                <a:close/>
              </a:path>
            </a:pathLst>
          </a:custGeom>
          <a:solidFill>
            <a:srgbClr val="BAE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5726" y="0"/>
            <a:ext cx="3858272" cy="1558884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377823" y="0"/>
            <a:ext cx="2766695" cy="1867535"/>
          </a:xfrm>
          <a:custGeom>
            <a:avLst/>
            <a:gdLst/>
            <a:ahLst/>
            <a:cxnLst/>
            <a:rect l="l" t="t" r="r" b="b"/>
            <a:pathLst>
              <a:path w="2766695" h="1867535">
                <a:moveTo>
                  <a:pt x="1579995" y="1118235"/>
                </a:moveTo>
                <a:lnTo>
                  <a:pt x="1614327" y="1153714"/>
                </a:lnTo>
                <a:lnTo>
                  <a:pt x="1649484" y="1188445"/>
                </a:lnTo>
                <a:lnTo>
                  <a:pt x="1685441" y="1222438"/>
                </a:lnTo>
                <a:lnTo>
                  <a:pt x="1722170" y="1255707"/>
                </a:lnTo>
                <a:lnTo>
                  <a:pt x="1759643" y="1288261"/>
                </a:lnTo>
                <a:lnTo>
                  <a:pt x="1797835" y="1320113"/>
                </a:lnTo>
                <a:lnTo>
                  <a:pt x="1836717" y="1351273"/>
                </a:lnTo>
                <a:lnTo>
                  <a:pt x="1876263" y="1381755"/>
                </a:lnTo>
                <a:lnTo>
                  <a:pt x="1916446" y="1411568"/>
                </a:lnTo>
                <a:lnTo>
                  <a:pt x="1957237" y="1440726"/>
                </a:lnTo>
                <a:lnTo>
                  <a:pt x="1998611" y="1469238"/>
                </a:lnTo>
                <a:lnTo>
                  <a:pt x="2040540" y="1497117"/>
                </a:lnTo>
                <a:lnTo>
                  <a:pt x="2082997" y="1524375"/>
                </a:lnTo>
                <a:lnTo>
                  <a:pt x="2125955" y="1551022"/>
                </a:lnTo>
                <a:lnTo>
                  <a:pt x="2169387" y="1577071"/>
                </a:lnTo>
                <a:lnTo>
                  <a:pt x="2213265" y="1602532"/>
                </a:lnTo>
                <a:lnTo>
                  <a:pt x="2257563" y="1627418"/>
                </a:lnTo>
                <a:lnTo>
                  <a:pt x="2302253" y="1651740"/>
                </a:lnTo>
                <a:lnTo>
                  <a:pt x="2347309" y="1675509"/>
                </a:lnTo>
                <a:lnTo>
                  <a:pt x="2392702" y="1698738"/>
                </a:lnTo>
                <a:lnTo>
                  <a:pt x="2438407" y="1721437"/>
                </a:lnTo>
                <a:lnTo>
                  <a:pt x="2484395" y="1743618"/>
                </a:lnTo>
                <a:lnTo>
                  <a:pt x="2530641" y="1765292"/>
                </a:lnTo>
                <a:lnTo>
                  <a:pt x="2577115" y="1786472"/>
                </a:lnTo>
                <a:lnTo>
                  <a:pt x="2623793" y="1807169"/>
                </a:lnTo>
                <a:lnTo>
                  <a:pt x="2670646" y="1827394"/>
                </a:lnTo>
                <a:lnTo>
                  <a:pt x="2717647" y="1847158"/>
                </a:lnTo>
                <a:lnTo>
                  <a:pt x="2764769" y="1866474"/>
                </a:lnTo>
                <a:lnTo>
                  <a:pt x="2766175" y="1867036"/>
                </a:lnTo>
                <a:lnTo>
                  <a:pt x="2766175" y="1537351"/>
                </a:lnTo>
                <a:lnTo>
                  <a:pt x="2716844" y="1499096"/>
                </a:lnTo>
                <a:lnTo>
                  <a:pt x="2676505" y="1470572"/>
                </a:lnTo>
                <a:lnTo>
                  <a:pt x="2635082" y="1443396"/>
                </a:lnTo>
                <a:lnTo>
                  <a:pt x="2592680" y="1417575"/>
                </a:lnTo>
                <a:lnTo>
                  <a:pt x="2549401" y="1393113"/>
                </a:lnTo>
                <a:lnTo>
                  <a:pt x="2505349" y="1370016"/>
                </a:lnTo>
                <a:lnTo>
                  <a:pt x="2460626" y="1348290"/>
                </a:lnTo>
                <a:lnTo>
                  <a:pt x="2415337" y="1327941"/>
                </a:lnTo>
                <a:lnTo>
                  <a:pt x="2369583" y="1308973"/>
                </a:lnTo>
                <a:lnTo>
                  <a:pt x="2323470" y="1291393"/>
                </a:lnTo>
                <a:lnTo>
                  <a:pt x="2277098" y="1275207"/>
                </a:lnTo>
                <a:lnTo>
                  <a:pt x="2228616" y="1259052"/>
                </a:lnTo>
                <a:lnTo>
                  <a:pt x="2179847" y="1244004"/>
                </a:lnTo>
                <a:lnTo>
                  <a:pt x="2130814" y="1229977"/>
                </a:lnTo>
                <a:lnTo>
                  <a:pt x="2081536" y="1216884"/>
                </a:lnTo>
                <a:lnTo>
                  <a:pt x="2032036" y="1204637"/>
                </a:lnTo>
                <a:lnTo>
                  <a:pt x="1982334" y="1193150"/>
                </a:lnTo>
                <a:lnTo>
                  <a:pt x="1932452" y="1182338"/>
                </a:lnTo>
                <a:lnTo>
                  <a:pt x="1882411" y="1172112"/>
                </a:lnTo>
                <a:lnTo>
                  <a:pt x="1781934" y="1153075"/>
                </a:lnTo>
                <a:lnTo>
                  <a:pt x="1579995" y="1118235"/>
                </a:lnTo>
                <a:close/>
              </a:path>
              <a:path w="2766695" h="1867535">
                <a:moveTo>
                  <a:pt x="940170" y="0"/>
                </a:moveTo>
                <a:lnTo>
                  <a:pt x="0" y="0"/>
                </a:lnTo>
                <a:lnTo>
                  <a:pt x="3259" y="15589"/>
                </a:lnTo>
                <a:lnTo>
                  <a:pt x="14528" y="63118"/>
                </a:lnTo>
                <a:lnTo>
                  <a:pt x="27118" y="110174"/>
                </a:lnTo>
                <a:lnTo>
                  <a:pt x="41108" y="156696"/>
                </a:lnTo>
                <a:lnTo>
                  <a:pt x="56573" y="202626"/>
                </a:lnTo>
                <a:lnTo>
                  <a:pt x="73590" y="247904"/>
                </a:lnTo>
                <a:lnTo>
                  <a:pt x="92237" y="292470"/>
                </a:lnTo>
                <a:lnTo>
                  <a:pt x="112589" y="336264"/>
                </a:lnTo>
                <a:lnTo>
                  <a:pt x="134723" y="379228"/>
                </a:lnTo>
                <a:lnTo>
                  <a:pt x="158716" y="421301"/>
                </a:lnTo>
                <a:lnTo>
                  <a:pt x="184645" y="462425"/>
                </a:lnTo>
                <a:lnTo>
                  <a:pt x="212586" y="502538"/>
                </a:lnTo>
                <a:lnTo>
                  <a:pt x="242319" y="541234"/>
                </a:lnTo>
                <a:lnTo>
                  <a:pt x="273685" y="578266"/>
                </a:lnTo>
                <a:lnTo>
                  <a:pt x="306609" y="613672"/>
                </a:lnTo>
                <a:lnTo>
                  <a:pt x="341016" y="647493"/>
                </a:lnTo>
                <a:lnTo>
                  <a:pt x="376830" y="679768"/>
                </a:lnTo>
                <a:lnTo>
                  <a:pt x="413976" y="710537"/>
                </a:lnTo>
                <a:lnTo>
                  <a:pt x="452377" y="739840"/>
                </a:lnTo>
                <a:lnTo>
                  <a:pt x="491957" y="767716"/>
                </a:lnTo>
                <a:lnTo>
                  <a:pt x="532642" y="794204"/>
                </a:lnTo>
                <a:lnTo>
                  <a:pt x="574355" y="819344"/>
                </a:lnTo>
                <a:lnTo>
                  <a:pt x="617021" y="843176"/>
                </a:lnTo>
                <a:lnTo>
                  <a:pt x="660564" y="865740"/>
                </a:lnTo>
                <a:lnTo>
                  <a:pt x="704907" y="887074"/>
                </a:lnTo>
                <a:lnTo>
                  <a:pt x="749977" y="907219"/>
                </a:lnTo>
                <a:lnTo>
                  <a:pt x="795696" y="926214"/>
                </a:lnTo>
                <a:lnTo>
                  <a:pt x="841989" y="944099"/>
                </a:lnTo>
                <a:lnTo>
                  <a:pt x="888781" y="960913"/>
                </a:lnTo>
                <a:lnTo>
                  <a:pt x="935995" y="976695"/>
                </a:lnTo>
                <a:lnTo>
                  <a:pt x="983556" y="991486"/>
                </a:lnTo>
                <a:lnTo>
                  <a:pt x="1031388" y="1005326"/>
                </a:lnTo>
                <a:lnTo>
                  <a:pt x="1079416" y="1018252"/>
                </a:lnTo>
                <a:lnTo>
                  <a:pt x="1127563" y="1030306"/>
                </a:lnTo>
                <a:lnTo>
                  <a:pt x="1225936" y="1052777"/>
                </a:lnTo>
                <a:lnTo>
                  <a:pt x="1276261" y="1063353"/>
                </a:lnTo>
                <a:lnTo>
                  <a:pt x="1377256" y="1082881"/>
                </a:lnTo>
                <a:lnTo>
                  <a:pt x="1579995" y="1118235"/>
                </a:lnTo>
                <a:lnTo>
                  <a:pt x="1545687" y="1081045"/>
                </a:lnTo>
                <a:lnTo>
                  <a:pt x="1512295" y="1043040"/>
                </a:lnTo>
                <a:lnTo>
                  <a:pt x="1479849" y="1004207"/>
                </a:lnTo>
                <a:lnTo>
                  <a:pt x="1448382" y="964531"/>
                </a:lnTo>
                <a:lnTo>
                  <a:pt x="1417924" y="923996"/>
                </a:lnTo>
                <a:lnTo>
                  <a:pt x="1388508" y="882588"/>
                </a:lnTo>
                <a:lnTo>
                  <a:pt x="1360164" y="840293"/>
                </a:lnTo>
                <a:lnTo>
                  <a:pt x="1332924" y="797096"/>
                </a:lnTo>
                <a:lnTo>
                  <a:pt x="1306818" y="752983"/>
                </a:lnTo>
                <a:lnTo>
                  <a:pt x="1282196" y="709019"/>
                </a:lnTo>
                <a:lnTo>
                  <a:pt x="1258177" y="664641"/>
                </a:lnTo>
                <a:lnTo>
                  <a:pt x="1234700" y="619892"/>
                </a:lnTo>
                <a:lnTo>
                  <a:pt x="1211706" y="574813"/>
                </a:lnTo>
                <a:lnTo>
                  <a:pt x="1189133" y="529445"/>
                </a:lnTo>
                <a:lnTo>
                  <a:pt x="1166922" y="483829"/>
                </a:lnTo>
                <a:lnTo>
                  <a:pt x="1145013" y="438007"/>
                </a:lnTo>
                <a:lnTo>
                  <a:pt x="1123345" y="392021"/>
                </a:lnTo>
                <a:lnTo>
                  <a:pt x="1101858" y="345911"/>
                </a:lnTo>
                <a:lnTo>
                  <a:pt x="1016515" y="161070"/>
                </a:lnTo>
                <a:lnTo>
                  <a:pt x="995030" y="114967"/>
                </a:lnTo>
                <a:lnTo>
                  <a:pt x="973364" y="68988"/>
                </a:lnTo>
                <a:lnTo>
                  <a:pt x="951457" y="23177"/>
                </a:lnTo>
                <a:lnTo>
                  <a:pt x="940170" y="0"/>
                </a:lnTo>
                <a:close/>
              </a:path>
            </a:pathLst>
          </a:custGeom>
          <a:solidFill>
            <a:srgbClr val="CAEE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787708" cy="178288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0"/>
            <a:ext cx="1071880" cy="1789430"/>
          </a:xfrm>
          <a:custGeom>
            <a:avLst/>
            <a:gdLst/>
            <a:ahLst/>
            <a:cxnLst/>
            <a:rect l="l" t="t" r="r" b="b"/>
            <a:pathLst>
              <a:path w="1071880" h="1789430">
                <a:moveTo>
                  <a:pt x="1071399" y="0"/>
                </a:moveTo>
                <a:lnTo>
                  <a:pt x="0" y="0"/>
                </a:lnTo>
                <a:lnTo>
                  <a:pt x="0" y="1789274"/>
                </a:lnTo>
                <a:lnTo>
                  <a:pt x="13094" y="1751711"/>
                </a:lnTo>
                <a:lnTo>
                  <a:pt x="30004" y="1705227"/>
                </a:lnTo>
                <a:lnTo>
                  <a:pt x="47482" y="1658991"/>
                </a:lnTo>
                <a:lnTo>
                  <a:pt x="65517" y="1612998"/>
                </a:lnTo>
                <a:lnTo>
                  <a:pt x="84095" y="1567246"/>
                </a:lnTo>
                <a:lnTo>
                  <a:pt x="103206" y="1521729"/>
                </a:lnTo>
                <a:lnTo>
                  <a:pt x="122837" y="1476445"/>
                </a:lnTo>
                <a:lnTo>
                  <a:pt x="142976" y="1431389"/>
                </a:lnTo>
                <a:lnTo>
                  <a:pt x="163611" y="1386557"/>
                </a:lnTo>
                <a:lnTo>
                  <a:pt x="184729" y="1341945"/>
                </a:lnTo>
                <a:lnTo>
                  <a:pt x="206319" y="1297550"/>
                </a:lnTo>
                <a:lnTo>
                  <a:pt x="228369" y="1253367"/>
                </a:lnTo>
                <a:lnTo>
                  <a:pt x="250866" y="1209392"/>
                </a:lnTo>
                <a:lnTo>
                  <a:pt x="273798" y="1165622"/>
                </a:lnTo>
                <a:lnTo>
                  <a:pt x="297153" y="1122053"/>
                </a:lnTo>
                <a:lnTo>
                  <a:pt x="320919" y="1078681"/>
                </a:lnTo>
                <a:lnTo>
                  <a:pt x="345084" y="1035502"/>
                </a:lnTo>
                <a:lnTo>
                  <a:pt x="369636" y="992511"/>
                </a:lnTo>
                <a:lnTo>
                  <a:pt x="394563" y="949705"/>
                </a:lnTo>
                <a:lnTo>
                  <a:pt x="420867" y="905729"/>
                </a:lnTo>
                <a:lnTo>
                  <a:pt x="447552" y="861993"/>
                </a:lnTo>
                <a:lnTo>
                  <a:pt x="474609" y="818492"/>
                </a:lnTo>
                <a:lnTo>
                  <a:pt x="502027" y="775222"/>
                </a:lnTo>
                <a:lnTo>
                  <a:pt x="529798" y="732179"/>
                </a:lnTo>
                <a:lnTo>
                  <a:pt x="557910" y="689358"/>
                </a:lnTo>
                <a:lnTo>
                  <a:pt x="586355" y="646755"/>
                </a:lnTo>
                <a:lnTo>
                  <a:pt x="615122" y="604366"/>
                </a:lnTo>
                <a:lnTo>
                  <a:pt x="644201" y="562186"/>
                </a:lnTo>
                <a:lnTo>
                  <a:pt x="673583" y="520211"/>
                </a:lnTo>
                <a:lnTo>
                  <a:pt x="703258" y="478436"/>
                </a:lnTo>
                <a:lnTo>
                  <a:pt x="733216" y="436858"/>
                </a:lnTo>
                <a:lnTo>
                  <a:pt x="763446" y="395471"/>
                </a:lnTo>
                <a:lnTo>
                  <a:pt x="793940" y="354271"/>
                </a:lnTo>
                <a:lnTo>
                  <a:pt x="824687" y="313255"/>
                </a:lnTo>
                <a:lnTo>
                  <a:pt x="855677" y="272417"/>
                </a:lnTo>
                <a:lnTo>
                  <a:pt x="886901" y="231753"/>
                </a:lnTo>
                <a:lnTo>
                  <a:pt x="918348" y="191260"/>
                </a:lnTo>
                <a:lnTo>
                  <a:pt x="950009" y="150931"/>
                </a:lnTo>
                <a:lnTo>
                  <a:pt x="981874" y="110764"/>
                </a:lnTo>
                <a:lnTo>
                  <a:pt x="1013933" y="70754"/>
                </a:lnTo>
                <a:lnTo>
                  <a:pt x="1046177" y="30896"/>
                </a:lnTo>
                <a:lnTo>
                  <a:pt x="1071399" y="0"/>
                </a:lnTo>
                <a:close/>
              </a:path>
            </a:pathLst>
          </a:custGeom>
          <a:solidFill>
            <a:srgbClr val="BAE1FF">
              <a:alpha val="5843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0878" y="1566494"/>
            <a:ext cx="1830704" cy="3063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rgbClr val="244688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897" y="192989"/>
            <a:ext cx="8906205" cy="1215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01472" y="1105179"/>
            <a:ext cx="8341055" cy="1611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18804" y="4338751"/>
            <a:ext cx="274320" cy="22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7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195570" cy="664210"/>
            <a:chOff x="0" y="0"/>
            <a:chExt cx="5195570" cy="6642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5195045" cy="66407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11102" y="0"/>
              <a:ext cx="3514725" cy="492125"/>
            </a:xfrm>
            <a:custGeom>
              <a:avLst/>
              <a:gdLst/>
              <a:ahLst/>
              <a:cxnLst/>
              <a:rect l="l" t="t" r="r" b="b"/>
              <a:pathLst>
                <a:path w="3514725" h="492125">
                  <a:moveTo>
                    <a:pt x="1405200" y="0"/>
                  </a:moveTo>
                  <a:lnTo>
                    <a:pt x="0" y="0"/>
                  </a:lnTo>
                  <a:lnTo>
                    <a:pt x="25954" y="30482"/>
                  </a:lnTo>
                  <a:lnTo>
                    <a:pt x="58861" y="67562"/>
                  </a:lnTo>
                  <a:lnTo>
                    <a:pt x="92543" y="103828"/>
                  </a:lnTo>
                  <a:lnTo>
                    <a:pt x="127036" y="139166"/>
                  </a:lnTo>
                  <a:lnTo>
                    <a:pt x="162376" y="173466"/>
                  </a:lnTo>
                  <a:lnTo>
                    <a:pt x="198600" y="206613"/>
                  </a:lnTo>
                  <a:lnTo>
                    <a:pt x="235744" y="238497"/>
                  </a:lnTo>
                  <a:lnTo>
                    <a:pt x="273846" y="269005"/>
                  </a:lnTo>
                  <a:lnTo>
                    <a:pt x="312941" y="298024"/>
                  </a:lnTo>
                  <a:lnTo>
                    <a:pt x="353066" y="325443"/>
                  </a:lnTo>
                  <a:lnTo>
                    <a:pt x="394259" y="351148"/>
                  </a:lnTo>
                  <a:lnTo>
                    <a:pt x="436554" y="375028"/>
                  </a:lnTo>
                  <a:lnTo>
                    <a:pt x="479990" y="396971"/>
                  </a:lnTo>
                  <a:lnTo>
                    <a:pt x="524602" y="416863"/>
                  </a:lnTo>
                  <a:lnTo>
                    <a:pt x="570427" y="434594"/>
                  </a:lnTo>
                  <a:lnTo>
                    <a:pt x="616808" y="449856"/>
                  </a:lnTo>
                  <a:lnTo>
                    <a:pt x="663646" y="462612"/>
                  </a:lnTo>
                  <a:lnTo>
                    <a:pt x="710890" y="472952"/>
                  </a:lnTo>
                  <a:lnTo>
                    <a:pt x="758494" y="480964"/>
                  </a:lnTo>
                  <a:lnTo>
                    <a:pt x="806407" y="486741"/>
                  </a:lnTo>
                  <a:lnTo>
                    <a:pt x="854582" y="490371"/>
                  </a:lnTo>
                  <a:lnTo>
                    <a:pt x="902969" y="491946"/>
                  </a:lnTo>
                  <a:lnTo>
                    <a:pt x="951521" y="491554"/>
                  </a:lnTo>
                  <a:lnTo>
                    <a:pt x="1000188" y="489288"/>
                  </a:lnTo>
                  <a:lnTo>
                    <a:pt x="1048922" y="485235"/>
                  </a:lnTo>
                  <a:lnTo>
                    <a:pt x="1097675" y="479488"/>
                  </a:lnTo>
                  <a:lnTo>
                    <a:pt x="1146397" y="472135"/>
                  </a:lnTo>
                  <a:lnTo>
                    <a:pt x="1195040" y="463268"/>
                  </a:lnTo>
                  <a:lnTo>
                    <a:pt x="1243555" y="452976"/>
                  </a:lnTo>
                  <a:lnTo>
                    <a:pt x="1291894" y="441349"/>
                  </a:lnTo>
                  <a:lnTo>
                    <a:pt x="1340009" y="428478"/>
                  </a:lnTo>
                  <a:lnTo>
                    <a:pt x="1387849" y="414453"/>
                  </a:lnTo>
                  <a:lnTo>
                    <a:pt x="1435368" y="399364"/>
                  </a:lnTo>
                  <a:lnTo>
                    <a:pt x="1482516" y="383301"/>
                  </a:lnTo>
                  <a:lnTo>
                    <a:pt x="1529244" y="366354"/>
                  </a:lnTo>
                  <a:lnTo>
                    <a:pt x="1575505" y="348614"/>
                  </a:lnTo>
                  <a:lnTo>
                    <a:pt x="1625470" y="328879"/>
                  </a:lnTo>
                  <a:lnTo>
                    <a:pt x="1675140" y="308403"/>
                  </a:lnTo>
                  <a:lnTo>
                    <a:pt x="1724561" y="287319"/>
                  </a:lnTo>
                  <a:lnTo>
                    <a:pt x="1809165" y="249957"/>
                  </a:lnTo>
                  <a:lnTo>
                    <a:pt x="1920691" y="199516"/>
                  </a:lnTo>
                  <a:lnTo>
                    <a:pt x="1870082" y="187556"/>
                  </a:lnTo>
                  <a:lnTo>
                    <a:pt x="1819809" y="174222"/>
                  </a:lnTo>
                  <a:lnTo>
                    <a:pt x="1769900" y="159474"/>
                  </a:lnTo>
                  <a:lnTo>
                    <a:pt x="1720380" y="143271"/>
                  </a:lnTo>
                  <a:lnTo>
                    <a:pt x="1671277" y="125575"/>
                  </a:lnTo>
                  <a:lnTo>
                    <a:pt x="1622618" y="106344"/>
                  </a:lnTo>
                  <a:lnTo>
                    <a:pt x="1574429" y="85539"/>
                  </a:lnTo>
                  <a:lnTo>
                    <a:pt x="1526737" y="63119"/>
                  </a:lnTo>
                  <a:lnTo>
                    <a:pt x="1482841" y="41076"/>
                  </a:lnTo>
                  <a:lnTo>
                    <a:pt x="1439220" y="18331"/>
                  </a:lnTo>
                  <a:lnTo>
                    <a:pt x="1405200" y="0"/>
                  </a:lnTo>
                  <a:close/>
                </a:path>
                <a:path w="3514725" h="492125">
                  <a:moveTo>
                    <a:pt x="3380062" y="0"/>
                  </a:moveTo>
                  <a:lnTo>
                    <a:pt x="2400006" y="0"/>
                  </a:lnTo>
                  <a:lnTo>
                    <a:pt x="2384586" y="5119"/>
                  </a:lnTo>
                  <a:lnTo>
                    <a:pt x="2337279" y="21881"/>
                  </a:lnTo>
                  <a:lnTo>
                    <a:pt x="2290270" y="39493"/>
                  </a:lnTo>
                  <a:lnTo>
                    <a:pt x="2243523" y="57858"/>
                  </a:lnTo>
                  <a:lnTo>
                    <a:pt x="2197003" y="76882"/>
                  </a:lnTo>
                  <a:lnTo>
                    <a:pt x="2150675" y="96469"/>
                  </a:lnTo>
                  <a:lnTo>
                    <a:pt x="2058455" y="136952"/>
                  </a:lnTo>
                  <a:lnTo>
                    <a:pt x="1920691" y="199516"/>
                  </a:lnTo>
                  <a:lnTo>
                    <a:pt x="1969013" y="209572"/>
                  </a:lnTo>
                  <a:lnTo>
                    <a:pt x="2017623" y="218445"/>
                  </a:lnTo>
                  <a:lnTo>
                    <a:pt x="2066500" y="226167"/>
                  </a:lnTo>
                  <a:lnTo>
                    <a:pt x="2115625" y="232765"/>
                  </a:lnTo>
                  <a:lnTo>
                    <a:pt x="2164980" y="238271"/>
                  </a:lnTo>
                  <a:lnTo>
                    <a:pt x="2214546" y="242713"/>
                  </a:lnTo>
                  <a:lnTo>
                    <a:pt x="2264303" y="246122"/>
                  </a:lnTo>
                  <a:lnTo>
                    <a:pt x="2314232" y="248527"/>
                  </a:lnTo>
                  <a:lnTo>
                    <a:pt x="2364315" y="249957"/>
                  </a:lnTo>
                  <a:lnTo>
                    <a:pt x="2414532" y="250442"/>
                  </a:lnTo>
                  <a:lnTo>
                    <a:pt x="2464864" y="250012"/>
                  </a:lnTo>
                  <a:lnTo>
                    <a:pt x="2515292" y="248697"/>
                  </a:lnTo>
                  <a:lnTo>
                    <a:pt x="2565797" y="246525"/>
                  </a:lnTo>
                  <a:lnTo>
                    <a:pt x="2616360" y="243528"/>
                  </a:lnTo>
                  <a:lnTo>
                    <a:pt x="2666962" y="239733"/>
                  </a:lnTo>
                  <a:lnTo>
                    <a:pt x="2717584" y="235172"/>
                  </a:lnTo>
                  <a:lnTo>
                    <a:pt x="2768207" y="229873"/>
                  </a:lnTo>
                  <a:lnTo>
                    <a:pt x="2818811" y="223866"/>
                  </a:lnTo>
                  <a:lnTo>
                    <a:pt x="2869378" y="217181"/>
                  </a:lnTo>
                  <a:lnTo>
                    <a:pt x="2919888" y="209848"/>
                  </a:lnTo>
                  <a:lnTo>
                    <a:pt x="2970323" y="201895"/>
                  </a:lnTo>
                  <a:lnTo>
                    <a:pt x="3020663" y="193353"/>
                  </a:lnTo>
                  <a:lnTo>
                    <a:pt x="3070890" y="184252"/>
                  </a:lnTo>
                  <a:lnTo>
                    <a:pt x="3120984" y="174621"/>
                  </a:lnTo>
                  <a:lnTo>
                    <a:pt x="3170926" y="164489"/>
                  </a:lnTo>
                  <a:lnTo>
                    <a:pt x="3270278" y="142842"/>
                  </a:lnTo>
                  <a:lnTo>
                    <a:pt x="3368795" y="119549"/>
                  </a:lnTo>
                  <a:lnTo>
                    <a:pt x="3466322" y="94847"/>
                  </a:lnTo>
                  <a:lnTo>
                    <a:pt x="3514668" y="82041"/>
                  </a:lnTo>
                  <a:lnTo>
                    <a:pt x="3475032" y="53884"/>
                  </a:lnTo>
                  <a:lnTo>
                    <a:pt x="3433993" y="28371"/>
                  </a:lnTo>
                  <a:lnTo>
                    <a:pt x="3391655" y="5437"/>
                  </a:lnTo>
                  <a:lnTo>
                    <a:pt x="3380062" y="0"/>
                  </a:lnTo>
                  <a:close/>
                </a:path>
              </a:pathLst>
            </a:custGeom>
            <a:solidFill>
              <a:srgbClr val="4AB1FF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4965" y="0"/>
              <a:ext cx="2969895" cy="290830"/>
            </a:xfrm>
            <a:custGeom>
              <a:avLst/>
              <a:gdLst/>
              <a:ahLst/>
              <a:cxnLst/>
              <a:rect l="l" t="t" r="r" b="b"/>
              <a:pathLst>
                <a:path w="2969895" h="290830">
                  <a:moveTo>
                    <a:pt x="2969573" y="0"/>
                  </a:moveTo>
                  <a:lnTo>
                    <a:pt x="0" y="0"/>
                  </a:lnTo>
                  <a:lnTo>
                    <a:pt x="22163" y="12324"/>
                  </a:lnTo>
                  <a:lnTo>
                    <a:pt x="66417" y="35555"/>
                  </a:lnTo>
                  <a:lnTo>
                    <a:pt x="111169" y="57709"/>
                  </a:lnTo>
                  <a:lnTo>
                    <a:pt x="156377" y="78785"/>
                  </a:lnTo>
                  <a:lnTo>
                    <a:pt x="202000" y="98783"/>
                  </a:lnTo>
                  <a:lnTo>
                    <a:pt x="247997" y="117701"/>
                  </a:lnTo>
                  <a:lnTo>
                    <a:pt x="294327" y="135541"/>
                  </a:lnTo>
                  <a:lnTo>
                    <a:pt x="340949" y="152301"/>
                  </a:lnTo>
                  <a:lnTo>
                    <a:pt x="387821" y="167980"/>
                  </a:lnTo>
                  <a:lnTo>
                    <a:pt x="434902" y="182579"/>
                  </a:lnTo>
                  <a:lnTo>
                    <a:pt x="482151" y="196097"/>
                  </a:lnTo>
                  <a:lnTo>
                    <a:pt x="529527" y="208534"/>
                  </a:lnTo>
                  <a:lnTo>
                    <a:pt x="578579" y="220408"/>
                  </a:lnTo>
                  <a:lnTo>
                    <a:pt x="627780" y="231256"/>
                  </a:lnTo>
                  <a:lnTo>
                    <a:pt x="677120" y="241101"/>
                  </a:lnTo>
                  <a:lnTo>
                    <a:pt x="726589" y="249969"/>
                  </a:lnTo>
                  <a:lnTo>
                    <a:pt x="776176" y="257885"/>
                  </a:lnTo>
                  <a:lnTo>
                    <a:pt x="825871" y="264874"/>
                  </a:lnTo>
                  <a:lnTo>
                    <a:pt x="875664" y="270962"/>
                  </a:lnTo>
                  <a:lnTo>
                    <a:pt x="925543" y="276174"/>
                  </a:lnTo>
                  <a:lnTo>
                    <a:pt x="975499" y="280534"/>
                  </a:lnTo>
                  <a:lnTo>
                    <a:pt x="1025521" y="284069"/>
                  </a:lnTo>
                  <a:lnTo>
                    <a:pt x="1075598" y="286804"/>
                  </a:lnTo>
                  <a:lnTo>
                    <a:pt x="1125721" y="288763"/>
                  </a:lnTo>
                  <a:lnTo>
                    <a:pt x="1175878" y="289972"/>
                  </a:lnTo>
                  <a:lnTo>
                    <a:pt x="1226059" y="290457"/>
                  </a:lnTo>
                  <a:lnTo>
                    <a:pt x="1276255" y="290241"/>
                  </a:lnTo>
                  <a:lnTo>
                    <a:pt x="1326453" y="289352"/>
                  </a:lnTo>
                  <a:lnTo>
                    <a:pt x="1376645" y="287813"/>
                  </a:lnTo>
                  <a:lnTo>
                    <a:pt x="1426819" y="285651"/>
                  </a:lnTo>
                  <a:lnTo>
                    <a:pt x="1476965" y="282890"/>
                  </a:lnTo>
                  <a:lnTo>
                    <a:pt x="1527072" y="279555"/>
                  </a:lnTo>
                  <a:lnTo>
                    <a:pt x="1577131" y="275673"/>
                  </a:lnTo>
                  <a:lnTo>
                    <a:pt x="1627130" y="271267"/>
                  </a:lnTo>
                  <a:lnTo>
                    <a:pt x="1677059" y="266364"/>
                  </a:lnTo>
                  <a:lnTo>
                    <a:pt x="1726908" y="260988"/>
                  </a:lnTo>
                  <a:lnTo>
                    <a:pt x="1776667" y="255165"/>
                  </a:lnTo>
                  <a:lnTo>
                    <a:pt x="1826324" y="248920"/>
                  </a:lnTo>
                  <a:lnTo>
                    <a:pt x="1876476" y="242325"/>
                  </a:lnTo>
                  <a:lnTo>
                    <a:pt x="1926569" y="235358"/>
                  </a:lnTo>
                  <a:lnTo>
                    <a:pt x="1976599" y="228019"/>
                  </a:lnTo>
                  <a:lnTo>
                    <a:pt x="2026563" y="220307"/>
                  </a:lnTo>
                  <a:lnTo>
                    <a:pt x="2076460" y="212222"/>
                  </a:lnTo>
                  <a:lnTo>
                    <a:pt x="2126287" y="203764"/>
                  </a:lnTo>
                  <a:lnTo>
                    <a:pt x="2176040" y="194934"/>
                  </a:lnTo>
                  <a:lnTo>
                    <a:pt x="2225718" y="185731"/>
                  </a:lnTo>
                  <a:lnTo>
                    <a:pt x="2275317" y="176156"/>
                  </a:lnTo>
                  <a:lnTo>
                    <a:pt x="2324836" y="166208"/>
                  </a:lnTo>
                  <a:lnTo>
                    <a:pt x="2374270" y="155888"/>
                  </a:lnTo>
                  <a:lnTo>
                    <a:pt x="2423619" y="145196"/>
                  </a:lnTo>
                  <a:lnTo>
                    <a:pt x="2472878" y="134131"/>
                  </a:lnTo>
                  <a:lnTo>
                    <a:pt x="2522046" y="122694"/>
                  </a:lnTo>
                  <a:lnTo>
                    <a:pt x="2571120" y="110885"/>
                  </a:lnTo>
                  <a:lnTo>
                    <a:pt x="2620096" y="98704"/>
                  </a:lnTo>
                  <a:lnTo>
                    <a:pt x="2668974" y="86150"/>
                  </a:lnTo>
                  <a:lnTo>
                    <a:pt x="2717749" y="73225"/>
                  </a:lnTo>
                  <a:lnTo>
                    <a:pt x="2766419" y="59927"/>
                  </a:lnTo>
                  <a:lnTo>
                    <a:pt x="2814982" y="46257"/>
                  </a:lnTo>
                  <a:lnTo>
                    <a:pt x="2863434" y="32216"/>
                  </a:lnTo>
                  <a:lnTo>
                    <a:pt x="2911774" y="17802"/>
                  </a:lnTo>
                  <a:lnTo>
                    <a:pt x="2969573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387904" y="2546349"/>
            <a:ext cx="6638925" cy="2597150"/>
            <a:chOff x="2505507" y="2546397"/>
            <a:chExt cx="6638925" cy="2597150"/>
          </a:xfrm>
        </p:grpSpPr>
        <p:sp>
          <p:nvSpPr>
            <p:cNvPr id="7" name="object 7"/>
            <p:cNvSpPr/>
            <p:nvPr/>
          </p:nvSpPr>
          <p:spPr>
            <a:xfrm>
              <a:off x="2505507" y="2953759"/>
              <a:ext cx="5218430" cy="2190115"/>
            </a:xfrm>
            <a:custGeom>
              <a:avLst/>
              <a:gdLst/>
              <a:ahLst/>
              <a:cxnLst/>
              <a:rect l="l" t="t" r="r" b="b"/>
              <a:pathLst>
                <a:path w="5218430" h="2190115">
                  <a:moveTo>
                    <a:pt x="3548900" y="0"/>
                  </a:moveTo>
                  <a:lnTo>
                    <a:pt x="3499471" y="749"/>
                  </a:lnTo>
                  <a:lnTo>
                    <a:pt x="3450034" y="2529"/>
                  </a:lnTo>
                  <a:lnTo>
                    <a:pt x="3400617" y="5326"/>
                  </a:lnTo>
                  <a:lnTo>
                    <a:pt x="3351247" y="9126"/>
                  </a:lnTo>
                  <a:lnTo>
                    <a:pt x="3301953" y="13913"/>
                  </a:lnTo>
                  <a:lnTo>
                    <a:pt x="3252763" y="19672"/>
                  </a:lnTo>
                  <a:lnTo>
                    <a:pt x="3203706" y="26390"/>
                  </a:lnTo>
                  <a:lnTo>
                    <a:pt x="3154808" y="34050"/>
                  </a:lnTo>
                  <a:lnTo>
                    <a:pt x="3106099" y="42639"/>
                  </a:lnTo>
                  <a:lnTo>
                    <a:pt x="3057606" y="52142"/>
                  </a:lnTo>
                  <a:lnTo>
                    <a:pt x="3009359" y="62544"/>
                  </a:lnTo>
                  <a:lnTo>
                    <a:pt x="2961383" y="73830"/>
                  </a:lnTo>
                  <a:lnTo>
                    <a:pt x="2913709" y="85985"/>
                  </a:lnTo>
                  <a:lnTo>
                    <a:pt x="2864969" y="99224"/>
                  </a:lnTo>
                  <a:lnTo>
                    <a:pt x="2816485" y="113299"/>
                  </a:lnTo>
                  <a:lnTo>
                    <a:pt x="2768258" y="128189"/>
                  </a:lnTo>
                  <a:lnTo>
                    <a:pt x="2720286" y="143875"/>
                  </a:lnTo>
                  <a:lnTo>
                    <a:pt x="2672569" y="160336"/>
                  </a:lnTo>
                  <a:lnTo>
                    <a:pt x="2625105" y="177552"/>
                  </a:lnTo>
                  <a:lnTo>
                    <a:pt x="2577894" y="195503"/>
                  </a:lnTo>
                  <a:lnTo>
                    <a:pt x="2530934" y="214169"/>
                  </a:lnTo>
                  <a:lnTo>
                    <a:pt x="2484225" y="233529"/>
                  </a:lnTo>
                  <a:lnTo>
                    <a:pt x="2437765" y="253564"/>
                  </a:lnTo>
                  <a:lnTo>
                    <a:pt x="2391554" y="274253"/>
                  </a:lnTo>
                  <a:lnTo>
                    <a:pt x="2345590" y="295576"/>
                  </a:lnTo>
                  <a:lnTo>
                    <a:pt x="2299874" y="317513"/>
                  </a:lnTo>
                  <a:lnTo>
                    <a:pt x="2254403" y="340043"/>
                  </a:lnTo>
                  <a:lnTo>
                    <a:pt x="2209177" y="363147"/>
                  </a:lnTo>
                  <a:lnTo>
                    <a:pt x="2164194" y="386804"/>
                  </a:lnTo>
                  <a:lnTo>
                    <a:pt x="2119455" y="410994"/>
                  </a:lnTo>
                  <a:lnTo>
                    <a:pt x="2074957" y="435698"/>
                  </a:lnTo>
                  <a:lnTo>
                    <a:pt x="2030701" y="460894"/>
                  </a:lnTo>
                  <a:lnTo>
                    <a:pt x="1986684" y="486562"/>
                  </a:lnTo>
                  <a:lnTo>
                    <a:pt x="1942907" y="512683"/>
                  </a:lnTo>
                  <a:lnTo>
                    <a:pt x="1899368" y="539236"/>
                  </a:lnTo>
                  <a:lnTo>
                    <a:pt x="1856065" y="566201"/>
                  </a:lnTo>
                  <a:lnTo>
                    <a:pt x="1812999" y="593559"/>
                  </a:lnTo>
                  <a:lnTo>
                    <a:pt x="1770168" y="621287"/>
                  </a:lnTo>
                  <a:lnTo>
                    <a:pt x="1727572" y="649368"/>
                  </a:lnTo>
                  <a:lnTo>
                    <a:pt x="1685208" y="677779"/>
                  </a:lnTo>
                  <a:lnTo>
                    <a:pt x="1643077" y="706502"/>
                  </a:lnTo>
                  <a:lnTo>
                    <a:pt x="1601177" y="735516"/>
                  </a:lnTo>
                  <a:lnTo>
                    <a:pt x="1518505" y="793870"/>
                  </a:lnTo>
                  <a:lnTo>
                    <a:pt x="1437018" y="852736"/>
                  </a:lnTo>
                  <a:lnTo>
                    <a:pt x="1356235" y="912564"/>
                  </a:lnTo>
                  <a:lnTo>
                    <a:pt x="1276169" y="973347"/>
                  </a:lnTo>
                  <a:lnTo>
                    <a:pt x="1196834" y="1035077"/>
                  </a:lnTo>
                  <a:lnTo>
                    <a:pt x="1118242" y="1097748"/>
                  </a:lnTo>
                  <a:lnTo>
                    <a:pt x="1040406" y="1161351"/>
                  </a:lnTo>
                  <a:lnTo>
                    <a:pt x="1001776" y="1193501"/>
                  </a:lnTo>
                  <a:lnTo>
                    <a:pt x="963340" y="1225881"/>
                  </a:lnTo>
                  <a:lnTo>
                    <a:pt x="925100" y="1258491"/>
                  </a:lnTo>
                  <a:lnTo>
                    <a:pt x="887057" y="1291329"/>
                  </a:lnTo>
                  <a:lnTo>
                    <a:pt x="849212" y="1324395"/>
                  </a:lnTo>
                  <a:lnTo>
                    <a:pt x="811569" y="1357688"/>
                  </a:lnTo>
                  <a:lnTo>
                    <a:pt x="774127" y="1391207"/>
                  </a:lnTo>
                  <a:lnTo>
                    <a:pt x="736889" y="1424951"/>
                  </a:lnTo>
                  <a:lnTo>
                    <a:pt x="699857" y="1458919"/>
                  </a:lnTo>
                  <a:lnTo>
                    <a:pt x="663032" y="1493111"/>
                  </a:lnTo>
                  <a:lnTo>
                    <a:pt x="626415" y="1527524"/>
                  </a:lnTo>
                  <a:lnTo>
                    <a:pt x="590009" y="1562160"/>
                  </a:lnTo>
                  <a:lnTo>
                    <a:pt x="553814" y="1597015"/>
                  </a:lnTo>
                  <a:lnTo>
                    <a:pt x="517834" y="1632091"/>
                  </a:lnTo>
                  <a:lnTo>
                    <a:pt x="482068" y="1667385"/>
                  </a:lnTo>
                  <a:lnTo>
                    <a:pt x="446519" y="1702897"/>
                  </a:lnTo>
                  <a:lnTo>
                    <a:pt x="411189" y="1738626"/>
                  </a:lnTo>
                  <a:lnTo>
                    <a:pt x="376079" y="1774570"/>
                  </a:lnTo>
                  <a:lnTo>
                    <a:pt x="341190" y="1810730"/>
                  </a:lnTo>
                  <a:lnTo>
                    <a:pt x="306525" y="1847104"/>
                  </a:lnTo>
                  <a:lnTo>
                    <a:pt x="272085" y="1883691"/>
                  </a:lnTo>
                  <a:lnTo>
                    <a:pt x="237872" y="1920491"/>
                  </a:lnTo>
                  <a:lnTo>
                    <a:pt x="203887" y="1957502"/>
                  </a:lnTo>
                  <a:lnTo>
                    <a:pt x="170131" y="1994724"/>
                  </a:lnTo>
                  <a:lnTo>
                    <a:pt x="136608" y="2032155"/>
                  </a:lnTo>
                  <a:lnTo>
                    <a:pt x="103317" y="2069795"/>
                  </a:lnTo>
                  <a:lnTo>
                    <a:pt x="70261" y="2107642"/>
                  </a:lnTo>
                  <a:lnTo>
                    <a:pt x="37442" y="2145697"/>
                  </a:lnTo>
                  <a:lnTo>
                    <a:pt x="4860" y="2183957"/>
                  </a:lnTo>
                  <a:lnTo>
                    <a:pt x="0" y="2189739"/>
                  </a:lnTo>
                  <a:lnTo>
                    <a:pt x="1002789" y="2189738"/>
                  </a:lnTo>
                  <a:lnTo>
                    <a:pt x="1083564" y="2157276"/>
                  </a:lnTo>
                  <a:lnTo>
                    <a:pt x="1179207" y="2120308"/>
                  </a:lnTo>
                  <a:lnTo>
                    <a:pt x="1275363" y="2084627"/>
                  </a:lnTo>
                  <a:lnTo>
                    <a:pt x="1372011" y="2050194"/>
                  </a:lnTo>
                  <a:lnTo>
                    <a:pt x="1469130" y="2016971"/>
                  </a:lnTo>
                  <a:lnTo>
                    <a:pt x="1615646" y="1969323"/>
                  </a:lnTo>
                  <a:lnTo>
                    <a:pt x="1763103" y="1924182"/>
                  </a:lnTo>
                  <a:lnTo>
                    <a:pt x="1861895" y="1895418"/>
                  </a:lnTo>
                  <a:lnTo>
                    <a:pt x="2007558" y="1855605"/>
                  </a:lnTo>
                  <a:lnTo>
                    <a:pt x="2153796" y="1818097"/>
                  </a:lnTo>
                  <a:lnTo>
                    <a:pt x="2300567" y="1782796"/>
                  </a:lnTo>
                  <a:lnTo>
                    <a:pt x="2497023" y="1738992"/>
                  </a:lnTo>
                  <a:lnTo>
                    <a:pt x="2694263" y="1698707"/>
                  </a:lnTo>
                  <a:lnTo>
                    <a:pt x="2892189" y="1661708"/>
                  </a:lnTo>
                  <a:lnTo>
                    <a:pt x="3140419" y="1619729"/>
                  </a:lnTo>
                  <a:lnTo>
                    <a:pt x="3439255" y="1575018"/>
                  </a:lnTo>
                  <a:lnTo>
                    <a:pt x="3788813" y="1529676"/>
                  </a:lnTo>
                  <a:lnTo>
                    <a:pt x="4238912" y="1480262"/>
                  </a:lnTo>
                  <a:lnTo>
                    <a:pt x="4388941" y="1465599"/>
                  </a:lnTo>
                  <a:lnTo>
                    <a:pt x="4457517" y="1461136"/>
                  </a:lnTo>
                  <a:lnTo>
                    <a:pt x="4660168" y="1454459"/>
                  </a:lnTo>
                  <a:lnTo>
                    <a:pt x="4703539" y="1452477"/>
                  </a:lnTo>
                  <a:lnTo>
                    <a:pt x="4747126" y="1449867"/>
                  </a:lnTo>
                  <a:lnTo>
                    <a:pt x="4790615" y="1446453"/>
                  </a:lnTo>
                  <a:lnTo>
                    <a:pt x="4833691" y="1442058"/>
                  </a:lnTo>
                  <a:lnTo>
                    <a:pt x="4876042" y="1436504"/>
                  </a:lnTo>
                  <a:lnTo>
                    <a:pt x="4917354" y="1429616"/>
                  </a:lnTo>
                  <a:lnTo>
                    <a:pt x="4957314" y="1421216"/>
                  </a:lnTo>
                  <a:lnTo>
                    <a:pt x="4995607" y="1411127"/>
                  </a:lnTo>
                  <a:lnTo>
                    <a:pt x="5031920" y="1399174"/>
                  </a:lnTo>
                  <a:lnTo>
                    <a:pt x="5097351" y="1368964"/>
                  </a:lnTo>
                  <a:lnTo>
                    <a:pt x="5151099" y="1329174"/>
                  </a:lnTo>
                  <a:lnTo>
                    <a:pt x="5190654" y="1278387"/>
                  </a:lnTo>
                  <a:lnTo>
                    <a:pt x="5213507" y="1215191"/>
                  </a:lnTo>
                  <a:lnTo>
                    <a:pt x="5217887" y="1178498"/>
                  </a:lnTo>
                  <a:lnTo>
                    <a:pt x="5217150" y="1138172"/>
                  </a:lnTo>
                  <a:lnTo>
                    <a:pt x="5210984" y="1094036"/>
                  </a:lnTo>
                  <a:lnTo>
                    <a:pt x="5199074" y="1045915"/>
                  </a:lnTo>
                  <a:lnTo>
                    <a:pt x="5184421" y="1000450"/>
                  </a:lnTo>
                  <a:lnTo>
                    <a:pt x="5167677" y="955549"/>
                  </a:lnTo>
                  <a:lnTo>
                    <a:pt x="5148922" y="911255"/>
                  </a:lnTo>
                  <a:lnTo>
                    <a:pt x="5128239" y="867609"/>
                  </a:lnTo>
                  <a:lnTo>
                    <a:pt x="5105710" y="824654"/>
                  </a:lnTo>
                  <a:lnTo>
                    <a:pt x="5081415" y="782430"/>
                  </a:lnTo>
                  <a:lnTo>
                    <a:pt x="5055437" y="740980"/>
                  </a:lnTo>
                  <a:lnTo>
                    <a:pt x="5027857" y="700345"/>
                  </a:lnTo>
                  <a:lnTo>
                    <a:pt x="4998758" y="660568"/>
                  </a:lnTo>
                  <a:lnTo>
                    <a:pt x="4968219" y="621689"/>
                  </a:lnTo>
                  <a:lnTo>
                    <a:pt x="4936324" y="583752"/>
                  </a:lnTo>
                  <a:lnTo>
                    <a:pt x="4903154" y="546797"/>
                  </a:lnTo>
                  <a:lnTo>
                    <a:pt x="4868790" y="510867"/>
                  </a:lnTo>
                  <a:lnTo>
                    <a:pt x="4833314" y="476002"/>
                  </a:lnTo>
                  <a:lnTo>
                    <a:pt x="4794104" y="439842"/>
                  </a:lnTo>
                  <a:lnTo>
                    <a:pt x="4753810" y="405003"/>
                  </a:lnTo>
                  <a:lnTo>
                    <a:pt x="4712538" y="371534"/>
                  </a:lnTo>
                  <a:lnTo>
                    <a:pt x="4670392" y="339484"/>
                  </a:lnTo>
                  <a:lnTo>
                    <a:pt x="4627479" y="308902"/>
                  </a:lnTo>
                  <a:lnTo>
                    <a:pt x="4583902" y="279836"/>
                  </a:lnTo>
                  <a:lnTo>
                    <a:pt x="4539768" y="252335"/>
                  </a:lnTo>
                  <a:lnTo>
                    <a:pt x="4495181" y="226448"/>
                  </a:lnTo>
                  <a:lnTo>
                    <a:pt x="4450247" y="202224"/>
                  </a:lnTo>
                  <a:lnTo>
                    <a:pt x="4405070" y="179711"/>
                  </a:lnTo>
                  <a:lnTo>
                    <a:pt x="4360607" y="159373"/>
                  </a:lnTo>
                  <a:lnTo>
                    <a:pt x="4315629" y="140331"/>
                  </a:lnTo>
                  <a:lnTo>
                    <a:pt x="4270165" y="122571"/>
                  </a:lnTo>
                  <a:lnTo>
                    <a:pt x="4224241" y="106079"/>
                  </a:lnTo>
                  <a:lnTo>
                    <a:pt x="4177887" y="90839"/>
                  </a:lnTo>
                  <a:lnTo>
                    <a:pt x="4131130" y="76837"/>
                  </a:lnTo>
                  <a:lnTo>
                    <a:pt x="4083999" y="64058"/>
                  </a:lnTo>
                  <a:lnTo>
                    <a:pt x="4036522" y="52487"/>
                  </a:lnTo>
                  <a:lnTo>
                    <a:pt x="3988727" y="42110"/>
                  </a:lnTo>
                  <a:lnTo>
                    <a:pt x="3940642" y="32912"/>
                  </a:lnTo>
                  <a:lnTo>
                    <a:pt x="3892295" y="24878"/>
                  </a:lnTo>
                  <a:lnTo>
                    <a:pt x="3843714" y="17993"/>
                  </a:lnTo>
                  <a:lnTo>
                    <a:pt x="3794928" y="12244"/>
                  </a:lnTo>
                  <a:lnTo>
                    <a:pt x="3745965" y="7614"/>
                  </a:lnTo>
                  <a:lnTo>
                    <a:pt x="3696852" y="4089"/>
                  </a:lnTo>
                  <a:lnTo>
                    <a:pt x="3647618" y="1655"/>
                  </a:lnTo>
                  <a:lnTo>
                    <a:pt x="3598291" y="297"/>
                  </a:lnTo>
                  <a:lnTo>
                    <a:pt x="3548900" y="0"/>
                  </a:lnTo>
                  <a:close/>
                </a:path>
              </a:pathLst>
            </a:custGeom>
            <a:solidFill>
              <a:srgbClr val="4AB1FF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4063" y="2546397"/>
              <a:ext cx="6569936" cy="25971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280971" y="3022599"/>
              <a:ext cx="5863590" cy="2120900"/>
            </a:xfrm>
            <a:custGeom>
              <a:avLst/>
              <a:gdLst/>
              <a:ahLst/>
              <a:cxnLst/>
              <a:rect l="l" t="t" r="r" b="b"/>
              <a:pathLst>
                <a:path w="5863590" h="2120900">
                  <a:moveTo>
                    <a:pt x="1317190" y="1257299"/>
                  </a:moveTo>
                  <a:lnTo>
                    <a:pt x="1270727" y="1269999"/>
                  </a:lnTo>
                  <a:lnTo>
                    <a:pt x="1224576" y="1295399"/>
                  </a:lnTo>
                  <a:lnTo>
                    <a:pt x="1133217" y="1320800"/>
                  </a:lnTo>
                  <a:lnTo>
                    <a:pt x="1043121" y="1371600"/>
                  </a:lnTo>
                  <a:lnTo>
                    <a:pt x="998550" y="1384300"/>
                  </a:lnTo>
                  <a:lnTo>
                    <a:pt x="954298" y="1409700"/>
                  </a:lnTo>
                  <a:lnTo>
                    <a:pt x="780503" y="1511300"/>
                  </a:lnTo>
                  <a:lnTo>
                    <a:pt x="611900" y="1612900"/>
                  </a:lnTo>
                  <a:lnTo>
                    <a:pt x="570569" y="1651000"/>
                  </a:lnTo>
                  <a:lnTo>
                    <a:pt x="488898" y="1701800"/>
                  </a:lnTo>
                  <a:lnTo>
                    <a:pt x="448560" y="1739900"/>
                  </a:lnTo>
                  <a:lnTo>
                    <a:pt x="408555" y="1765300"/>
                  </a:lnTo>
                  <a:lnTo>
                    <a:pt x="368885" y="1803400"/>
                  </a:lnTo>
                  <a:lnTo>
                    <a:pt x="329550" y="1828800"/>
                  </a:lnTo>
                  <a:lnTo>
                    <a:pt x="290551" y="1866900"/>
                  </a:lnTo>
                  <a:lnTo>
                    <a:pt x="251889" y="1892300"/>
                  </a:lnTo>
                  <a:lnTo>
                    <a:pt x="175584" y="1968500"/>
                  </a:lnTo>
                  <a:lnTo>
                    <a:pt x="137941" y="1993900"/>
                  </a:lnTo>
                  <a:lnTo>
                    <a:pt x="63683" y="2070100"/>
                  </a:lnTo>
                  <a:lnTo>
                    <a:pt x="27069" y="2095500"/>
                  </a:lnTo>
                  <a:lnTo>
                    <a:pt x="0" y="2120900"/>
                  </a:lnTo>
                  <a:lnTo>
                    <a:pt x="493957" y="2120900"/>
                  </a:lnTo>
                  <a:lnTo>
                    <a:pt x="528760" y="2108200"/>
                  </a:lnTo>
                  <a:lnTo>
                    <a:pt x="569899" y="2082800"/>
                  </a:lnTo>
                  <a:lnTo>
                    <a:pt x="610265" y="2057400"/>
                  </a:lnTo>
                  <a:lnTo>
                    <a:pt x="649815" y="2019300"/>
                  </a:lnTo>
                  <a:lnTo>
                    <a:pt x="688504" y="1993900"/>
                  </a:lnTo>
                  <a:lnTo>
                    <a:pt x="726288" y="1968500"/>
                  </a:lnTo>
                  <a:lnTo>
                    <a:pt x="763122" y="1930400"/>
                  </a:lnTo>
                  <a:lnTo>
                    <a:pt x="798963" y="1905000"/>
                  </a:lnTo>
                  <a:lnTo>
                    <a:pt x="833764" y="1866900"/>
                  </a:lnTo>
                  <a:lnTo>
                    <a:pt x="867483" y="1828800"/>
                  </a:lnTo>
                  <a:lnTo>
                    <a:pt x="903614" y="1790700"/>
                  </a:lnTo>
                  <a:lnTo>
                    <a:pt x="938847" y="1752600"/>
                  </a:lnTo>
                  <a:lnTo>
                    <a:pt x="973253" y="1714500"/>
                  </a:lnTo>
                  <a:lnTo>
                    <a:pt x="1006901" y="1676400"/>
                  </a:lnTo>
                  <a:lnTo>
                    <a:pt x="1039863" y="1638300"/>
                  </a:lnTo>
                  <a:lnTo>
                    <a:pt x="1072207" y="1600200"/>
                  </a:lnTo>
                  <a:lnTo>
                    <a:pt x="1104005" y="1549400"/>
                  </a:lnTo>
                  <a:lnTo>
                    <a:pt x="1135327" y="1511300"/>
                  </a:lnTo>
                  <a:lnTo>
                    <a:pt x="1166243" y="1473200"/>
                  </a:lnTo>
                  <a:lnTo>
                    <a:pt x="1196823" y="1435100"/>
                  </a:lnTo>
                  <a:lnTo>
                    <a:pt x="1227137" y="1384300"/>
                  </a:lnTo>
                  <a:lnTo>
                    <a:pt x="1257256" y="1346200"/>
                  </a:lnTo>
                  <a:lnTo>
                    <a:pt x="1287251" y="1295399"/>
                  </a:lnTo>
                  <a:lnTo>
                    <a:pt x="1317190" y="1257299"/>
                  </a:lnTo>
                  <a:close/>
                </a:path>
                <a:path w="5863590" h="2120900">
                  <a:moveTo>
                    <a:pt x="2878206" y="254000"/>
                  </a:moveTo>
                  <a:lnTo>
                    <a:pt x="2532971" y="254000"/>
                  </a:lnTo>
                  <a:lnTo>
                    <a:pt x="2293657" y="317500"/>
                  </a:lnTo>
                  <a:lnTo>
                    <a:pt x="2248189" y="342900"/>
                  </a:lnTo>
                  <a:lnTo>
                    <a:pt x="2203529" y="355600"/>
                  </a:lnTo>
                  <a:lnTo>
                    <a:pt x="2159675" y="381000"/>
                  </a:lnTo>
                  <a:lnTo>
                    <a:pt x="2116622" y="406400"/>
                  </a:lnTo>
                  <a:lnTo>
                    <a:pt x="2074369" y="431800"/>
                  </a:lnTo>
                  <a:lnTo>
                    <a:pt x="2032911" y="457200"/>
                  </a:lnTo>
                  <a:lnTo>
                    <a:pt x="1992246" y="482600"/>
                  </a:lnTo>
                  <a:lnTo>
                    <a:pt x="1952369" y="520699"/>
                  </a:lnTo>
                  <a:lnTo>
                    <a:pt x="1913278" y="546099"/>
                  </a:lnTo>
                  <a:lnTo>
                    <a:pt x="1874969" y="584199"/>
                  </a:lnTo>
                  <a:lnTo>
                    <a:pt x="1837439" y="622299"/>
                  </a:lnTo>
                  <a:lnTo>
                    <a:pt x="1800684" y="647699"/>
                  </a:lnTo>
                  <a:lnTo>
                    <a:pt x="1764702" y="685799"/>
                  </a:lnTo>
                  <a:lnTo>
                    <a:pt x="1729489" y="723899"/>
                  </a:lnTo>
                  <a:lnTo>
                    <a:pt x="1695041" y="761999"/>
                  </a:lnTo>
                  <a:lnTo>
                    <a:pt x="1661356" y="800099"/>
                  </a:lnTo>
                  <a:lnTo>
                    <a:pt x="1628429" y="838199"/>
                  </a:lnTo>
                  <a:lnTo>
                    <a:pt x="1596259" y="876299"/>
                  </a:lnTo>
                  <a:lnTo>
                    <a:pt x="1564840" y="914399"/>
                  </a:lnTo>
                  <a:lnTo>
                    <a:pt x="1532519" y="965199"/>
                  </a:lnTo>
                  <a:lnTo>
                    <a:pt x="1500749" y="1003299"/>
                  </a:lnTo>
                  <a:lnTo>
                    <a:pt x="1469449" y="1041399"/>
                  </a:lnTo>
                  <a:lnTo>
                    <a:pt x="1438539" y="1079499"/>
                  </a:lnTo>
                  <a:lnTo>
                    <a:pt x="1407938" y="1130299"/>
                  </a:lnTo>
                  <a:lnTo>
                    <a:pt x="1377567" y="1168399"/>
                  </a:lnTo>
                  <a:lnTo>
                    <a:pt x="1347345" y="1219199"/>
                  </a:lnTo>
                  <a:lnTo>
                    <a:pt x="1317190" y="1257299"/>
                  </a:lnTo>
                  <a:lnTo>
                    <a:pt x="1618698" y="1181099"/>
                  </a:lnTo>
                  <a:lnTo>
                    <a:pt x="1670169" y="1181099"/>
                  </a:lnTo>
                  <a:lnTo>
                    <a:pt x="1721982" y="1168399"/>
                  </a:lnTo>
                  <a:lnTo>
                    <a:pt x="1774136" y="1168399"/>
                  </a:lnTo>
                  <a:lnTo>
                    <a:pt x="1823957" y="1155699"/>
                  </a:lnTo>
                  <a:lnTo>
                    <a:pt x="2779313" y="1155699"/>
                  </a:lnTo>
                  <a:lnTo>
                    <a:pt x="2829294" y="1142999"/>
                  </a:lnTo>
                  <a:lnTo>
                    <a:pt x="2978554" y="1142999"/>
                  </a:lnTo>
                  <a:lnTo>
                    <a:pt x="3028043" y="1130299"/>
                  </a:lnTo>
                  <a:lnTo>
                    <a:pt x="3077383" y="1130299"/>
                  </a:lnTo>
                  <a:lnTo>
                    <a:pt x="3175568" y="1104899"/>
                  </a:lnTo>
                  <a:lnTo>
                    <a:pt x="3224392" y="1104899"/>
                  </a:lnTo>
                  <a:lnTo>
                    <a:pt x="3465807" y="1041399"/>
                  </a:lnTo>
                  <a:lnTo>
                    <a:pt x="3513343" y="1015999"/>
                  </a:lnTo>
                  <a:lnTo>
                    <a:pt x="3560284" y="1003299"/>
                  </a:lnTo>
                  <a:lnTo>
                    <a:pt x="3652509" y="952499"/>
                  </a:lnTo>
                  <a:lnTo>
                    <a:pt x="3697858" y="939799"/>
                  </a:lnTo>
                  <a:lnTo>
                    <a:pt x="3831245" y="863599"/>
                  </a:lnTo>
                  <a:lnTo>
                    <a:pt x="3961321" y="787399"/>
                  </a:lnTo>
                  <a:lnTo>
                    <a:pt x="4004096" y="749299"/>
                  </a:lnTo>
                  <a:lnTo>
                    <a:pt x="4088965" y="698499"/>
                  </a:lnTo>
                  <a:lnTo>
                    <a:pt x="4043240" y="685799"/>
                  </a:lnTo>
                  <a:lnTo>
                    <a:pt x="3997680" y="660399"/>
                  </a:lnTo>
                  <a:lnTo>
                    <a:pt x="3952266" y="647699"/>
                  </a:lnTo>
                  <a:lnTo>
                    <a:pt x="3906979" y="622299"/>
                  </a:lnTo>
                  <a:lnTo>
                    <a:pt x="3861800" y="609599"/>
                  </a:lnTo>
                  <a:lnTo>
                    <a:pt x="3771687" y="558799"/>
                  </a:lnTo>
                  <a:lnTo>
                    <a:pt x="3726714" y="546099"/>
                  </a:lnTo>
                  <a:lnTo>
                    <a:pt x="3636840" y="507999"/>
                  </a:lnTo>
                  <a:lnTo>
                    <a:pt x="3546929" y="457200"/>
                  </a:lnTo>
                  <a:lnTo>
                    <a:pt x="3501049" y="444500"/>
                  </a:lnTo>
                  <a:lnTo>
                    <a:pt x="3454794" y="419100"/>
                  </a:lnTo>
                  <a:lnTo>
                    <a:pt x="3408184" y="406400"/>
                  </a:lnTo>
                  <a:lnTo>
                    <a:pt x="3361242" y="381000"/>
                  </a:lnTo>
                  <a:lnTo>
                    <a:pt x="3266444" y="355600"/>
                  </a:lnTo>
                  <a:lnTo>
                    <a:pt x="3218631" y="330200"/>
                  </a:lnTo>
                  <a:lnTo>
                    <a:pt x="2976281" y="266700"/>
                  </a:lnTo>
                  <a:lnTo>
                    <a:pt x="2927304" y="266700"/>
                  </a:lnTo>
                  <a:lnTo>
                    <a:pt x="2878206" y="254000"/>
                  </a:lnTo>
                  <a:close/>
                </a:path>
                <a:path w="5863590" h="2120900">
                  <a:moveTo>
                    <a:pt x="4823018" y="812799"/>
                  </a:moveTo>
                  <a:lnTo>
                    <a:pt x="4580709" y="812799"/>
                  </a:lnTo>
                  <a:lnTo>
                    <a:pt x="4629190" y="825499"/>
                  </a:lnTo>
                  <a:lnTo>
                    <a:pt x="4774678" y="825499"/>
                  </a:lnTo>
                  <a:lnTo>
                    <a:pt x="4823018" y="812799"/>
                  </a:lnTo>
                  <a:close/>
                </a:path>
                <a:path w="5863590" h="2120900">
                  <a:moveTo>
                    <a:pt x="5713724" y="0"/>
                  </a:moveTo>
                  <a:lnTo>
                    <a:pt x="5477208" y="0"/>
                  </a:lnTo>
                  <a:lnTo>
                    <a:pt x="5429759" y="12700"/>
                  </a:lnTo>
                  <a:lnTo>
                    <a:pt x="5382346" y="12700"/>
                  </a:lnTo>
                  <a:lnTo>
                    <a:pt x="5054501" y="101600"/>
                  </a:lnTo>
                  <a:lnTo>
                    <a:pt x="5008679" y="127000"/>
                  </a:lnTo>
                  <a:lnTo>
                    <a:pt x="4963218" y="139700"/>
                  </a:lnTo>
                  <a:lnTo>
                    <a:pt x="4873527" y="190500"/>
                  </a:lnTo>
                  <a:lnTo>
                    <a:pt x="4829370" y="203200"/>
                  </a:lnTo>
                  <a:lnTo>
                    <a:pt x="4742610" y="254000"/>
                  </a:lnTo>
                  <a:lnTo>
                    <a:pt x="4658167" y="304800"/>
                  </a:lnTo>
                  <a:lnTo>
                    <a:pt x="4534851" y="381000"/>
                  </a:lnTo>
                  <a:lnTo>
                    <a:pt x="4494093" y="419100"/>
                  </a:lnTo>
                  <a:lnTo>
                    <a:pt x="4332122" y="520699"/>
                  </a:lnTo>
                  <a:lnTo>
                    <a:pt x="4251344" y="584199"/>
                  </a:lnTo>
                  <a:lnTo>
                    <a:pt x="4170374" y="634999"/>
                  </a:lnTo>
                  <a:lnTo>
                    <a:pt x="4129740" y="673099"/>
                  </a:lnTo>
                  <a:lnTo>
                    <a:pt x="4088965" y="698499"/>
                  </a:lnTo>
                  <a:lnTo>
                    <a:pt x="4136884" y="711199"/>
                  </a:lnTo>
                  <a:lnTo>
                    <a:pt x="4185022" y="736599"/>
                  </a:lnTo>
                  <a:lnTo>
                    <a:pt x="4429791" y="800099"/>
                  </a:lnTo>
                  <a:lnTo>
                    <a:pt x="4479715" y="800099"/>
                  </a:lnTo>
                  <a:lnTo>
                    <a:pt x="4530014" y="812799"/>
                  </a:lnTo>
                  <a:lnTo>
                    <a:pt x="4871195" y="812799"/>
                  </a:lnTo>
                  <a:lnTo>
                    <a:pt x="4966854" y="787399"/>
                  </a:lnTo>
                  <a:lnTo>
                    <a:pt x="5014233" y="787399"/>
                  </a:lnTo>
                  <a:lnTo>
                    <a:pt x="5107835" y="761999"/>
                  </a:lnTo>
                  <a:lnTo>
                    <a:pt x="5153955" y="736599"/>
                  </a:lnTo>
                  <a:lnTo>
                    <a:pt x="5244577" y="711199"/>
                  </a:lnTo>
                  <a:lnTo>
                    <a:pt x="5332701" y="660399"/>
                  </a:lnTo>
                  <a:lnTo>
                    <a:pt x="5375698" y="634999"/>
                  </a:lnTo>
                  <a:lnTo>
                    <a:pt x="5417916" y="622299"/>
                  </a:lnTo>
                  <a:lnTo>
                    <a:pt x="5459304" y="596899"/>
                  </a:lnTo>
                  <a:lnTo>
                    <a:pt x="5499812" y="558799"/>
                  </a:lnTo>
                  <a:lnTo>
                    <a:pt x="5539387" y="533399"/>
                  </a:lnTo>
                  <a:lnTo>
                    <a:pt x="5577979" y="507999"/>
                  </a:lnTo>
                  <a:lnTo>
                    <a:pt x="5615536" y="469900"/>
                  </a:lnTo>
                  <a:lnTo>
                    <a:pt x="5652006" y="444500"/>
                  </a:lnTo>
                  <a:lnTo>
                    <a:pt x="5687340" y="406400"/>
                  </a:lnTo>
                  <a:lnTo>
                    <a:pt x="5721485" y="381000"/>
                  </a:lnTo>
                  <a:lnTo>
                    <a:pt x="5754390" y="342900"/>
                  </a:lnTo>
                  <a:lnTo>
                    <a:pt x="5786004" y="304800"/>
                  </a:lnTo>
                  <a:lnTo>
                    <a:pt x="5816276" y="266700"/>
                  </a:lnTo>
                  <a:lnTo>
                    <a:pt x="5845154" y="228600"/>
                  </a:lnTo>
                  <a:lnTo>
                    <a:pt x="5863028" y="203200"/>
                  </a:lnTo>
                  <a:lnTo>
                    <a:pt x="5863028" y="38100"/>
                  </a:lnTo>
                  <a:lnTo>
                    <a:pt x="5853747" y="25400"/>
                  </a:lnTo>
                  <a:lnTo>
                    <a:pt x="5807314" y="25400"/>
                  </a:lnTo>
                  <a:lnTo>
                    <a:pt x="5713724" y="0"/>
                  </a:lnTo>
                  <a:close/>
                </a:path>
                <a:path w="5863590" h="2120900">
                  <a:moveTo>
                    <a:pt x="2779739" y="241300"/>
                  </a:moveTo>
                  <a:lnTo>
                    <a:pt x="2631674" y="241300"/>
                  </a:lnTo>
                  <a:lnTo>
                    <a:pt x="2582308" y="254000"/>
                  </a:lnTo>
                  <a:lnTo>
                    <a:pt x="2829011" y="254000"/>
                  </a:lnTo>
                  <a:lnTo>
                    <a:pt x="2779739" y="24130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19200" y="742950"/>
            <a:ext cx="7454112" cy="342978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065" marR="5080" algn="ctr">
              <a:lnSpc>
                <a:spcPts val="5190"/>
              </a:lnSpc>
              <a:spcBef>
                <a:spcPts val="745"/>
              </a:spcBef>
            </a:pPr>
            <a:r>
              <a:rPr lang="en-US" sz="4800" dirty="0" smtClean="0">
                <a:solidFill>
                  <a:srgbClr val="004384"/>
                </a:solidFill>
              </a:rPr>
              <a:t>TẬP HUẤN </a:t>
            </a:r>
            <a:br>
              <a:rPr lang="en-US" sz="4800" dirty="0" smtClean="0">
                <a:solidFill>
                  <a:srgbClr val="004384"/>
                </a:solidFill>
              </a:rPr>
            </a:br>
            <a:r>
              <a:rPr lang="en-US" sz="4800" dirty="0" smtClean="0">
                <a:solidFill>
                  <a:srgbClr val="004384"/>
                </a:solidFill>
              </a:rPr>
              <a:t>KIẾN THỨC VỀ</a:t>
            </a:r>
            <a:r>
              <a:rPr lang="en-US" sz="4800" dirty="0">
                <a:solidFill>
                  <a:srgbClr val="004384"/>
                </a:solidFill>
              </a:rPr>
              <a:t> </a:t>
            </a:r>
            <a:r>
              <a:rPr sz="4800" dirty="0" smtClean="0">
                <a:solidFill>
                  <a:srgbClr val="004384"/>
                </a:solidFill>
              </a:rPr>
              <a:t>PHÒNG</a:t>
            </a:r>
            <a:r>
              <a:rPr sz="4800" spc="-35" dirty="0" smtClean="0">
                <a:solidFill>
                  <a:srgbClr val="004384"/>
                </a:solidFill>
              </a:rPr>
              <a:t> </a:t>
            </a:r>
            <a:r>
              <a:rPr sz="4800" spc="-5" dirty="0">
                <a:solidFill>
                  <a:srgbClr val="004384"/>
                </a:solidFill>
              </a:rPr>
              <a:t>CHỐNG</a:t>
            </a:r>
            <a:r>
              <a:rPr sz="4800" spc="-35" dirty="0">
                <a:solidFill>
                  <a:srgbClr val="004384"/>
                </a:solidFill>
              </a:rPr>
              <a:t> </a:t>
            </a:r>
            <a:r>
              <a:rPr sz="4800" dirty="0">
                <a:solidFill>
                  <a:srgbClr val="004384"/>
                </a:solidFill>
              </a:rPr>
              <a:t>TAI</a:t>
            </a:r>
            <a:r>
              <a:rPr sz="4800" spc="-30" dirty="0">
                <a:solidFill>
                  <a:srgbClr val="004384"/>
                </a:solidFill>
              </a:rPr>
              <a:t> </a:t>
            </a:r>
            <a:r>
              <a:rPr sz="4800" spc="-5" dirty="0">
                <a:solidFill>
                  <a:srgbClr val="004384"/>
                </a:solidFill>
              </a:rPr>
              <a:t>NẠN </a:t>
            </a:r>
            <a:r>
              <a:rPr sz="4800" spc="-1320" dirty="0">
                <a:solidFill>
                  <a:srgbClr val="004384"/>
                </a:solidFill>
              </a:rPr>
              <a:t> </a:t>
            </a:r>
            <a:r>
              <a:rPr sz="4800" spc="-45" dirty="0" smtClean="0">
                <a:solidFill>
                  <a:srgbClr val="004384"/>
                </a:solidFill>
              </a:rPr>
              <a:t>TH</a:t>
            </a:r>
            <a:r>
              <a:rPr lang="en-US" sz="4800" spc="-45" dirty="0">
                <a:solidFill>
                  <a:srgbClr val="004384"/>
                </a:solidFill>
              </a:rPr>
              <a:t>Ư</a:t>
            </a:r>
            <a:r>
              <a:rPr sz="4800" spc="-45" dirty="0" smtClean="0">
                <a:solidFill>
                  <a:srgbClr val="004384"/>
                </a:solidFill>
              </a:rPr>
              <a:t>ƠNG</a:t>
            </a:r>
            <a:r>
              <a:rPr sz="4800" spc="-15" dirty="0" smtClean="0">
                <a:solidFill>
                  <a:srgbClr val="004384"/>
                </a:solidFill>
              </a:rPr>
              <a:t> </a:t>
            </a:r>
            <a:r>
              <a:rPr sz="4800" dirty="0">
                <a:solidFill>
                  <a:srgbClr val="004384"/>
                </a:solidFill>
              </a:rPr>
              <a:t>TÍCH</a:t>
            </a:r>
            <a:r>
              <a:rPr sz="4800" spc="-15" dirty="0">
                <a:solidFill>
                  <a:srgbClr val="004384"/>
                </a:solidFill>
              </a:rPr>
              <a:t> </a:t>
            </a:r>
            <a:r>
              <a:rPr sz="4800" dirty="0" smtClean="0">
                <a:solidFill>
                  <a:srgbClr val="004384"/>
                </a:solidFill>
              </a:rPr>
              <a:t>TRONG</a:t>
            </a:r>
            <a:r>
              <a:rPr lang="en-US" sz="4800" dirty="0"/>
              <a:t> </a:t>
            </a:r>
            <a:r>
              <a:rPr sz="4800" spc="-45" dirty="0" smtClean="0">
                <a:solidFill>
                  <a:srgbClr val="004384"/>
                </a:solidFill>
              </a:rPr>
              <a:t>TR</a:t>
            </a:r>
            <a:r>
              <a:rPr lang="en-US" sz="4800" spc="-45" dirty="0" smtClean="0">
                <a:solidFill>
                  <a:srgbClr val="004384"/>
                </a:solidFill>
              </a:rPr>
              <a:t>Ư</a:t>
            </a:r>
            <a:r>
              <a:rPr sz="4800" spc="-45" dirty="0" smtClean="0">
                <a:solidFill>
                  <a:srgbClr val="004384"/>
                </a:solidFill>
              </a:rPr>
              <a:t>ỜNG</a:t>
            </a:r>
            <a:r>
              <a:rPr sz="4800" spc="-40" dirty="0" smtClean="0">
                <a:solidFill>
                  <a:srgbClr val="004384"/>
                </a:solidFill>
              </a:rPr>
              <a:t> </a:t>
            </a:r>
            <a:r>
              <a:rPr sz="4800" spc="-5" dirty="0">
                <a:solidFill>
                  <a:srgbClr val="004384"/>
                </a:solidFill>
              </a:rPr>
              <a:t>HỌC</a:t>
            </a:r>
            <a:endParaRPr sz="48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7800" y="4400550"/>
            <a:ext cx="716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</a:rPr>
              <a:t>: LÊ THỊ LƯỢU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785" y="4605020"/>
            <a:ext cx="886142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0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Chiếc</a:t>
            </a:r>
            <a:r>
              <a:rPr sz="20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tủ</a:t>
            </a:r>
            <a:r>
              <a:rPr sz="2000" spc="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đựng</a:t>
            </a:r>
            <a:r>
              <a:rPr sz="20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mền</a:t>
            </a:r>
            <a:r>
              <a:rPr sz="20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gối</a:t>
            </a:r>
            <a:r>
              <a:rPr sz="20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trong</a:t>
            </a:r>
            <a:r>
              <a:rPr sz="2000" spc="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phòng</a:t>
            </a:r>
            <a:r>
              <a:rPr sz="2000" spc="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ngủ</a:t>
            </a:r>
            <a:r>
              <a:rPr sz="20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của HS</a:t>
            </a:r>
            <a:r>
              <a:rPr sz="2000" spc="2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 smtClean="0">
                <a:solidFill>
                  <a:srgbClr val="244688"/>
                </a:solidFill>
                <a:latin typeface="Microsoft Sans Serif"/>
                <a:cs typeface="Microsoft Sans Serif"/>
              </a:rPr>
              <a:t>,</a:t>
            </a:r>
            <a:r>
              <a:rPr sz="2000" dirty="0" smtClean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60" dirty="0">
                <a:solidFill>
                  <a:srgbClr val="244688"/>
                </a:solidFill>
                <a:latin typeface="Microsoft Sans Serif"/>
                <a:cs typeface="Microsoft Sans Serif"/>
              </a:rPr>
              <a:t>nơi</a:t>
            </a:r>
            <a:r>
              <a:rPr sz="2000" spc="2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xảy</a:t>
            </a:r>
            <a:r>
              <a:rPr sz="2000" spc="2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244688"/>
                </a:solidFill>
                <a:latin typeface="Microsoft Sans Serif"/>
                <a:cs typeface="Microsoft Sans Serif"/>
              </a:rPr>
              <a:t>ra</a:t>
            </a:r>
            <a:r>
              <a:rPr sz="20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 tai</a:t>
            </a:r>
            <a:r>
              <a:rPr sz="2000" spc="1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000" spc="-5" dirty="0" err="1" smtClean="0">
                <a:solidFill>
                  <a:srgbClr val="244688"/>
                </a:solidFill>
                <a:latin typeface="Microsoft Sans Serif"/>
                <a:cs typeface="Microsoft Sans Serif"/>
              </a:rPr>
              <a:t>nạn</a:t>
            </a:r>
            <a:endParaRPr sz="20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30" y="0"/>
            <a:ext cx="5472557" cy="4515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9077" y="4267606"/>
            <a:ext cx="8767445" cy="367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4305" marR="5080" indent="-142240" algn="ctr">
              <a:lnSpc>
                <a:spcPct val="114999"/>
              </a:lnSpc>
              <a:spcBef>
                <a:spcPts val="100"/>
              </a:spcBef>
            </a:pPr>
            <a:r>
              <a:rPr sz="2200" spc="75" dirty="0">
                <a:solidFill>
                  <a:srgbClr val="244688"/>
                </a:solidFill>
                <a:latin typeface="Microsoft Sans Serif"/>
                <a:cs typeface="Microsoft Sans Serif"/>
              </a:rPr>
              <a:t>Đứt</a:t>
            </a:r>
            <a:r>
              <a:rPr sz="22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90" dirty="0">
                <a:solidFill>
                  <a:srgbClr val="244688"/>
                </a:solidFill>
                <a:latin typeface="Microsoft Sans Serif"/>
                <a:cs typeface="Microsoft Sans Serif"/>
              </a:rPr>
              <a:t>đường</a:t>
            </a:r>
            <a:r>
              <a:rPr sz="22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dây</a:t>
            </a:r>
            <a:r>
              <a:rPr sz="22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điện</a:t>
            </a:r>
            <a:r>
              <a:rPr sz="2200" spc="5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trung</a:t>
            </a:r>
            <a:r>
              <a:rPr sz="2200" spc="4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thế</a:t>
            </a:r>
            <a:r>
              <a:rPr sz="22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90" dirty="0">
                <a:solidFill>
                  <a:srgbClr val="244688"/>
                </a:solidFill>
                <a:latin typeface="Microsoft Sans Serif"/>
                <a:cs typeface="Microsoft Sans Serif"/>
              </a:rPr>
              <a:t>trước</a:t>
            </a:r>
            <a:r>
              <a:rPr sz="22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 err="1">
                <a:solidFill>
                  <a:srgbClr val="244688"/>
                </a:solidFill>
                <a:latin typeface="Microsoft Sans Serif"/>
                <a:cs typeface="Microsoft Sans Serif"/>
              </a:rPr>
              <a:t>cổng</a:t>
            </a:r>
            <a:r>
              <a:rPr sz="22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200" spc="75" dirty="0" err="1" smtClean="0">
                <a:solidFill>
                  <a:srgbClr val="244688"/>
                </a:solidFill>
                <a:latin typeface="Microsoft Sans Serif"/>
                <a:cs typeface="Microsoft Sans Serif"/>
              </a:rPr>
              <a:t>trường</a:t>
            </a:r>
            <a:endParaRPr sz="22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378" y="2247"/>
            <a:ext cx="6127242" cy="4227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274827"/>
            <a:ext cx="8198484" cy="390207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52400">
              <a:lnSpc>
                <a:spcPct val="100000"/>
              </a:lnSpc>
              <a:spcBef>
                <a:spcPts val="795"/>
              </a:spcBef>
            </a:pPr>
            <a:r>
              <a:rPr sz="2700" b="1" i="1" spc="-10" dirty="0">
                <a:solidFill>
                  <a:srgbClr val="0F1E3D"/>
                </a:solidFill>
                <a:latin typeface="Arial"/>
                <a:cs typeface="Arial"/>
              </a:rPr>
              <a:t>Nhà</a:t>
            </a:r>
            <a:endParaRPr sz="2700">
              <a:latin typeface="Arial"/>
              <a:cs typeface="Arial"/>
            </a:endParaRPr>
          </a:p>
          <a:p>
            <a:pPr marL="291465" indent="-279400" algn="just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Ao,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hồ,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nơi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chứa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40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xung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quanh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nhà</a:t>
            </a:r>
            <a:endParaRPr sz="270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805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Vật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dụng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chứa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40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(xô,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thùng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nước,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bể,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giếng,...)</a:t>
            </a:r>
            <a:endParaRPr sz="270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795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Đồ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vật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nóng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(phích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nước,</a:t>
            </a:r>
            <a:r>
              <a:rPr sz="2700" spc="114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nồi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chứa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 thức</a:t>
            </a:r>
            <a:r>
              <a:rPr sz="27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ăn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nóng,...), hệ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thống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điện,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vật sắc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nhọn,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vật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dụng/đồ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60" dirty="0">
                <a:solidFill>
                  <a:srgbClr val="0F1E3D"/>
                </a:solidFill>
                <a:latin typeface="Microsoft Sans Serif"/>
                <a:cs typeface="Microsoft Sans Serif"/>
              </a:rPr>
              <a:t>chơi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nhỏ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(đối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với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&lt;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5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tuổi)</a:t>
            </a:r>
            <a:endParaRPr sz="270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805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Các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loại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hoá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chất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gia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dụng,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thuốc</a:t>
            </a:r>
            <a:endParaRPr sz="270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805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Cách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bố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trí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sắp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xếp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gọn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gàng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210819"/>
            <a:ext cx="8196580" cy="351662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609600" indent="-457834">
              <a:lnSpc>
                <a:spcPct val="100000"/>
              </a:lnSpc>
              <a:spcBef>
                <a:spcPts val="1300"/>
              </a:spcBef>
              <a:buClr>
                <a:srgbClr val="000000"/>
              </a:buClr>
              <a:buFont typeface="Wingdings"/>
              <a:buChar char=""/>
              <a:tabLst>
                <a:tab pos="609600" algn="l"/>
                <a:tab pos="610235" algn="l"/>
              </a:tabLst>
            </a:pPr>
            <a:r>
              <a:rPr sz="2700" b="1" spc="-5" dirty="0">
                <a:solidFill>
                  <a:srgbClr val="0F1E3D"/>
                </a:solidFill>
                <a:latin typeface="Arial"/>
                <a:cs typeface="Arial"/>
              </a:rPr>
              <a:t>Yếu</a:t>
            </a:r>
            <a:r>
              <a:rPr sz="2700" b="1" spc="-3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0F1E3D"/>
                </a:solidFill>
                <a:latin typeface="Arial"/>
                <a:cs typeface="Arial"/>
              </a:rPr>
              <a:t>tố</a:t>
            </a:r>
            <a:r>
              <a:rPr sz="2700" b="1" spc="-3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0F1E3D"/>
                </a:solidFill>
                <a:latin typeface="Arial"/>
                <a:cs typeface="Arial"/>
              </a:rPr>
              <a:t>khác</a:t>
            </a:r>
            <a:endParaRPr sz="2700">
              <a:latin typeface="Arial"/>
              <a:cs typeface="Arial"/>
            </a:endParaRPr>
          </a:p>
          <a:p>
            <a:pPr marL="370840" indent="-358140" algn="just">
              <a:lnSpc>
                <a:spcPct val="100000"/>
              </a:lnSpc>
              <a:spcBef>
                <a:spcPts val="1205"/>
              </a:spcBef>
              <a:buClr>
                <a:srgbClr val="000000"/>
              </a:buClr>
              <a:buChar char="-"/>
              <a:tabLst>
                <a:tab pos="37084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Việc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thực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thi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các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quy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tốt</a:t>
            </a:r>
            <a:endParaRPr sz="2700">
              <a:latin typeface="Microsoft Sans Serif"/>
              <a:cs typeface="Microsoft Sans Serif"/>
            </a:endParaRPr>
          </a:p>
          <a:p>
            <a:pPr marL="370840" marR="5080" indent="-358140" algn="just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Char char="-"/>
              <a:tabLst>
                <a:tab pos="37084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tác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kiểm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tra,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giám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sát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việc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thực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hiện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 toàn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chặt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chẽ;</a:t>
            </a:r>
            <a:r>
              <a:rPr sz="27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biện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pháp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55" dirty="0">
                <a:solidFill>
                  <a:srgbClr val="0F1E3D"/>
                </a:solidFill>
                <a:latin typeface="Microsoft Sans Serif"/>
                <a:cs typeface="Microsoft Sans Serif"/>
              </a:rPr>
              <a:t>xử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phạt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rõ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ràng</a:t>
            </a:r>
            <a:endParaRPr sz="2700">
              <a:latin typeface="Microsoft Sans Serif"/>
              <a:cs typeface="Microsoft Sans Serif"/>
            </a:endParaRPr>
          </a:p>
          <a:p>
            <a:pPr marL="370840" marR="5080" indent="-358140" algn="just">
              <a:lnSpc>
                <a:spcPct val="100000"/>
              </a:lnSpc>
              <a:spcBef>
                <a:spcPts val="1200"/>
              </a:spcBef>
              <a:buClr>
                <a:srgbClr val="000000"/>
              </a:buClr>
              <a:buChar char="-"/>
              <a:tabLst>
                <a:tab pos="37084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dục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về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 toàn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còn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 thực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hiện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đầy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đủ,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nhận 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thức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của </a:t>
            </a:r>
            <a:r>
              <a:rPr sz="27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mọi </a:t>
            </a:r>
            <a:r>
              <a:rPr sz="2700" spc="105" dirty="0">
                <a:solidFill>
                  <a:srgbClr val="0F1E3D"/>
                </a:solidFill>
                <a:latin typeface="Microsoft Sans Serif"/>
                <a:cs typeface="Microsoft Sans Serif"/>
              </a:rPr>
              <a:t>người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về phòng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chống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TNTT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còn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hạn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chế.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59792"/>
            <a:ext cx="2050414" cy="1384300"/>
            <a:chOff x="0" y="3759792"/>
            <a:chExt cx="2050414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58602"/>
              <a:ext cx="2049854" cy="1184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759792"/>
              <a:ext cx="1893570" cy="1384300"/>
            </a:xfrm>
            <a:custGeom>
              <a:avLst/>
              <a:gdLst/>
              <a:ahLst/>
              <a:cxnLst/>
              <a:rect l="l" t="t" r="r" b="b"/>
              <a:pathLst>
                <a:path w="1893570" h="1384300">
                  <a:moveTo>
                    <a:pt x="1306322" y="1115102"/>
                  </a:moveTo>
                  <a:lnTo>
                    <a:pt x="1320648" y="1164026"/>
                  </a:lnTo>
                  <a:lnTo>
                    <a:pt x="1336901" y="1212166"/>
                  </a:lnTo>
                  <a:lnTo>
                    <a:pt x="1355452" y="1259363"/>
                  </a:lnTo>
                  <a:lnTo>
                    <a:pt x="1376673" y="1305461"/>
                  </a:lnTo>
                  <a:lnTo>
                    <a:pt x="1400937" y="1350300"/>
                  </a:lnTo>
                  <a:lnTo>
                    <a:pt x="1422402" y="1383707"/>
                  </a:lnTo>
                  <a:lnTo>
                    <a:pt x="1893325" y="1383707"/>
                  </a:lnTo>
                  <a:lnTo>
                    <a:pt x="1835532" y="1341068"/>
                  </a:lnTo>
                  <a:lnTo>
                    <a:pt x="1792360" y="1313595"/>
                  </a:lnTo>
                  <a:lnTo>
                    <a:pt x="1747800" y="1288140"/>
                  </a:lnTo>
                  <a:lnTo>
                    <a:pt x="1702182" y="1264666"/>
                  </a:lnTo>
                  <a:lnTo>
                    <a:pt x="1655835" y="1243135"/>
                  </a:lnTo>
                  <a:lnTo>
                    <a:pt x="1609090" y="1223510"/>
                  </a:lnTo>
                  <a:lnTo>
                    <a:pt x="1559357" y="1204417"/>
                  </a:lnTo>
                  <a:lnTo>
                    <a:pt x="1509089" y="1186158"/>
                  </a:lnTo>
                  <a:lnTo>
                    <a:pt x="1306322" y="1115102"/>
                  </a:lnTo>
                  <a:close/>
                </a:path>
                <a:path w="1893570" h="1384300">
                  <a:moveTo>
                    <a:pt x="375221" y="149145"/>
                  </a:moveTo>
                  <a:lnTo>
                    <a:pt x="269887" y="149877"/>
                  </a:lnTo>
                  <a:lnTo>
                    <a:pt x="306833" y="178298"/>
                  </a:lnTo>
                  <a:lnTo>
                    <a:pt x="342493" y="208352"/>
                  </a:lnTo>
                  <a:lnTo>
                    <a:pt x="376781" y="240094"/>
                  </a:lnTo>
                  <a:lnTo>
                    <a:pt x="409610" y="273577"/>
                  </a:lnTo>
                  <a:lnTo>
                    <a:pt x="440893" y="308856"/>
                  </a:lnTo>
                  <a:lnTo>
                    <a:pt x="471581" y="346521"/>
                  </a:lnTo>
                  <a:lnTo>
                    <a:pt x="501411" y="385036"/>
                  </a:lnTo>
                  <a:lnTo>
                    <a:pt x="530559" y="424226"/>
                  </a:lnTo>
                  <a:lnTo>
                    <a:pt x="559203" y="463914"/>
                  </a:lnTo>
                  <a:lnTo>
                    <a:pt x="587519" y="503925"/>
                  </a:lnTo>
                  <a:lnTo>
                    <a:pt x="643910" y="584254"/>
                  </a:lnTo>
                  <a:lnTo>
                    <a:pt x="672274" y="624131"/>
                  </a:lnTo>
                  <a:lnTo>
                    <a:pt x="701052" y="663671"/>
                  </a:lnTo>
                  <a:lnTo>
                    <a:pt x="730388" y="702653"/>
                  </a:lnTo>
                  <a:lnTo>
                    <a:pt x="760460" y="740901"/>
                  </a:lnTo>
                  <a:lnTo>
                    <a:pt x="791444" y="778240"/>
                  </a:lnTo>
                  <a:lnTo>
                    <a:pt x="823518" y="814493"/>
                  </a:lnTo>
                  <a:lnTo>
                    <a:pt x="856859" y="849484"/>
                  </a:lnTo>
                  <a:lnTo>
                    <a:pt x="891644" y="883037"/>
                  </a:lnTo>
                  <a:lnTo>
                    <a:pt x="928049" y="914976"/>
                  </a:lnTo>
                  <a:lnTo>
                    <a:pt x="966254" y="945126"/>
                  </a:lnTo>
                  <a:lnTo>
                    <a:pt x="1005435" y="972375"/>
                  </a:lnTo>
                  <a:lnTo>
                    <a:pt x="1045834" y="997457"/>
                  </a:lnTo>
                  <a:lnTo>
                    <a:pt x="1087316" y="1020599"/>
                  </a:lnTo>
                  <a:lnTo>
                    <a:pt x="1129749" y="1042025"/>
                  </a:lnTo>
                  <a:lnTo>
                    <a:pt x="1172999" y="1061963"/>
                  </a:lnTo>
                  <a:lnTo>
                    <a:pt x="1216933" y="1080637"/>
                  </a:lnTo>
                  <a:lnTo>
                    <a:pt x="1261418" y="1098275"/>
                  </a:lnTo>
                  <a:lnTo>
                    <a:pt x="1306322" y="1115102"/>
                  </a:lnTo>
                  <a:lnTo>
                    <a:pt x="1294156" y="1067606"/>
                  </a:lnTo>
                  <a:lnTo>
                    <a:pt x="1283100" y="1019661"/>
                  </a:lnTo>
                  <a:lnTo>
                    <a:pt x="1272832" y="971405"/>
                  </a:lnTo>
                  <a:lnTo>
                    <a:pt x="1263029" y="922978"/>
                  </a:lnTo>
                  <a:lnTo>
                    <a:pt x="1253370" y="874518"/>
                  </a:lnTo>
                  <a:lnTo>
                    <a:pt x="1243533" y="826165"/>
                  </a:lnTo>
                  <a:lnTo>
                    <a:pt x="1232554" y="777274"/>
                  </a:lnTo>
                  <a:lnTo>
                    <a:pt x="1220411" y="728341"/>
                  </a:lnTo>
                  <a:lnTo>
                    <a:pt x="1206839" y="679663"/>
                  </a:lnTo>
                  <a:lnTo>
                    <a:pt x="1191570" y="631536"/>
                  </a:lnTo>
                  <a:lnTo>
                    <a:pt x="1174322" y="584209"/>
                  </a:lnTo>
                  <a:lnTo>
                    <a:pt x="1154886" y="538116"/>
                  </a:lnTo>
                  <a:lnTo>
                    <a:pt x="1132940" y="493415"/>
                  </a:lnTo>
                  <a:lnTo>
                    <a:pt x="1108237" y="450449"/>
                  </a:lnTo>
                  <a:lnTo>
                    <a:pt x="1080511" y="409513"/>
                  </a:lnTo>
                  <a:lnTo>
                    <a:pt x="1049498" y="370903"/>
                  </a:lnTo>
                  <a:lnTo>
                    <a:pt x="1014933" y="334916"/>
                  </a:lnTo>
                  <a:lnTo>
                    <a:pt x="978862" y="303636"/>
                  </a:lnTo>
                  <a:lnTo>
                    <a:pt x="940441" y="275896"/>
                  </a:lnTo>
                  <a:lnTo>
                    <a:pt x="899913" y="251505"/>
                  </a:lnTo>
                  <a:lnTo>
                    <a:pt x="857521" y="230276"/>
                  </a:lnTo>
                  <a:lnTo>
                    <a:pt x="813508" y="212019"/>
                  </a:lnTo>
                  <a:lnTo>
                    <a:pt x="768118" y="196545"/>
                  </a:lnTo>
                  <a:lnTo>
                    <a:pt x="721593" y="183665"/>
                  </a:lnTo>
                  <a:lnTo>
                    <a:pt x="674179" y="173190"/>
                  </a:lnTo>
                  <a:lnTo>
                    <a:pt x="626116" y="164932"/>
                  </a:lnTo>
                  <a:lnTo>
                    <a:pt x="577650" y="158701"/>
                  </a:lnTo>
                  <a:lnTo>
                    <a:pt x="529023" y="154309"/>
                  </a:lnTo>
                  <a:lnTo>
                    <a:pt x="480479" y="151566"/>
                  </a:lnTo>
                  <a:lnTo>
                    <a:pt x="427875" y="149754"/>
                  </a:lnTo>
                  <a:lnTo>
                    <a:pt x="375221" y="149145"/>
                  </a:lnTo>
                  <a:close/>
                </a:path>
                <a:path w="1893570" h="1384300">
                  <a:moveTo>
                    <a:pt x="0" y="0"/>
                  </a:moveTo>
                  <a:lnTo>
                    <a:pt x="0" y="145325"/>
                  </a:lnTo>
                  <a:lnTo>
                    <a:pt x="60391" y="148950"/>
                  </a:lnTo>
                  <a:lnTo>
                    <a:pt x="112648" y="150411"/>
                  </a:lnTo>
                  <a:lnTo>
                    <a:pt x="164998" y="150810"/>
                  </a:lnTo>
                  <a:lnTo>
                    <a:pt x="269887" y="149877"/>
                  </a:lnTo>
                  <a:lnTo>
                    <a:pt x="229627" y="121659"/>
                  </a:lnTo>
                  <a:lnTo>
                    <a:pt x="188099" y="95123"/>
                  </a:lnTo>
                  <a:lnTo>
                    <a:pt x="145395" y="70206"/>
                  </a:lnTo>
                  <a:lnTo>
                    <a:pt x="101608" y="46849"/>
                  </a:lnTo>
                  <a:lnTo>
                    <a:pt x="56829" y="24991"/>
                  </a:lnTo>
                  <a:lnTo>
                    <a:pt x="11153" y="4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4852035" cy="1281430"/>
            <a:chOff x="0" y="0"/>
            <a:chExt cx="4852035" cy="12814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51495" cy="12809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3467735" cy="1153795"/>
            </a:xfrm>
            <a:custGeom>
              <a:avLst/>
              <a:gdLst/>
              <a:ahLst/>
              <a:cxnLst/>
              <a:rect l="l" t="t" r="r" b="b"/>
              <a:pathLst>
                <a:path w="3467735" h="1153795">
                  <a:moveTo>
                    <a:pt x="466048" y="562097"/>
                  </a:moveTo>
                  <a:lnTo>
                    <a:pt x="418965" y="563725"/>
                  </a:lnTo>
                  <a:lnTo>
                    <a:pt x="372018" y="567605"/>
                  </a:lnTo>
                  <a:lnTo>
                    <a:pt x="325292" y="573691"/>
                  </a:lnTo>
                  <a:lnTo>
                    <a:pt x="278874" y="581934"/>
                  </a:lnTo>
                  <a:lnTo>
                    <a:pt x="232847" y="592289"/>
                  </a:lnTo>
                  <a:lnTo>
                    <a:pt x="187298" y="604708"/>
                  </a:lnTo>
                  <a:lnTo>
                    <a:pt x="142312" y="619144"/>
                  </a:lnTo>
                  <a:lnTo>
                    <a:pt x="97973" y="635550"/>
                  </a:lnTo>
                  <a:lnTo>
                    <a:pt x="54366" y="653879"/>
                  </a:lnTo>
                  <a:lnTo>
                    <a:pt x="11578" y="674084"/>
                  </a:lnTo>
                  <a:lnTo>
                    <a:pt x="0" y="680175"/>
                  </a:lnTo>
                  <a:lnTo>
                    <a:pt x="0" y="1153545"/>
                  </a:lnTo>
                  <a:lnTo>
                    <a:pt x="76453" y="1135951"/>
                  </a:lnTo>
                  <a:lnTo>
                    <a:pt x="124491" y="1122000"/>
                  </a:lnTo>
                  <a:lnTo>
                    <a:pt x="172193" y="1106149"/>
                  </a:lnTo>
                  <a:lnTo>
                    <a:pt x="219488" y="1088526"/>
                  </a:lnTo>
                  <a:lnTo>
                    <a:pt x="266306" y="1069257"/>
                  </a:lnTo>
                  <a:lnTo>
                    <a:pt x="312574" y="1048470"/>
                  </a:lnTo>
                  <a:lnTo>
                    <a:pt x="358224" y="1026291"/>
                  </a:lnTo>
                  <a:lnTo>
                    <a:pt x="403182" y="1002849"/>
                  </a:lnTo>
                  <a:lnTo>
                    <a:pt x="447380" y="978270"/>
                  </a:lnTo>
                  <a:lnTo>
                    <a:pt x="490746" y="952681"/>
                  </a:lnTo>
                  <a:lnTo>
                    <a:pt x="533209" y="926211"/>
                  </a:lnTo>
                  <a:lnTo>
                    <a:pt x="577288" y="897415"/>
                  </a:lnTo>
                  <a:lnTo>
                    <a:pt x="621086" y="867940"/>
                  </a:lnTo>
                  <a:lnTo>
                    <a:pt x="664670" y="837931"/>
                  </a:lnTo>
                  <a:lnTo>
                    <a:pt x="881752" y="685051"/>
                  </a:lnTo>
                  <a:lnTo>
                    <a:pt x="925474" y="654938"/>
                  </a:lnTo>
                  <a:lnTo>
                    <a:pt x="874590" y="636804"/>
                  </a:lnTo>
                  <a:lnTo>
                    <a:pt x="823359" y="620102"/>
                  </a:lnTo>
                  <a:lnTo>
                    <a:pt x="771733" y="605053"/>
                  </a:lnTo>
                  <a:lnTo>
                    <a:pt x="719662" y="591877"/>
                  </a:lnTo>
                  <a:lnTo>
                    <a:pt x="667096" y="580793"/>
                  </a:lnTo>
                  <a:lnTo>
                    <a:pt x="613987" y="572023"/>
                  </a:lnTo>
                  <a:lnTo>
                    <a:pt x="560285" y="565785"/>
                  </a:lnTo>
                  <a:lnTo>
                    <a:pt x="513184" y="562768"/>
                  </a:lnTo>
                  <a:lnTo>
                    <a:pt x="466048" y="562097"/>
                  </a:lnTo>
                  <a:close/>
                </a:path>
                <a:path w="3467735" h="1153795">
                  <a:moveTo>
                    <a:pt x="2053460" y="314919"/>
                  </a:moveTo>
                  <a:lnTo>
                    <a:pt x="2004144" y="315271"/>
                  </a:lnTo>
                  <a:lnTo>
                    <a:pt x="1954912" y="316129"/>
                  </a:lnTo>
                  <a:lnTo>
                    <a:pt x="1905782" y="317609"/>
                  </a:lnTo>
                  <a:lnTo>
                    <a:pt x="1856772" y="319826"/>
                  </a:lnTo>
                  <a:lnTo>
                    <a:pt x="1807902" y="322895"/>
                  </a:lnTo>
                  <a:lnTo>
                    <a:pt x="1759190" y="326931"/>
                  </a:lnTo>
                  <a:lnTo>
                    <a:pt x="1710654" y="332049"/>
                  </a:lnTo>
                  <a:lnTo>
                    <a:pt x="1662313" y="338364"/>
                  </a:lnTo>
                  <a:lnTo>
                    <a:pt x="1614185" y="345991"/>
                  </a:lnTo>
                  <a:lnTo>
                    <a:pt x="1566289" y="355045"/>
                  </a:lnTo>
                  <a:lnTo>
                    <a:pt x="1518643" y="365642"/>
                  </a:lnTo>
                  <a:lnTo>
                    <a:pt x="1471267" y="377896"/>
                  </a:lnTo>
                  <a:lnTo>
                    <a:pt x="1424178" y="391922"/>
                  </a:lnTo>
                  <a:lnTo>
                    <a:pt x="1375514" y="408808"/>
                  </a:lnTo>
                  <a:lnTo>
                    <a:pt x="1327697" y="427509"/>
                  </a:lnTo>
                  <a:lnTo>
                    <a:pt x="1280667" y="447889"/>
                  </a:lnTo>
                  <a:lnTo>
                    <a:pt x="1234362" y="469811"/>
                  </a:lnTo>
                  <a:lnTo>
                    <a:pt x="1188723" y="493137"/>
                  </a:lnTo>
                  <a:lnTo>
                    <a:pt x="1143689" y="517732"/>
                  </a:lnTo>
                  <a:lnTo>
                    <a:pt x="1099199" y="543458"/>
                  </a:lnTo>
                  <a:lnTo>
                    <a:pt x="1055193" y="570179"/>
                  </a:lnTo>
                  <a:lnTo>
                    <a:pt x="1011611" y="597757"/>
                  </a:lnTo>
                  <a:lnTo>
                    <a:pt x="968391" y="626056"/>
                  </a:lnTo>
                  <a:lnTo>
                    <a:pt x="925474" y="654938"/>
                  </a:lnTo>
                  <a:lnTo>
                    <a:pt x="970722" y="672269"/>
                  </a:lnTo>
                  <a:lnTo>
                    <a:pt x="1015760" y="690462"/>
                  </a:lnTo>
                  <a:lnTo>
                    <a:pt x="1060622" y="709360"/>
                  </a:lnTo>
                  <a:lnTo>
                    <a:pt x="1105343" y="728811"/>
                  </a:lnTo>
                  <a:lnTo>
                    <a:pt x="1328039" y="828928"/>
                  </a:lnTo>
                  <a:lnTo>
                    <a:pt x="1374959" y="848976"/>
                  </a:lnTo>
                  <a:lnTo>
                    <a:pt x="1422394" y="868464"/>
                  </a:lnTo>
                  <a:lnTo>
                    <a:pt x="1470304" y="887205"/>
                  </a:lnTo>
                  <a:lnTo>
                    <a:pt x="1518648" y="905013"/>
                  </a:lnTo>
                  <a:lnTo>
                    <a:pt x="1567383" y="921701"/>
                  </a:lnTo>
                  <a:lnTo>
                    <a:pt x="1616470" y="937080"/>
                  </a:lnTo>
                  <a:lnTo>
                    <a:pt x="1665866" y="950965"/>
                  </a:lnTo>
                  <a:lnTo>
                    <a:pt x="1715531" y="963168"/>
                  </a:lnTo>
                  <a:lnTo>
                    <a:pt x="1765424" y="973501"/>
                  </a:lnTo>
                  <a:lnTo>
                    <a:pt x="1815504" y="981777"/>
                  </a:lnTo>
                  <a:lnTo>
                    <a:pt x="1865729" y="987811"/>
                  </a:lnTo>
                  <a:lnTo>
                    <a:pt x="1916058" y="991413"/>
                  </a:lnTo>
                  <a:lnTo>
                    <a:pt x="1966451" y="992398"/>
                  </a:lnTo>
                  <a:lnTo>
                    <a:pt x="2016866" y="990577"/>
                  </a:lnTo>
                  <a:lnTo>
                    <a:pt x="2067262" y="985765"/>
                  </a:lnTo>
                  <a:lnTo>
                    <a:pt x="2117598" y="977773"/>
                  </a:lnTo>
                  <a:lnTo>
                    <a:pt x="2166454" y="966803"/>
                  </a:lnTo>
                  <a:lnTo>
                    <a:pt x="2214190" y="952828"/>
                  </a:lnTo>
                  <a:lnTo>
                    <a:pt x="2260814" y="936008"/>
                  </a:lnTo>
                  <a:lnTo>
                    <a:pt x="2306332" y="916505"/>
                  </a:lnTo>
                  <a:lnTo>
                    <a:pt x="2350750" y="894479"/>
                  </a:lnTo>
                  <a:lnTo>
                    <a:pt x="2394074" y="870091"/>
                  </a:lnTo>
                  <a:lnTo>
                    <a:pt x="2436312" y="843502"/>
                  </a:lnTo>
                  <a:lnTo>
                    <a:pt x="2477469" y="814874"/>
                  </a:lnTo>
                  <a:lnTo>
                    <a:pt x="2517553" y="784367"/>
                  </a:lnTo>
                  <a:lnTo>
                    <a:pt x="2556570" y="752143"/>
                  </a:lnTo>
                  <a:lnTo>
                    <a:pt x="2594525" y="718361"/>
                  </a:lnTo>
                  <a:lnTo>
                    <a:pt x="2631427" y="683184"/>
                  </a:lnTo>
                  <a:lnTo>
                    <a:pt x="2667281" y="646772"/>
                  </a:lnTo>
                  <a:lnTo>
                    <a:pt x="2702093" y="609287"/>
                  </a:lnTo>
                  <a:lnTo>
                    <a:pt x="2735871" y="570888"/>
                  </a:lnTo>
                  <a:lnTo>
                    <a:pt x="2768621" y="531738"/>
                  </a:lnTo>
                  <a:lnTo>
                    <a:pt x="2800350" y="491998"/>
                  </a:lnTo>
                  <a:lnTo>
                    <a:pt x="2832325" y="450921"/>
                  </a:lnTo>
                  <a:lnTo>
                    <a:pt x="2863581" y="409302"/>
                  </a:lnTo>
                  <a:lnTo>
                    <a:pt x="2894266" y="367252"/>
                  </a:lnTo>
                  <a:lnTo>
                    <a:pt x="2924527" y="324884"/>
                  </a:lnTo>
                  <a:lnTo>
                    <a:pt x="2930073" y="317011"/>
                  </a:lnTo>
                  <a:lnTo>
                    <a:pt x="2350074" y="317011"/>
                  </a:lnTo>
                  <a:lnTo>
                    <a:pt x="2053460" y="314919"/>
                  </a:lnTo>
                  <a:close/>
                </a:path>
                <a:path w="3467735" h="1153795">
                  <a:moveTo>
                    <a:pt x="2984373" y="239649"/>
                  </a:moveTo>
                  <a:lnTo>
                    <a:pt x="2937183" y="254218"/>
                  </a:lnTo>
                  <a:lnTo>
                    <a:pt x="2889561" y="267299"/>
                  </a:lnTo>
                  <a:lnTo>
                    <a:pt x="2841507" y="278834"/>
                  </a:lnTo>
                  <a:lnTo>
                    <a:pt x="2793025" y="288765"/>
                  </a:lnTo>
                  <a:lnTo>
                    <a:pt x="2744117" y="297034"/>
                  </a:lnTo>
                  <a:lnTo>
                    <a:pt x="2694784" y="303583"/>
                  </a:lnTo>
                  <a:lnTo>
                    <a:pt x="2645029" y="308355"/>
                  </a:lnTo>
                  <a:lnTo>
                    <a:pt x="2596154" y="311599"/>
                  </a:lnTo>
                  <a:lnTo>
                    <a:pt x="2547142" y="313968"/>
                  </a:lnTo>
                  <a:lnTo>
                    <a:pt x="2498009" y="315579"/>
                  </a:lnTo>
                  <a:lnTo>
                    <a:pt x="2448774" y="316547"/>
                  </a:lnTo>
                  <a:lnTo>
                    <a:pt x="2350074" y="317011"/>
                  </a:lnTo>
                  <a:lnTo>
                    <a:pt x="2930073" y="317011"/>
                  </a:lnTo>
                  <a:lnTo>
                    <a:pt x="2984373" y="239649"/>
                  </a:lnTo>
                  <a:close/>
                </a:path>
                <a:path w="3467735" h="1153795">
                  <a:moveTo>
                    <a:pt x="3467395" y="0"/>
                  </a:moveTo>
                  <a:lnTo>
                    <a:pt x="3157177" y="0"/>
                  </a:lnTo>
                  <a:lnTo>
                    <a:pt x="3128029" y="38355"/>
                  </a:lnTo>
                  <a:lnTo>
                    <a:pt x="3098693" y="78081"/>
                  </a:lnTo>
                  <a:lnTo>
                    <a:pt x="3069767" y="118162"/>
                  </a:lnTo>
                  <a:lnTo>
                    <a:pt x="3041143" y="158510"/>
                  </a:lnTo>
                  <a:lnTo>
                    <a:pt x="2984373" y="239649"/>
                  </a:lnTo>
                  <a:lnTo>
                    <a:pt x="3030352" y="223901"/>
                  </a:lnTo>
                  <a:lnTo>
                    <a:pt x="3075918" y="206803"/>
                  </a:lnTo>
                  <a:lnTo>
                    <a:pt x="3121068" y="188404"/>
                  </a:lnTo>
                  <a:lnTo>
                    <a:pt x="3165801" y="168753"/>
                  </a:lnTo>
                  <a:lnTo>
                    <a:pt x="3210114" y="147897"/>
                  </a:lnTo>
                  <a:lnTo>
                    <a:pt x="3254007" y="125887"/>
                  </a:lnTo>
                  <a:lnTo>
                    <a:pt x="3297476" y="102770"/>
                  </a:lnTo>
                  <a:lnTo>
                    <a:pt x="3340521" y="78594"/>
                  </a:lnTo>
                  <a:lnTo>
                    <a:pt x="3383138" y="53410"/>
                  </a:lnTo>
                  <a:lnTo>
                    <a:pt x="3425328" y="27265"/>
                  </a:lnTo>
                  <a:lnTo>
                    <a:pt x="3467395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716017" y="0"/>
            <a:ext cx="4428490" cy="4588510"/>
            <a:chOff x="4716017" y="0"/>
            <a:chExt cx="4428490" cy="458851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4053" y="483463"/>
              <a:ext cx="3888486" cy="38884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16017" y="485711"/>
              <a:ext cx="4320540" cy="4102100"/>
            </a:xfrm>
            <a:custGeom>
              <a:avLst/>
              <a:gdLst/>
              <a:ahLst/>
              <a:cxnLst/>
              <a:rect l="l" t="t" r="r" b="b"/>
              <a:pathLst>
                <a:path w="4320540" h="4102100">
                  <a:moveTo>
                    <a:pt x="4320540" y="0"/>
                  </a:moveTo>
                  <a:lnTo>
                    <a:pt x="0" y="0"/>
                  </a:lnTo>
                  <a:lnTo>
                    <a:pt x="0" y="4102100"/>
                  </a:lnTo>
                  <a:lnTo>
                    <a:pt x="4320540" y="4102100"/>
                  </a:lnTo>
                  <a:lnTo>
                    <a:pt x="4320540" y="3771900"/>
                  </a:lnTo>
                  <a:lnTo>
                    <a:pt x="3190424" y="3771900"/>
                  </a:lnTo>
                  <a:lnTo>
                    <a:pt x="3087341" y="3746500"/>
                  </a:lnTo>
                  <a:lnTo>
                    <a:pt x="3035946" y="3746500"/>
                  </a:lnTo>
                  <a:lnTo>
                    <a:pt x="2785412" y="3683000"/>
                  </a:lnTo>
                  <a:lnTo>
                    <a:pt x="2690533" y="3657600"/>
                  </a:lnTo>
                  <a:lnTo>
                    <a:pt x="2644735" y="3657600"/>
                  </a:lnTo>
                  <a:lnTo>
                    <a:pt x="2600198" y="3644900"/>
                  </a:lnTo>
                  <a:lnTo>
                    <a:pt x="2515827" y="3619500"/>
                  </a:lnTo>
                  <a:lnTo>
                    <a:pt x="2431538" y="3619500"/>
                  </a:lnTo>
                  <a:lnTo>
                    <a:pt x="2389487" y="3606800"/>
                  </a:lnTo>
                  <a:lnTo>
                    <a:pt x="2305695" y="3606800"/>
                  </a:lnTo>
                  <a:lnTo>
                    <a:pt x="2264004" y="3594100"/>
                  </a:lnTo>
                  <a:lnTo>
                    <a:pt x="2058586" y="3594100"/>
                  </a:lnTo>
                  <a:lnTo>
                    <a:pt x="2018284" y="3581400"/>
                  </a:lnTo>
                  <a:lnTo>
                    <a:pt x="1938659" y="3581400"/>
                  </a:lnTo>
                  <a:lnTo>
                    <a:pt x="1899386" y="3568700"/>
                  </a:lnTo>
                  <a:lnTo>
                    <a:pt x="1822044" y="3568700"/>
                  </a:lnTo>
                  <a:lnTo>
                    <a:pt x="1746472" y="3543300"/>
                  </a:lnTo>
                  <a:lnTo>
                    <a:pt x="1709411" y="3543300"/>
                  </a:lnTo>
                  <a:lnTo>
                    <a:pt x="1601429" y="3505200"/>
                  </a:lnTo>
                  <a:lnTo>
                    <a:pt x="1566585" y="3492500"/>
                  </a:lnTo>
                  <a:lnTo>
                    <a:pt x="1532356" y="3467100"/>
                  </a:lnTo>
                  <a:lnTo>
                    <a:pt x="1498769" y="3454400"/>
                  </a:lnTo>
                  <a:lnTo>
                    <a:pt x="1465847" y="3429000"/>
                  </a:lnTo>
                  <a:lnTo>
                    <a:pt x="1433615" y="3416300"/>
                  </a:lnTo>
                  <a:lnTo>
                    <a:pt x="1402099" y="3390900"/>
                  </a:lnTo>
                  <a:lnTo>
                    <a:pt x="1371323" y="3365500"/>
                  </a:lnTo>
                  <a:lnTo>
                    <a:pt x="1341312" y="3327400"/>
                  </a:lnTo>
                  <a:lnTo>
                    <a:pt x="1312091" y="3302000"/>
                  </a:lnTo>
                  <a:lnTo>
                    <a:pt x="1283684" y="3263900"/>
                  </a:lnTo>
                  <a:lnTo>
                    <a:pt x="1256116" y="3225800"/>
                  </a:lnTo>
                  <a:lnTo>
                    <a:pt x="1229413" y="3187700"/>
                  </a:lnTo>
                  <a:lnTo>
                    <a:pt x="1203598" y="3149600"/>
                  </a:lnTo>
                  <a:lnTo>
                    <a:pt x="1178697" y="3098800"/>
                  </a:lnTo>
                  <a:lnTo>
                    <a:pt x="1154735" y="3048000"/>
                  </a:lnTo>
                  <a:lnTo>
                    <a:pt x="1131736" y="2997200"/>
                  </a:lnTo>
                  <a:lnTo>
                    <a:pt x="1109726" y="2933700"/>
                  </a:lnTo>
                  <a:lnTo>
                    <a:pt x="1087054" y="2882900"/>
                  </a:lnTo>
                  <a:lnTo>
                    <a:pt x="1064802" y="2832100"/>
                  </a:lnTo>
                  <a:lnTo>
                    <a:pt x="1020731" y="2730500"/>
                  </a:lnTo>
                  <a:lnTo>
                    <a:pt x="998501" y="2692400"/>
                  </a:lnTo>
                  <a:lnTo>
                    <a:pt x="975866" y="2641600"/>
                  </a:lnTo>
                  <a:lnTo>
                    <a:pt x="952622" y="2603500"/>
                  </a:lnTo>
                  <a:lnTo>
                    <a:pt x="928562" y="2565400"/>
                  </a:lnTo>
                  <a:lnTo>
                    <a:pt x="903480" y="2527300"/>
                  </a:lnTo>
                  <a:lnTo>
                    <a:pt x="877171" y="2489200"/>
                  </a:lnTo>
                  <a:lnTo>
                    <a:pt x="849429" y="2451100"/>
                  </a:lnTo>
                  <a:lnTo>
                    <a:pt x="820047" y="2413000"/>
                  </a:lnTo>
                  <a:lnTo>
                    <a:pt x="788821" y="2387600"/>
                  </a:lnTo>
                  <a:lnTo>
                    <a:pt x="755543" y="2349500"/>
                  </a:lnTo>
                  <a:lnTo>
                    <a:pt x="720010" y="2311400"/>
                  </a:lnTo>
                  <a:lnTo>
                    <a:pt x="682014" y="2273300"/>
                  </a:lnTo>
                  <a:lnTo>
                    <a:pt x="641350" y="2235200"/>
                  </a:lnTo>
                  <a:lnTo>
                    <a:pt x="603979" y="2197100"/>
                  </a:lnTo>
                  <a:lnTo>
                    <a:pt x="567828" y="2171700"/>
                  </a:lnTo>
                  <a:lnTo>
                    <a:pt x="532961" y="2133600"/>
                  </a:lnTo>
                  <a:lnTo>
                    <a:pt x="499441" y="2095500"/>
                  </a:lnTo>
                  <a:lnTo>
                    <a:pt x="467332" y="2070100"/>
                  </a:lnTo>
                  <a:lnTo>
                    <a:pt x="436696" y="2032000"/>
                  </a:lnTo>
                  <a:lnTo>
                    <a:pt x="407598" y="1993900"/>
                  </a:lnTo>
                  <a:lnTo>
                    <a:pt x="380101" y="1955800"/>
                  </a:lnTo>
                  <a:lnTo>
                    <a:pt x="354267" y="1917700"/>
                  </a:lnTo>
                  <a:lnTo>
                    <a:pt x="330162" y="1879600"/>
                  </a:lnTo>
                  <a:lnTo>
                    <a:pt x="307847" y="1828800"/>
                  </a:lnTo>
                  <a:lnTo>
                    <a:pt x="287387" y="1790700"/>
                  </a:lnTo>
                  <a:lnTo>
                    <a:pt x="268845" y="1739900"/>
                  </a:lnTo>
                  <a:lnTo>
                    <a:pt x="252284" y="1701800"/>
                  </a:lnTo>
                  <a:lnTo>
                    <a:pt x="237768" y="1651000"/>
                  </a:lnTo>
                  <a:lnTo>
                    <a:pt x="225361" y="1600200"/>
                  </a:lnTo>
                  <a:lnTo>
                    <a:pt x="215125" y="1549400"/>
                  </a:lnTo>
                  <a:lnTo>
                    <a:pt x="207124" y="1485900"/>
                  </a:lnTo>
                  <a:lnTo>
                    <a:pt x="201422" y="1435100"/>
                  </a:lnTo>
                  <a:lnTo>
                    <a:pt x="197603" y="1384300"/>
                  </a:lnTo>
                  <a:lnTo>
                    <a:pt x="196276" y="1320800"/>
                  </a:lnTo>
                  <a:lnTo>
                    <a:pt x="197389" y="1270000"/>
                  </a:lnTo>
                  <a:lnTo>
                    <a:pt x="200895" y="1219200"/>
                  </a:lnTo>
                  <a:lnTo>
                    <a:pt x="206743" y="1168400"/>
                  </a:lnTo>
                  <a:lnTo>
                    <a:pt x="214884" y="1117600"/>
                  </a:lnTo>
                  <a:lnTo>
                    <a:pt x="209804" y="1117600"/>
                  </a:lnTo>
                  <a:lnTo>
                    <a:pt x="217635" y="1066800"/>
                  </a:lnTo>
                  <a:lnTo>
                    <a:pt x="228383" y="1016000"/>
                  </a:lnTo>
                  <a:lnTo>
                    <a:pt x="241922" y="965200"/>
                  </a:lnTo>
                  <a:lnTo>
                    <a:pt x="258128" y="927100"/>
                  </a:lnTo>
                  <a:lnTo>
                    <a:pt x="276877" y="876300"/>
                  </a:lnTo>
                  <a:lnTo>
                    <a:pt x="298046" y="838200"/>
                  </a:lnTo>
                  <a:lnTo>
                    <a:pt x="321509" y="800100"/>
                  </a:lnTo>
                  <a:lnTo>
                    <a:pt x="347143" y="749300"/>
                  </a:lnTo>
                  <a:lnTo>
                    <a:pt x="374824" y="711200"/>
                  </a:lnTo>
                  <a:lnTo>
                    <a:pt x="404427" y="673100"/>
                  </a:lnTo>
                  <a:lnTo>
                    <a:pt x="435829" y="635000"/>
                  </a:lnTo>
                  <a:lnTo>
                    <a:pt x="468905" y="609600"/>
                  </a:lnTo>
                  <a:lnTo>
                    <a:pt x="503531" y="571500"/>
                  </a:lnTo>
                  <a:lnTo>
                    <a:pt x="539583" y="533400"/>
                  </a:lnTo>
                  <a:lnTo>
                    <a:pt x="576937" y="508000"/>
                  </a:lnTo>
                  <a:lnTo>
                    <a:pt x="615469" y="482600"/>
                  </a:lnTo>
                  <a:lnTo>
                    <a:pt x="655054" y="444500"/>
                  </a:lnTo>
                  <a:lnTo>
                    <a:pt x="695569" y="419100"/>
                  </a:lnTo>
                  <a:lnTo>
                    <a:pt x="778892" y="368300"/>
                  </a:lnTo>
                  <a:lnTo>
                    <a:pt x="821450" y="355600"/>
                  </a:lnTo>
                  <a:lnTo>
                    <a:pt x="907743" y="304800"/>
                  </a:lnTo>
                  <a:lnTo>
                    <a:pt x="994775" y="279400"/>
                  </a:lnTo>
                  <a:lnTo>
                    <a:pt x="1038258" y="254000"/>
                  </a:lnTo>
                  <a:lnTo>
                    <a:pt x="1209073" y="203200"/>
                  </a:lnTo>
                  <a:lnTo>
                    <a:pt x="1250376" y="203200"/>
                  </a:lnTo>
                  <a:lnTo>
                    <a:pt x="1290872" y="190500"/>
                  </a:lnTo>
                  <a:lnTo>
                    <a:pt x="1330435" y="190500"/>
                  </a:lnTo>
                  <a:lnTo>
                    <a:pt x="1368942" y="177800"/>
                  </a:lnTo>
                  <a:lnTo>
                    <a:pt x="4320540" y="177800"/>
                  </a:lnTo>
                  <a:lnTo>
                    <a:pt x="4320540" y="0"/>
                  </a:lnTo>
                  <a:close/>
                </a:path>
                <a:path w="4320540" h="4102100">
                  <a:moveTo>
                    <a:pt x="4320540" y="177800"/>
                  </a:moveTo>
                  <a:lnTo>
                    <a:pt x="1599812" y="177800"/>
                  </a:lnTo>
                  <a:lnTo>
                    <a:pt x="1646897" y="190500"/>
                  </a:lnTo>
                  <a:lnTo>
                    <a:pt x="1692375" y="190500"/>
                  </a:lnTo>
                  <a:lnTo>
                    <a:pt x="1736293" y="203200"/>
                  </a:lnTo>
                  <a:lnTo>
                    <a:pt x="1778699" y="215900"/>
                  </a:lnTo>
                  <a:lnTo>
                    <a:pt x="1819640" y="228600"/>
                  </a:lnTo>
                  <a:lnTo>
                    <a:pt x="1859165" y="241300"/>
                  </a:lnTo>
                  <a:lnTo>
                    <a:pt x="1897320" y="266700"/>
                  </a:lnTo>
                  <a:lnTo>
                    <a:pt x="1934152" y="279400"/>
                  </a:lnTo>
                  <a:lnTo>
                    <a:pt x="1969710" y="304800"/>
                  </a:lnTo>
                  <a:lnTo>
                    <a:pt x="2004040" y="330200"/>
                  </a:lnTo>
                  <a:lnTo>
                    <a:pt x="2037191" y="355600"/>
                  </a:lnTo>
                  <a:lnTo>
                    <a:pt x="2069209" y="381000"/>
                  </a:lnTo>
                  <a:lnTo>
                    <a:pt x="2100142" y="406400"/>
                  </a:lnTo>
                  <a:lnTo>
                    <a:pt x="2130038" y="431800"/>
                  </a:lnTo>
                  <a:lnTo>
                    <a:pt x="2158944" y="457200"/>
                  </a:lnTo>
                  <a:lnTo>
                    <a:pt x="2186907" y="495300"/>
                  </a:lnTo>
                  <a:lnTo>
                    <a:pt x="2213975" y="520700"/>
                  </a:lnTo>
                  <a:lnTo>
                    <a:pt x="2240196" y="558800"/>
                  </a:lnTo>
                  <a:lnTo>
                    <a:pt x="2265616" y="596900"/>
                  </a:lnTo>
                  <a:lnTo>
                    <a:pt x="2290284" y="635000"/>
                  </a:lnTo>
                  <a:lnTo>
                    <a:pt x="2314247" y="673100"/>
                  </a:lnTo>
                  <a:lnTo>
                    <a:pt x="2337552" y="711200"/>
                  </a:lnTo>
                  <a:lnTo>
                    <a:pt x="2360246" y="749300"/>
                  </a:lnTo>
                  <a:lnTo>
                    <a:pt x="2382378" y="787400"/>
                  </a:lnTo>
                  <a:lnTo>
                    <a:pt x="2403995" y="825500"/>
                  </a:lnTo>
                  <a:lnTo>
                    <a:pt x="2425143" y="863600"/>
                  </a:lnTo>
                  <a:lnTo>
                    <a:pt x="2445871" y="901700"/>
                  </a:lnTo>
                  <a:lnTo>
                    <a:pt x="2466227" y="952500"/>
                  </a:lnTo>
                  <a:lnTo>
                    <a:pt x="2486256" y="990600"/>
                  </a:lnTo>
                  <a:lnTo>
                    <a:pt x="2506008" y="1041400"/>
                  </a:lnTo>
                  <a:lnTo>
                    <a:pt x="2525529" y="1079500"/>
                  </a:lnTo>
                  <a:lnTo>
                    <a:pt x="2544867" y="1130300"/>
                  </a:lnTo>
                  <a:lnTo>
                    <a:pt x="2564069" y="1168400"/>
                  </a:lnTo>
                  <a:lnTo>
                    <a:pt x="2602257" y="1270000"/>
                  </a:lnTo>
                  <a:lnTo>
                    <a:pt x="2621337" y="1308100"/>
                  </a:lnTo>
                  <a:lnTo>
                    <a:pt x="2640472" y="1358900"/>
                  </a:lnTo>
                  <a:lnTo>
                    <a:pt x="2659708" y="1409700"/>
                  </a:lnTo>
                  <a:lnTo>
                    <a:pt x="2679093" y="1447800"/>
                  </a:lnTo>
                  <a:lnTo>
                    <a:pt x="2698675" y="1498600"/>
                  </a:lnTo>
                  <a:lnTo>
                    <a:pt x="2718501" y="1549400"/>
                  </a:lnTo>
                  <a:lnTo>
                    <a:pt x="2738618" y="1600200"/>
                  </a:lnTo>
                  <a:lnTo>
                    <a:pt x="2759075" y="1638300"/>
                  </a:lnTo>
                  <a:lnTo>
                    <a:pt x="2785085" y="1701800"/>
                  </a:lnTo>
                  <a:lnTo>
                    <a:pt x="2811425" y="1752600"/>
                  </a:lnTo>
                  <a:lnTo>
                    <a:pt x="2838173" y="1803400"/>
                  </a:lnTo>
                  <a:lnTo>
                    <a:pt x="2865410" y="1841500"/>
                  </a:lnTo>
                  <a:lnTo>
                    <a:pt x="2893214" y="1892300"/>
                  </a:lnTo>
                  <a:lnTo>
                    <a:pt x="2921664" y="1930400"/>
                  </a:lnTo>
                  <a:lnTo>
                    <a:pt x="2950840" y="1968500"/>
                  </a:lnTo>
                  <a:lnTo>
                    <a:pt x="2980820" y="2006600"/>
                  </a:lnTo>
                  <a:lnTo>
                    <a:pt x="3011684" y="2044700"/>
                  </a:lnTo>
                  <a:lnTo>
                    <a:pt x="3043511" y="2070100"/>
                  </a:lnTo>
                  <a:lnTo>
                    <a:pt x="3076380" y="2095500"/>
                  </a:lnTo>
                  <a:lnTo>
                    <a:pt x="3110371" y="2133600"/>
                  </a:lnTo>
                  <a:lnTo>
                    <a:pt x="3145561" y="2159000"/>
                  </a:lnTo>
                  <a:lnTo>
                    <a:pt x="3182032" y="2184400"/>
                  </a:lnTo>
                  <a:lnTo>
                    <a:pt x="3219860" y="2209800"/>
                  </a:lnTo>
                  <a:lnTo>
                    <a:pt x="3259127" y="2235200"/>
                  </a:lnTo>
                  <a:lnTo>
                    <a:pt x="3299911" y="2247900"/>
                  </a:lnTo>
                  <a:lnTo>
                    <a:pt x="3342291" y="2273300"/>
                  </a:lnTo>
                  <a:lnTo>
                    <a:pt x="3386346" y="2298700"/>
                  </a:lnTo>
                  <a:lnTo>
                    <a:pt x="3432156" y="2311400"/>
                  </a:lnTo>
                  <a:lnTo>
                    <a:pt x="3479800" y="2336800"/>
                  </a:lnTo>
                  <a:lnTo>
                    <a:pt x="3558031" y="2362200"/>
                  </a:lnTo>
                  <a:lnTo>
                    <a:pt x="3596793" y="2387600"/>
                  </a:lnTo>
                  <a:lnTo>
                    <a:pt x="3635121" y="2400300"/>
                  </a:lnTo>
                  <a:lnTo>
                    <a:pt x="3672869" y="2425700"/>
                  </a:lnTo>
                  <a:lnTo>
                    <a:pt x="3709886" y="2451100"/>
                  </a:lnTo>
                  <a:lnTo>
                    <a:pt x="3746027" y="2476500"/>
                  </a:lnTo>
                  <a:lnTo>
                    <a:pt x="3781141" y="2501900"/>
                  </a:lnTo>
                  <a:lnTo>
                    <a:pt x="3815082" y="2527300"/>
                  </a:lnTo>
                  <a:lnTo>
                    <a:pt x="3847702" y="2552700"/>
                  </a:lnTo>
                  <a:lnTo>
                    <a:pt x="3878851" y="2578100"/>
                  </a:lnTo>
                  <a:lnTo>
                    <a:pt x="3908383" y="2603500"/>
                  </a:lnTo>
                  <a:lnTo>
                    <a:pt x="3936149" y="2641600"/>
                  </a:lnTo>
                  <a:lnTo>
                    <a:pt x="3962001" y="2667000"/>
                  </a:lnTo>
                  <a:lnTo>
                    <a:pt x="3985791" y="2705100"/>
                  </a:lnTo>
                  <a:lnTo>
                    <a:pt x="4007371" y="2730500"/>
                  </a:lnTo>
                  <a:lnTo>
                    <a:pt x="4026592" y="2768600"/>
                  </a:lnTo>
                  <a:lnTo>
                    <a:pt x="4043308" y="2806700"/>
                  </a:lnTo>
                  <a:lnTo>
                    <a:pt x="4057369" y="2844800"/>
                  </a:lnTo>
                  <a:lnTo>
                    <a:pt x="4068628" y="2882900"/>
                  </a:lnTo>
                  <a:lnTo>
                    <a:pt x="4076936" y="2933700"/>
                  </a:lnTo>
                  <a:lnTo>
                    <a:pt x="4082146" y="2971800"/>
                  </a:lnTo>
                  <a:lnTo>
                    <a:pt x="4084110" y="3022600"/>
                  </a:lnTo>
                  <a:lnTo>
                    <a:pt x="4082679" y="3060700"/>
                  </a:lnTo>
                  <a:lnTo>
                    <a:pt x="4077705" y="3111500"/>
                  </a:lnTo>
                  <a:lnTo>
                    <a:pt x="4069041" y="3162300"/>
                  </a:lnTo>
                  <a:lnTo>
                    <a:pt x="4056538" y="3213100"/>
                  </a:lnTo>
                  <a:lnTo>
                    <a:pt x="4040047" y="3276600"/>
                  </a:lnTo>
                  <a:lnTo>
                    <a:pt x="4019423" y="3327400"/>
                  </a:lnTo>
                  <a:lnTo>
                    <a:pt x="3994759" y="3378200"/>
                  </a:lnTo>
                  <a:lnTo>
                    <a:pt x="3968076" y="3429000"/>
                  </a:lnTo>
                  <a:lnTo>
                    <a:pt x="3939469" y="3479800"/>
                  </a:lnTo>
                  <a:lnTo>
                    <a:pt x="3909032" y="3530600"/>
                  </a:lnTo>
                  <a:lnTo>
                    <a:pt x="3876860" y="3568700"/>
                  </a:lnTo>
                  <a:lnTo>
                    <a:pt x="3843048" y="3594100"/>
                  </a:lnTo>
                  <a:lnTo>
                    <a:pt x="3807691" y="3632200"/>
                  </a:lnTo>
                  <a:lnTo>
                    <a:pt x="3770883" y="3657600"/>
                  </a:lnTo>
                  <a:lnTo>
                    <a:pt x="3732720" y="3683000"/>
                  </a:lnTo>
                  <a:lnTo>
                    <a:pt x="3693296" y="3708400"/>
                  </a:lnTo>
                  <a:lnTo>
                    <a:pt x="3611047" y="3733800"/>
                  </a:lnTo>
                  <a:lnTo>
                    <a:pt x="3480590" y="3771900"/>
                  </a:lnTo>
                  <a:lnTo>
                    <a:pt x="4320540" y="3771900"/>
                  </a:lnTo>
                  <a:lnTo>
                    <a:pt x="4320540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5322" y="0"/>
              <a:ext cx="4278677" cy="45879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883561" y="0"/>
              <a:ext cx="1260475" cy="1210945"/>
            </a:xfrm>
            <a:custGeom>
              <a:avLst/>
              <a:gdLst/>
              <a:ahLst/>
              <a:cxnLst/>
              <a:rect l="l" t="t" r="r" b="b"/>
              <a:pathLst>
                <a:path w="1260475" h="1210945">
                  <a:moveTo>
                    <a:pt x="309131" y="0"/>
                  </a:moveTo>
                  <a:lnTo>
                    <a:pt x="0" y="0"/>
                  </a:lnTo>
                  <a:lnTo>
                    <a:pt x="5389" y="17427"/>
                  </a:lnTo>
                  <a:lnTo>
                    <a:pt x="19205" y="63952"/>
                  </a:lnTo>
                  <a:lnTo>
                    <a:pt x="32715" y="110865"/>
                  </a:lnTo>
                  <a:lnTo>
                    <a:pt x="45993" y="157879"/>
                  </a:lnTo>
                  <a:lnTo>
                    <a:pt x="59177" y="204925"/>
                  </a:lnTo>
                  <a:lnTo>
                    <a:pt x="72405" y="251932"/>
                  </a:lnTo>
                  <a:lnTo>
                    <a:pt x="85815" y="298830"/>
                  </a:lnTo>
                  <a:lnTo>
                    <a:pt x="100636" y="347665"/>
                  </a:lnTo>
                  <a:lnTo>
                    <a:pt x="116223" y="396533"/>
                  </a:lnTo>
                  <a:lnTo>
                    <a:pt x="132692" y="445282"/>
                  </a:lnTo>
                  <a:lnTo>
                    <a:pt x="150158" y="493760"/>
                  </a:lnTo>
                  <a:lnTo>
                    <a:pt x="168738" y="541815"/>
                  </a:lnTo>
                  <a:lnTo>
                    <a:pt x="188548" y="589295"/>
                  </a:lnTo>
                  <a:lnTo>
                    <a:pt x="209705" y="636050"/>
                  </a:lnTo>
                  <a:lnTo>
                    <a:pt x="232325" y="681926"/>
                  </a:lnTo>
                  <a:lnTo>
                    <a:pt x="256524" y="726772"/>
                  </a:lnTo>
                  <a:lnTo>
                    <a:pt x="282418" y="770437"/>
                  </a:lnTo>
                  <a:lnTo>
                    <a:pt x="310124" y="812768"/>
                  </a:lnTo>
                  <a:lnTo>
                    <a:pt x="339757" y="853614"/>
                  </a:lnTo>
                  <a:lnTo>
                    <a:pt x="371435" y="892823"/>
                  </a:lnTo>
                  <a:lnTo>
                    <a:pt x="405273" y="930243"/>
                  </a:lnTo>
                  <a:lnTo>
                    <a:pt x="441388" y="965722"/>
                  </a:lnTo>
                  <a:lnTo>
                    <a:pt x="479896" y="999109"/>
                  </a:lnTo>
                  <a:lnTo>
                    <a:pt x="519721" y="1029458"/>
                  </a:lnTo>
                  <a:lnTo>
                    <a:pt x="561126" y="1057017"/>
                  </a:lnTo>
                  <a:lnTo>
                    <a:pt x="603992" y="1081896"/>
                  </a:lnTo>
                  <a:lnTo>
                    <a:pt x="648198" y="1104203"/>
                  </a:lnTo>
                  <a:lnTo>
                    <a:pt x="693628" y="1124045"/>
                  </a:lnTo>
                  <a:lnTo>
                    <a:pt x="740162" y="1141532"/>
                  </a:lnTo>
                  <a:lnTo>
                    <a:pt x="787681" y="1156771"/>
                  </a:lnTo>
                  <a:lnTo>
                    <a:pt x="836066" y="1169872"/>
                  </a:lnTo>
                  <a:lnTo>
                    <a:pt x="885199" y="1180943"/>
                  </a:lnTo>
                  <a:lnTo>
                    <a:pt x="934960" y="1190091"/>
                  </a:lnTo>
                  <a:lnTo>
                    <a:pt x="985232" y="1197426"/>
                  </a:lnTo>
                  <a:lnTo>
                    <a:pt x="1035895" y="1203055"/>
                  </a:lnTo>
                  <a:lnTo>
                    <a:pt x="1086830" y="1207088"/>
                  </a:lnTo>
                  <a:lnTo>
                    <a:pt x="1137919" y="1209633"/>
                  </a:lnTo>
                  <a:lnTo>
                    <a:pt x="1189042" y="1210797"/>
                  </a:lnTo>
                  <a:lnTo>
                    <a:pt x="1240081" y="1210690"/>
                  </a:lnTo>
                  <a:lnTo>
                    <a:pt x="1260438" y="1210182"/>
                  </a:lnTo>
                  <a:lnTo>
                    <a:pt x="1260438" y="896683"/>
                  </a:lnTo>
                  <a:lnTo>
                    <a:pt x="1231474" y="864420"/>
                  </a:lnTo>
                  <a:lnTo>
                    <a:pt x="1199068" y="827353"/>
                  </a:lnTo>
                  <a:lnTo>
                    <a:pt x="1167011" y="789882"/>
                  </a:lnTo>
                  <a:lnTo>
                    <a:pt x="1135229" y="752094"/>
                  </a:lnTo>
                  <a:lnTo>
                    <a:pt x="977772" y="561499"/>
                  </a:lnTo>
                  <a:lnTo>
                    <a:pt x="946038" y="523666"/>
                  </a:lnTo>
                  <a:lnTo>
                    <a:pt x="914046" y="486133"/>
                  </a:lnTo>
                  <a:lnTo>
                    <a:pt x="881720" y="448990"/>
                  </a:lnTo>
                  <a:lnTo>
                    <a:pt x="848983" y="412324"/>
                  </a:lnTo>
                  <a:lnTo>
                    <a:pt x="815760" y="376223"/>
                  </a:lnTo>
                  <a:lnTo>
                    <a:pt x="781974" y="340776"/>
                  </a:lnTo>
                  <a:lnTo>
                    <a:pt x="747550" y="306071"/>
                  </a:lnTo>
                  <a:lnTo>
                    <a:pt x="712411" y="272196"/>
                  </a:lnTo>
                  <a:lnTo>
                    <a:pt x="676482" y="239239"/>
                  </a:lnTo>
                  <a:lnTo>
                    <a:pt x="639685" y="207288"/>
                  </a:lnTo>
                  <a:lnTo>
                    <a:pt x="601945" y="176432"/>
                  </a:lnTo>
                  <a:lnTo>
                    <a:pt x="563187" y="146759"/>
                  </a:lnTo>
                  <a:lnTo>
                    <a:pt x="523333" y="118356"/>
                  </a:lnTo>
                  <a:lnTo>
                    <a:pt x="482309" y="91312"/>
                  </a:lnTo>
                  <a:lnTo>
                    <a:pt x="438083" y="64906"/>
                  </a:lnTo>
                  <a:lnTo>
                    <a:pt x="393009" y="40323"/>
                  </a:lnTo>
                  <a:lnTo>
                    <a:pt x="347155" y="17427"/>
                  </a:lnTo>
                  <a:lnTo>
                    <a:pt x="309131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87781" y="1551812"/>
            <a:ext cx="3920490" cy="1854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630" marR="330835" algn="ctr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004384"/>
                </a:solidFill>
              </a:rPr>
              <a:t>Phòng</a:t>
            </a:r>
            <a:r>
              <a:rPr sz="4000" spc="-60" dirty="0">
                <a:solidFill>
                  <a:srgbClr val="004384"/>
                </a:solidFill>
              </a:rPr>
              <a:t> </a:t>
            </a:r>
            <a:r>
              <a:rPr sz="4000" spc="-10" dirty="0">
                <a:solidFill>
                  <a:srgbClr val="004384"/>
                </a:solidFill>
              </a:rPr>
              <a:t>chống </a:t>
            </a:r>
            <a:r>
              <a:rPr sz="4000" spc="-1095" dirty="0">
                <a:solidFill>
                  <a:srgbClr val="004384"/>
                </a:solidFill>
              </a:rPr>
              <a:t> </a:t>
            </a:r>
            <a:r>
              <a:rPr sz="4000" spc="-10" dirty="0" err="1">
                <a:solidFill>
                  <a:srgbClr val="004384"/>
                </a:solidFill>
              </a:rPr>
              <a:t>đuối</a:t>
            </a:r>
            <a:r>
              <a:rPr sz="4000" spc="-20" dirty="0">
                <a:solidFill>
                  <a:srgbClr val="004384"/>
                </a:solidFill>
              </a:rPr>
              <a:t> </a:t>
            </a:r>
            <a:r>
              <a:rPr sz="4000" spc="-25" dirty="0" err="1" smtClean="0">
                <a:solidFill>
                  <a:srgbClr val="004384"/>
                </a:solidFill>
              </a:rPr>
              <a:t>n</a:t>
            </a:r>
            <a:r>
              <a:rPr lang="en-US" sz="4000" spc="-25" dirty="0" err="1">
                <a:solidFill>
                  <a:srgbClr val="004384"/>
                </a:solidFill>
              </a:rPr>
              <a:t>ư</a:t>
            </a:r>
            <a:r>
              <a:rPr sz="4000" spc="-25" dirty="0" err="1" smtClean="0">
                <a:solidFill>
                  <a:srgbClr val="004384"/>
                </a:solidFill>
              </a:rPr>
              <a:t>ớc</a:t>
            </a:r>
            <a:r>
              <a:rPr sz="4000" spc="-20" dirty="0" smtClean="0">
                <a:solidFill>
                  <a:srgbClr val="004384"/>
                </a:solidFill>
              </a:rPr>
              <a:t> </a:t>
            </a:r>
            <a:r>
              <a:rPr sz="4000" spc="-5" dirty="0">
                <a:solidFill>
                  <a:srgbClr val="004384"/>
                </a:solidFill>
              </a:rPr>
              <a:t>ở</a:t>
            </a:r>
            <a:endParaRPr sz="4000" dirty="0"/>
          </a:p>
          <a:p>
            <a:pPr algn="ctr">
              <a:lnSpc>
                <a:spcPct val="100000"/>
              </a:lnSpc>
            </a:pPr>
            <a:r>
              <a:rPr sz="4000" spc="-5" dirty="0">
                <a:solidFill>
                  <a:srgbClr val="004384"/>
                </a:solidFill>
              </a:rPr>
              <a:t>t</a:t>
            </a:r>
            <a:r>
              <a:rPr sz="4000" u="sng" spc="-5" dirty="0">
                <a:solidFill>
                  <a:srgbClr val="004384"/>
                </a:solidFill>
                <a:uFill>
                  <a:solidFill>
                    <a:srgbClr val="0885FF"/>
                  </a:solidFill>
                </a:uFill>
              </a:rPr>
              <a:t>rẻ </a:t>
            </a:r>
            <a:r>
              <a:rPr sz="4000" u="sng" spc="-10" dirty="0">
                <a:solidFill>
                  <a:srgbClr val="004384"/>
                </a:solidFill>
                <a:uFill>
                  <a:solidFill>
                    <a:srgbClr val="0885FF"/>
                  </a:solidFill>
                </a:uFill>
              </a:rPr>
              <a:t>em, </a:t>
            </a:r>
            <a:r>
              <a:rPr sz="4000" u="sng" spc="-5" dirty="0">
                <a:solidFill>
                  <a:srgbClr val="004384"/>
                </a:solidFill>
                <a:uFill>
                  <a:solidFill>
                    <a:srgbClr val="0885FF"/>
                  </a:solidFill>
                </a:uFill>
              </a:rPr>
              <a:t>học</a:t>
            </a:r>
            <a:r>
              <a:rPr sz="4000" u="sng" spc="-35" dirty="0">
                <a:solidFill>
                  <a:srgbClr val="004384"/>
                </a:solidFill>
                <a:uFill>
                  <a:solidFill>
                    <a:srgbClr val="0885FF"/>
                  </a:solidFill>
                </a:uFill>
              </a:rPr>
              <a:t> </a:t>
            </a:r>
            <a:r>
              <a:rPr sz="4000" u="sng" spc="-10" dirty="0">
                <a:solidFill>
                  <a:srgbClr val="004384"/>
                </a:solidFill>
                <a:uFill>
                  <a:solidFill>
                    <a:srgbClr val="0885FF"/>
                  </a:solidFill>
                </a:uFill>
              </a:rPr>
              <a:t>sinh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74370" y="507619"/>
            <a:ext cx="8197215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latin typeface="Microsoft Sans Serif"/>
                <a:cs typeface="Microsoft Sans Serif"/>
              </a:rPr>
              <a:t>Đuối</a:t>
            </a:r>
            <a:r>
              <a:rPr sz="2700" spc="-5" dirty="0">
                <a:latin typeface="Microsoft Sans Serif"/>
                <a:cs typeface="Microsoft Sans Serif"/>
              </a:rPr>
              <a:t> </a:t>
            </a:r>
            <a:r>
              <a:rPr sz="2700" spc="140" dirty="0">
                <a:latin typeface="Microsoft Sans Serif"/>
                <a:cs typeface="Microsoft Sans Serif"/>
              </a:rPr>
              <a:t>nước </a:t>
            </a:r>
            <a:r>
              <a:rPr sz="2700" spc="-10" dirty="0">
                <a:latin typeface="Microsoft Sans Serif"/>
                <a:cs typeface="Microsoft Sans Serif"/>
              </a:rPr>
              <a:t>là</a:t>
            </a:r>
            <a:r>
              <a:rPr sz="2700" spc="69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quá </a:t>
            </a:r>
            <a:r>
              <a:rPr sz="2700" spc="25" dirty="0">
                <a:latin typeface="Microsoft Sans Serif"/>
                <a:cs typeface="Microsoft Sans Serif"/>
              </a:rPr>
              <a:t>trình </a:t>
            </a:r>
            <a:r>
              <a:rPr sz="2700" dirty="0">
                <a:latin typeface="Microsoft Sans Serif"/>
                <a:cs typeface="Microsoft Sans Serif"/>
              </a:rPr>
              <a:t>suy </a:t>
            </a:r>
            <a:r>
              <a:rPr sz="2700" spc="-5" dirty="0">
                <a:latin typeface="Microsoft Sans Serif"/>
                <a:cs typeface="Microsoft Sans Serif"/>
              </a:rPr>
              <a:t>hô hấp do</a:t>
            </a:r>
            <a:r>
              <a:rPr sz="2700" spc="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ngập hoặc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30" dirty="0">
                <a:latin typeface="Microsoft Sans Serif"/>
                <a:cs typeface="Microsoft Sans Serif"/>
              </a:rPr>
              <a:t>chìm</a:t>
            </a:r>
            <a:r>
              <a:rPr sz="2700" spc="3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trong</a:t>
            </a:r>
            <a:r>
              <a:rPr sz="2700" spc="35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chất</a:t>
            </a:r>
            <a:r>
              <a:rPr sz="2700" spc="35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lỏng,</a:t>
            </a:r>
            <a:r>
              <a:rPr sz="2700" spc="34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có</a:t>
            </a:r>
            <a:r>
              <a:rPr sz="2700" spc="3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thể</a:t>
            </a:r>
            <a:r>
              <a:rPr sz="2700" spc="3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dẫn</a:t>
            </a:r>
            <a:r>
              <a:rPr sz="2700" spc="35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đến</a:t>
            </a:r>
            <a:r>
              <a:rPr sz="2700" spc="340" dirty="0">
                <a:latin typeface="Microsoft Sans Serif"/>
                <a:cs typeface="Microsoft Sans Serif"/>
              </a:rPr>
              <a:t> </a:t>
            </a:r>
            <a:r>
              <a:rPr sz="2700" spc="155" dirty="0">
                <a:latin typeface="Microsoft Sans Serif"/>
                <a:cs typeface="Microsoft Sans Serif"/>
              </a:rPr>
              <a:t>tử</a:t>
            </a:r>
            <a:r>
              <a:rPr sz="2700" spc="34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vong,</a:t>
            </a:r>
            <a:r>
              <a:rPr sz="2700" spc="35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bệnh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tật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hoặc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(WHO).</a:t>
            </a:r>
            <a:endParaRPr sz="27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5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</a:pPr>
            <a:r>
              <a:rPr sz="2700" spc="-5" dirty="0">
                <a:latin typeface="Microsoft Sans Serif"/>
                <a:cs typeface="Microsoft Sans Serif"/>
              </a:rPr>
              <a:t>Việc </a:t>
            </a:r>
            <a:r>
              <a:rPr sz="2700" spc="105" dirty="0">
                <a:latin typeface="Microsoft Sans Serif"/>
                <a:cs typeface="Microsoft Sans Serif"/>
              </a:rPr>
              <a:t>cứu </a:t>
            </a:r>
            <a:r>
              <a:rPr sz="2700" spc="-10" dirty="0">
                <a:latin typeface="Microsoft Sans Serif"/>
                <a:cs typeface="Microsoft Sans Serif"/>
              </a:rPr>
              <a:t>đuối </a:t>
            </a:r>
            <a:r>
              <a:rPr sz="2700" dirty="0">
                <a:latin typeface="Microsoft Sans Serif"/>
                <a:cs typeface="Microsoft Sans Serif"/>
              </a:rPr>
              <a:t>và </a:t>
            </a:r>
            <a:r>
              <a:rPr sz="2700" spc="125" dirty="0">
                <a:latin typeface="Microsoft Sans Serif"/>
                <a:cs typeface="Microsoft Sans Serif"/>
              </a:rPr>
              <a:t>sơ </a:t>
            </a:r>
            <a:r>
              <a:rPr sz="2700" spc="105" dirty="0">
                <a:latin typeface="Microsoft Sans Serif"/>
                <a:cs typeface="Microsoft Sans Serif"/>
              </a:rPr>
              <a:t>cứu </a:t>
            </a:r>
            <a:r>
              <a:rPr sz="2700" spc="-15" dirty="0">
                <a:latin typeface="Microsoft Sans Serif"/>
                <a:cs typeface="Microsoft Sans Serif"/>
              </a:rPr>
              <a:t>đuối </a:t>
            </a:r>
            <a:r>
              <a:rPr sz="2700" spc="140" dirty="0">
                <a:latin typeface="Microsoft Sans Serif"/>
                <a:cs typeface="Microsoft Sans Serif"/>
              </a:rPr>
              <a:t>nước </a:t>
            </a:r>
            <a:r>
              <a:rPr sz="2700" spc="-10" dirty="0">
                <a:latin typeface="Microsoft Sans Serif"/>
                <a:cs typeface="Microsoft Sans Serif"/>
              </a:rPr>
              <a:t>đúng </a:t>
            </a:r>
            <a:r>
              <a:rPr sz="2700" dirty="0">
                <a:latin typeface="Microsoft Sans Serif"/>
                <a:cs typeface="Microsoft Sans Serif"/>
              </a:rPr>
              <a:t>cách </a:t>
            </a:r>
            <a:r>
              <a:rPr sz="2700" spc="-5" dirty="0">
                <a:latin typeface="Microsoft Sans Serif"/>
                <a:cs typeface="Microsoft Sans Serif"/>
              </a:rPr>
              <a:t>đóng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vai </a:t>
            </a:r>
            <a:r>
              <a:rPr sz="2700" dirty="0">
                <a:latin typeface="Microsoft Sans Serif"/>
                <a:cs typeface="Microsoft Sans Serif"/>
              </a:rPr>
              <a:t>trò </a:t>
            </a:r>
            <a:r>
              <a:rPr sz="2700" spc="-5" dirty="0">
                <a:latin typeface="Microsoft Sans Serif"/>
                <a:cs typeface="Microsoft Sans Serif"/>
              </a:rPr>
              <a:t>quan </a:t>
            </a:r>
            <a:r>
              <a:rPr sz="2700" dirty="0">
                <a:latin typeface="Microsoft Sans Serif"/>
                <a:cs typeface="Microsoft Sans Serif"/>
              </a:rPr>
              <a:t>trọng </a:t>
            </a:r>
            <a:r>
              <a:rPr sz="2700" spc="-5" dirty="0">
                <a:latin typeface="Microsoft Sans Serif"/>
                <a:cs typeface="Microsoft Sans Serif"/>
              </a:rPr>
              <a:t>trong việc đảm bảo an </a:t>
            </a:r>
            <a:r>
              <a:rPr sz="2700" dirty="0">
                <a:latin typeface="Microsoft Sans Serif"/>
                <a:cs typeface="Microsoft Sans Serif"/>
              </a:rPr>
              <a:t>toàn </a:t>
            </a:r>
            <a:r>
              <a:rPr sz="2700" spc="-5" dirty="0">
                <a:latin typeface="Microsoft Sans Serif"/>
                <a:cs typeface="Microsoft Sans Serif"/>
              </a:rPr>
              <a:t>sinh </a:t>
            </a:r>
            <a:r>
              <a:rPr sz="2700" dirty="0">
                <a:latin typeface="Microsoft Sans Serif"/>
                <a:cs typeface="Microsoft Sans Serif"/>
              </a:rPr>
              <a:t> mạng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cho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cả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05" dirty="0">
                <a:latin typeface="Microsoft Sans Serif"/>
                <a:cs typeface="Microsoft Sans Serif"/>
              </a:rPr>
              <a:t>người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105" dirty="0">
                <a:latin typeface="Microsoft Sans Serif"/>
                <a:cs typeface="Microsoft Sans Serif"/>
              </a:rPr>
              <a:t>cứu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đuối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và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05" dirty="0">
                <a:latin typeface="Microsoft Sans Serif"/>
                <a:cs typeface="Microsoft Sans Serif"/>
              </a:rPr>
              <a:t>người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bị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đuối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114" dirty="0">
                <a:latin typeface="Microsoft Sans Serif"/>
                <a:cs typeface="Microsoft Sans Serif"/>
              </a:rPr>
              <a:t>nước.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137586"/>
            <a:ext cx="8342630" cy="33794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0"/>
              </a:spcBef>
            </a:pPr>
            <a:r>
              <a:rPr sz="3000" b="1" spc="-5" dirty="0">
                <a:latin typeface="Arial"/>
                <a:cs typeface="Arial"/>
              </a:rPr>
              <a:t>Các</a:t>
            </a:r>
            <a:r>
              <a:rPr sz="3000" b="1" spc="-20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yếu</a:t>
            </a:r>
            <a:r>
              <a:rPr sz="3000" b="1" spc="-10" dirty="0">
                <a:latin typeface="Arial"/>
                <a:cs typeface="Arial"/>
              </a:rPr>
              <a:t> </a:t>
            </a:r>
            <a:r>
              <a:rPr sz="3000" b="1" spc="-5" dirty="0">
                <a:latin typeface="Arial"/>
                <a:cs typeface="Arial"/>
              </a:rPr>
              <a:t>tố</a:t>
            </a:r>
            <a:r>
              <a:rPr sz="3000" b="1" spc="5" dirty="0">
                <a:latin typeface="Arial"/>
                <a:cs typeface="Arial"/>
              </a:rPr>
              <a:t> </a:t>
            </a:r>
            <a:r>
              <a:rPr sz="3000" b="1" dirty="0">
                <a:latin typeface="Arial"/>
                <a:cs typeface="Arial"/>
              </a:rPr>
              <a:t>nguy</a:t>
            </a:r>
            <a:r>
              <a:rPr sz="3000" b="1" spc="-5" dirty="0">
                <a:latin typeface="Arial"/>
                <a:cs typeface="Arial"/>
              </a:rPr>
              <a:t> cơ</a:t>
            </a:r>
            <a:r>
              <a:rPr sz="3000" b="1" dirty="0">
                <a:latin typeface="Arial"/>
                <a:cs typeface="Arial"/>
              </a:rPr>
              <a:t> gây</a:t>
            </a:r>
            <a:r>
              <a:rPr sz="3000" b="1" spc="-10" dirty="0">
                <a:latin typeface="Arial"/>
                <a:cs typeface="Arial"/>
              </a:rPr>
              <a:t> </a:t>
            </a:r>
            <a:r>
              <a:rPr sz="3000" b="1" dirty="0" err="1">
                <a:latin typeface="Arial"/>
                <a:cs typeface="Arial"/>
              </a:rPr>
              <a:t>đuối</a:t>
            </a:r>
            <a:r>
              <a:rPr sz="3000" b="1" spc="-15" dirty="0">
                <a:latin typeface="Arial"/>
                <a:cs typeface="Arial"/>
              </a:rPr>
              <a:t> </a:t>
            </a:r>
            <a:r>
              <a:rPr sz="3000" b="1" spc="-15" dirty="0" err="1" smtClean="0">
                <a:latin typeface="Arial"/>
                <a:cs typeface="Arial"/>
              </a:rPr>
              <a:t>n</a:t>
            </a:r>
            <a:r>
              <a:rPr lang="en-US" sz="3000" b="1" spc="-15" dirty="0" err="1">
                <a:latin typeface="Arial"/>
                <a:cs typeface="Arial"/>
              </a:rPr>
              <a:t>ư</a:t>
            </a:r>
            <a:r>
              <a:rPr sz="3000" b="1" spc="-15" dirty="0" err="1" smtClean="0">
                <a:latin typeface="Arial"/>
                <a:cs typeface="Arial"/>
              </a:rPr>
              <a:t>ớc</a:t>
            </a:r>
            <a:endParaRPr sz="3000" dirty="0">
              <a:latin typeface="Arial"/>
              <a:cs typeface="Arial"/>
            </a:endParaRPr>
          </a:p>
          <a:p>
            <a:pPr marL="379730" marR="5080" indent="-367665">
              <a:lnSpc>
                <a:spcPct val="100000"/>
              </a:lnSpc>
              <a:spcBef>
                <a:spcPts val="1200"/>
              </a:spcBef>
              <a:tabLst>
                <a:tab pos="379730" algn="l"/>
              </a:tabLst>
            </a:pPr>
            <a:r>
              <a:rPr sz="3000" dirty="0">
                <a:latin typeface="Microsoft Sans Serif"/>
                <a:cs typeface="Microsoft Sans Serif"/>
              </a:rPr>
              <a:t>-	Do</a:t>
            </a:r>
            <a:r>
              <a:rPr sz="3000" spc="70" dirty="0">
                <a:latin typeface="Microsoft Sans Serif"/>
                <a:cs typeface="Microsoft Sans Serif"/>
              </a:rPr>
              <a:t> </a:t>
            </a:r>
            <a:r>
              <a:rPr sz="3000" spc="165" dirty="0">
                <a:latin typeface="Microsoft Sans Serif"/>
                <a:cs typeface="Microsoft Sans Serif"/>
              </a:rPr>
              <a:t>sự</a:t>
            </a:r>
            <a:r>
              <a:rPr sz="3000" spc="8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không</a:t>
            </a:r>
            <a:r>
              <a:rPr sz="3000" spc="7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an</a:t>
            </a:r>
            <a:r>
              <a:rPr sz="3000" spc="7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toàn</a:t>
            </a:r>
            <a:r>
              <a:rPr sz="3000" spc="8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của</a:t>
            </a:r>
            <a:r>
              <a:rPr sz="3000" spc="7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các</a:t>
            </a:r>
            <a:r>
              <a:rPr sz="3000" spc="7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môi</a:t>
            </a:r>
            <a:r>
              <a:rPr sz="3000" spc="90" dirty="0">
                <a:latin typeface="Microsoft Sans Serif"/>
                <a:cs typeface="Microsoft Sans Serif"/>
              </a:rPr>
              <a:t> </a:t>
            </a:r>
            <a:r>
              <a:rPr sz="3000" spc="105" dirty="0">
                <a:latin typeface="Microsoft Sans Serif"/>
                <a:cs typeface="Microsoft Sans Serif"/>
              </a:rPr>
              <a:t>trường</a:t>
            </a:r>
            <a:r>
              <a:rPr sz="3000" spc="6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sống </a:t>
            </a:r>
            <a:r>
              <a:rPr sz="3000" spc="-78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xung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quanh</a:t>
            </a:r>
            <a:endParaRPr sz="3000" dirty="0">
              <a:latin typeface="Microsoft Sans Serif"/>
              <a:cs typeface="Microsoft Sans Serif"/>
            </a:endParaRPr>
          </a:p>
          <a:p>
            <a:pPr marL="374015" marR="5715">
              <a:lnSpc>
                <a:spcPct val="100000"/>
              </a:lnSpc>
              <a:spcBef>
                <a:spcPts val="1205"/>
              </a:spcBef>
              <a:tabLst>
                <a:tab pos="768350" algn="l"/>
                <a:tab pos="2230120" algn="l"/>
                <a:tab pos="3121660" algn="l"/>
                <a:tab pos="3910329" algn="l"/>
                <a:tab pos="4720590" algn="l"/>
                <a:tab pos="5591175" algn="l"/>
                <a:tab pos="6588125" algn="l"/>
                <a:tab pos="7395845" algn="l"/>
              </a:tabLst>
            </a:pPr>
            <a:r>
              <a:rPr sz="3000" dirty="0">
                <a:latin typeface="Microsoft Sans Serif"/>
                <a:cs typeface="Microsoft Sans Serif"/>
              </a:rPr>
              <a:t>+	T</a:t>
            </a:r>
            <a:r>
              <a:rPr sz="3000" spc="5" dirty="0">
                <a:latin typeface="Microsoft Sans Serif"/>
                <a:cs typeface="Microsoft Sans Serif"/>
              </a:rPr>
              <a:t>r</a:t>
            </a:r>
            <a:r>
              <a:rPr sz="3000" spc="155" dirty="0">
                <a:latin typeface="Microsoft Sans Serif"/>
                <a:cs typeface="Microsoft Sans Serif"/>
              </a:rPr>
              <a:t>ườn</a:t>
            </a:r>
            <a:r>
              <a:rPr sz="3000" spc="160" dirty="0">
                <a:latin typeface="Microsoft Sans Serif"/>
                <a:cs typeface="Microsoft Sans Serif"/>
              </a:rPr>
              <a:t>g</a:t>
            </a:r>
            <a:r>
              <a:rPr sz="3000" dirty="0">
                <a:latin typeface="Microsoft Sans Serif"/>
                <a:cs typeface="Microsoft Sans Serif"/>
              </a:rPr>
              <a:t>	</a:t>
            </a:r>
            <a:r>
              <a:rPr sz="3000" spc="-5" dirty="0">
                <a:latin typeface="Microsoft Sans Serif"/>
                <a:cs typeface="Microsoft Sans Serif"/>
              </a:rPr>
              <a:t>học</a:t>
            </a:r>
            <a:r>
              <a:rPr sz="3000" dirty="0">
                <a:latin typeface="Microsoft Sans Serif"/>
                <a:cs typeface="Microsoft Sans Serif"/>
              </a:rPr>
              <a:t>,	</a:t>
            </a:r>
            <a:r>
              <a:rPr sz="3000" spc="5" dirty="0">
                <a:latin typeface="Microsoft Sans Serif"/>
                <a:cs typeface="Microsoft Sans Serif"/>
              </a:rPr>
              <a:t>k</a:t>
            </a:r>
            <a:r>
              <a:rPr sz="3000" dirty="0">
                <a:latin typeface="Microsoft Sans Serif"/>
                <a:cs typeface="Microsoft Sans Serif"/>
              </a:rPr>
              <a:t>hu	</a:t>
            </a:r>
            <a:r>
              <a:rPr sz="3000" spc="110" dirty="0">
                <a:latin typeface="Microsoft Sans Serif"/>
                <a:cs typeface="Microsoft Sans Serif"/>
              </a:rPr>
              <a:t>vực</a:t>
            </a:r>
            <a:r>
              <a:rPr sz="3000" dirty="0">
                <a:latin typeface="Microsoft Sans Serif"/>
                <a:cs typeface="Microsoft Sans Serif"/>
              </a:rPr>
              <a:t>	</a:t>
            </a:r>
            <a:r>
              <a:rPr sz="3000" spc="-5" dirty="0">
                <a:latin typeface="Microsoft Sans Serif"/>
                <a:cs typeface="Microsoft Sans Serif"/>
              </a:rPr>
              <a:t>si</a:t>
            </a:r>
            <a:r>
              <a:rPr sz="3000" spc="-20" dirty="0">
                <a:latin typeface="Microsoft Sans Serif"/>
                <a:cs typeface="Microsoft Sans Serif"/>
              </a:rPr>
              <a:t>n</a:t>
            </a:r>
            <a:r>
              <a:rPr sz="3000" dirty="0">
                <a:latin typeface="Microsoft Sans Serif"/>
                <a:cs typeface="Microsoft Sans Serif"/>
              </a:rPr>
              <a:t>h	số</a:t>
            </a:r>
            <a:r>
              <a:rPr sz="3000" spc="-15" dirty="0">
                <a:latin typeface="Microsoft Sans Serif"/>
                <a:cs typeface="Microsoft Sans Serif"/>
              </a:rPr>
              <a:t>n</a:t>
            </a:r>
            <a:r>
              <a:rPr sz="3000" dirty="0">
                <a:latin typeface="Microsoft Sans Serif"/>
                <a:cs typeface="Microsoft Sans Serif"/>
              </a:rPr>
              <a:t>g	</a:t>
            </a:r>
            <a:r>
              <a:rPr sz="3000" spc="-5" dirty="0">
                <a:latin typeface="Microsoft Sans Serif"/>
                <a:cs typeface="Microsoft Sans Serif"/>
              </a:rPr>
              <a:t>gầ</a:t>
            </a:r>
            <a:r>
              <a:rPr sz="3000" dirty="0">
                <a:latin typeface="Microsoft Sans Serif"/>
                <a:cs typeface="Microsoft Sans Serif"/>
              </a:rPr>
              <a:t>n	</a:t>
            </a:r>
            <a:r>
              <a:rPr sz="3000" spc="-5" dirty="0">
                <a:latin typeface="Microsoft Sans Serif"/>
                <a:cs typeface="Microsoft Sans Serif"/>
              </a:rPr>
              <a:t>sông,  suối,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ao</a:t>
            </a:r>
            <a:r>
              <a:rPr sz="3000" spc="2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hồ</a:t>
            </a:r>
            <a:r>
              <a:rPr sz="3000" spc="2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mà</a:t>
            </a:r>
            <a:r>
              <a:rPr sz="3000" spc="2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không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có</a:t>
            </a:r>
            <a:r>
              <a:rPr sz="3000" spc="3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hàng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rào</a:t>
            </a:r>
            <a:r>
              <a:rPr sz="3000" spc="2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bảo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vệ</a:t>
            </a:r>
          </a:p>
          <a:p>
            <a:pPr marL="374015">
              <a:lnSpc>
                <a:spcPct val="100000"/>
              </a:lnSpc>
              <a:spcBef>
                <a:spcPts val="1200"/>
              </a:spcBef>
            </a:pPr>
            <a:r>
              <a:rPr sz="3000" dirty="0">
                <a:latin typeface="Microsoft Sans Serif"/>
                <a:cs typeface="Microsoft Sans Serif"/>
              </a:rPr>
              <a:t>+</a:t>
            </a:r>
            <a:r>
              <a:rPr sz="3000" spc="3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Giếng,</a:t>
            </a:r>
            <a:r>
              <a:rPr sz="3000" spc="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bể</a:t>
            </a:r>
            <a:r>
              <a:rPr sz="3000" spc="25" dirty="0">
                <a:latin typeface="Microsoft Sans Serif"/>
                <a:cs typeface="Microsoft Sans Serif"/>
              </a:rPr>
              <a:t> </a:t>
            </a:r>
            <a:r>
              <a:rPr sz="3000" spc="155" dirty="0">
                <a:latin typeface="Microsoft Sans Serif"/>
                <a:cs typeface="Microsoft Sans Serif"/>
              </a:rPr>
              <a:t>nước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không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có</a:t>
            </a:r>
            <a:r>
              <a:rPr sz="3000" spc="3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nắp</a:t>
            </a:r>
            <a:r>
              <a:rPr sz="3000" spc="1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đậy</a:t>
            </a:r>
            <a:endParaRPr sz="30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7657" y="192989"/>
            <a:ext cx="8767445" cy="1215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Hố</a:t>
            </a:r>
            <a:r>
              <a:rPr sz="26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135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r>
              <a:rPr sz="26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nơi</a:t>
            </a:r>
            <a:r>
              <a:rPr sz="26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</a:t>
            </a:r>
            <a:r>
              <a:rPr sz="2600" b="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cộng,</a:t>
            </a:r>
            <a:r>
              <a:rPr sz="26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</a:t>
            </a:r>
            <a:r>
              <a:rPr sz="26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r>
              <a:rPr sz="26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thi</a:t>
            </a:r>
            <a:r>
              <a:rPr sz="26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</a:t>
            </a:r>
            <a:r>
              <a:rPr sz="26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6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6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rào </a:t>
            </a:r>
            <a:r>
              <a:rPr sz="2600" b="0" spc="-67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chắn&amp;</a:t>
            </a:r>
            <a:r>
              <a:rPr sz="26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biển</a:t>
            </a:r>
            <a:r>
              <a:rPr sz="2600" b="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cảnh</a:t>
            </a:r>
            <a:r>
              <a:rPr sz="26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báo</a:t>
            </a:r>
            <a:r>
              <a:rPr sz="26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nguy</a:t>
            </a:r>
            <a:r>
              <a:rPr sz="26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hiểm</a:t>
            </a:r>
            <a:r>
              <a:rPr sz="2600" b="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tại</a:t>
            </a:r>
            <a:r>
              <a:rPr sz="26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địa</a:t>
            </a:r>
            <a:r>
              <a:rPr sz="26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điểm</a:t>
            </a:r>
            <a:r>
              <a:rPr sz="26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600" b="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hố</a:t>
            </a:r>
            <a:r>
              <a:rPr sz="26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sâu </a:t>
            </a:r>
            <a:r>
              <a:rPr sz="26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chứa</a:t>
            </a:r>
            <a:r>
              <a:rPr sz="26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135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endParaRPr sz="26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0335"/>
            <a:ext cx="9143999" cy="36355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6257" y="432308"/>
            <a:ext cx="83045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Cống</a:t>
            </a:r>
            <a:r>
              <a:rPr sz="2800" b="0" spc="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thoát</a:t>
            </a:r>
            <a:r>
              <a:rPr sz="28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140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r>
              <a:rPr sz="2800" b="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275" dirty="0">
                <a:solidFill>
                  <a:srgbClr val="0F1E3D"/>
                </a:solidFill>
                <a:latin typeface="Microsoft Sans Serif"/>
                <a:cs typeface="Microsoft Sans Serif"/>
              </a:rPr>
              <a:t>ở</a:t>
            </a:r>
            <a:r>
              <a:rPr sz="28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nơi</a:t>
            </a:r>
            <a:r>
              <a:rPr sz="28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</a:t>
            </a:r>
            <a:r>
              <a:rPr sz="28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cộng</a:t>
            </a:r>
            <a:r>
              <a:rPr sz="28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800" b="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8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nắp</a:t>
            </a:r>
            <a:r>
              <a:rPr sz="2800" b="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đậy</a:t>
            </a:r>
            <a:endParaRPr sz="28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88027" y="1419616"/>
            <a:ext cx="4355972" cy="372388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19616"/>
            <a:ext cx="4644045" cy="372388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9113" y="432003"/>
            <a:ext cx="6815455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Xung</a:t>
            </a:r>
            <a:r>
              <a:rPr sz="30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quanh</a:t>
            </a:r>
            <a:r>
              <a:rPr sz="30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ao,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hồ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55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được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rào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chắn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07231"/>
            <a:ext cx="4427956" cy="36257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507231"/>
            <a:ext cx="4571999" cy="362572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4307236"/>
            <a:ext cx="1452245" cy="836294"/>
            <a:chOff x="0" y="4307236"/>
            <a:chExt cx="1452245" cy="83629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38626" y="275082"/>
            <a:ext cx="273812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spc="-5" dirty="0">
                <a:solidFill>
                  <a:srgbClr val="004384"/>
                </a:solidFill>
                <a:latin typeface="Times New Roman"/>
                <a:cs typeface="Times New Roman"/>
              </a:rPr>
              <a:t>NỘI</a:t>
            </a:r>
            <a:r>
              <a:rPr sz="4200" spc="-90" dirty="0">
                <a:solidFill>
                  <a:srgbClr val="004384"/>
                </a:solidFill>
                <a:latin typeface="Times New Roman"/>
                <a:cs typeface="Times New Roman"/>
              </a:rPr>
              <a:t> </a:t>
            </a:r>
            <a:r>
              <a:rPr sz="4200" dirty="0">
                <a:solidFill>
                  <a:srgbClr val="004384"/>
                </a:solidFill>
                <a:latin typeface="Times New Roman"/>
                <a:cs typeface="Times New Roman"/>
              </a:rPr>
              <a:t>DUNG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2437" y="1200149"/>
            <a:ext cx="8413750" cy="24788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3380" marR="5080" indent="-361315">
              <a:lnSpc>
                <a:spcPct val="114799"/>
              </a:lnSpc>
              <a:spcBef>
                <a:spcPts val="100"/>
              </a:spcBef>
              <a:buAutoNum type="arabicPeriod"/>
              <a:tabLst>
                <a:tab pos="395605" algn="l"/>
                <a:tab pos="1141730" algn="l"/>
                <a:tab pos="2309495" algn="l"/>
                <a:tab pos="4275455" algn="l"/>
                <a:tab pos="6930390" algn="l"/>
              </a:tabLst>
            </a:pP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Các	</a:t>
            </a:r>
            <a:r>
              <a:rPr sz="27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loại</a:t>
            </a:r>
            <a:r>
              <a:rPr sz="2700" spc="3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tai	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nạn</a:t>
            </a:r>
            <a:r>
              <a:rPr sz="2700" spc="3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	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</a:t>
            </a:r>
            <a:r>
              <a:rPr sz="2700" spc="3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thường</a:t>
            </a:r>
            <a:r>
              <a:rPr sz="2700" spc="3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gặp	</a:t>
            </a:r>
            <a:r>
              <a:rPr sz="2700" spc="265" dirty="0">
                <a:solidFill>
                  <a:srgbClr val="0F1E3D"/>
                </a:solidFill>
                <a:latin typeface="Microsoft Sans Serif"/>
                <a:cs typeface="Microsoft Sans Serif"/>
              </a:rPr>
              <a:t>ở</a:t>
            </a:r>
            <a:r>
              <a:rPr sz="2700" spc="3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700" spc="30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em</a:t>
            </a:r>
            <a:r>
              <a:rPr sz="2700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endParaRPr lang="en-US" sz="2700" dirty="0" smtClean="0">
              <a:solidFill>
                <a:srgbClr val="0F1E3D"/>
              </a:solidFill>
              <a:latin typeface="Microsoft Sans Serif"/>
              <a:cs typeface="Microsoft Sans Serif"/>
            </a:endParaRPr>
          </a:p>
          <a:p>
            <a:pPr marL="373380" marR="5080" indent="-361315">
              <a:lnSpc>
                <a:spcPct val="114799"/>
              </a:lnSpc>
              <a:spcBef>
                <a:spcPts val="100"/>
              </a:spcBef>
              <a:buAutoNum type="arabicPeriod"/>
              <a:tabLst>
                <a:tab pos="395605" algn="l"/>
                <a:tab pos="1141730" algn="l"/>
                <a:tab pos="2309495" algn="l"/>
                <a:tab pos="4275455" algn="l"/>
                <a:tab pos="6930390" algn="l"/>
              </a:tabLst>
            </a:pPr>
            <a:r>
              <a:rPr sz="2700" spc="-10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Các</a:t>
            </a:r>
            <a:r>
              <a:rPr sz="2700" spc="170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yếu</a:t>
            </a:r>
            <a:r>
              <a:rPr sz="2700" spc="17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tố</a:t>
            </a:r>
            <a:r>
              <a:rPr sz="2700" spc="17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nguy</a:t>
            </a:r>
            <a:r>
              <a:rPr sz="2700" spc="1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130" dirty="0">
                <a:solidFill>
                  <a:srgbClr val="0F1E3D"/>
                </a:solidFill>
                <a:latin typeface="Microsoft Sans Serif"/>
                <a:cs typeface="Microsoft Sans Serif"/>
              </a:rPr>
              <a:t>cơ</a:t>
            </a:r>
            <a:r>
              <a:rPr sz="2700" spc="18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của</a:t>
            </a:r>
            <a:r>
              <a:rPr sz="2700" spc="1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tai</a:t>
            </a:r>
            <a:r>
              <a:rPr sz="2700" spc="1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nạn</a:t>
            </a:r>
            <a:r>
              <a:rPr sz="2700" spc="18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</a:t>
            </a:r>
            <a:r>
              <a:rPr sz="2700" spc="17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</a:t>
            </a:r>
            <a:r>
              <a:rPr sz="2700" spc="1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thường </a:t>
            </a:r>
            <a:r>
              <a:rPr sz="2700" spc="-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gặp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265" dirty="0">
                <a:solidFill>
                  <a:srgbClr val="0F1E3D"/>
                </a:solidFill>
                <a:latin typeface="Microsoft Sans Serif"/>
                <a:cs typeface="Microsoft Sans Serif"/>
              </a:rPr>
              <a:t>ở</a:t>
            </a:r>
            <a:r>
              <a:rPr sz="27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em,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sinh</a:t>
            </a:r>
            <a:endParaRPr sz="2700" dirty="0">
              <a:latin typeface="Microsoft Sans Serif"/>
              <a:cs typeface="Microsoft Sans Serif"/>
            </a:endParaRPr>
          </a:p>
          <a:p>
            <a:pPr marL="373380" marR="5080" indent="-361315">
              <a:lnSpc>
                <a:spcPct val="114799"/>
              </a:lnSpc>
              <a:spcBef>
                <a:spcPts val="615"/>
              </a:spcBef>
              <a:buAutoNum type="arabicPeriod"/>
              <a:tabLst>
                <a:tab pos="395605" algn="l"/>
              </a:tabLst>
            </a:pPr>
            <a:r>
              <a:rPr lang="en-US" sz="2700" spc="-5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Cách</a:t>
            </a:r>
            <a:r>
              <a:rPr lang="en-US" sz="2700" spc="-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lang="en-US" sz="2700" spc="-5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p</a:t>
            </a:r>
            <a:r>
              <a:rPr sz="2700" spc="-5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hòng</a:t>
            </a:r>
            <a:r>
              <a:rPr sz="2700" spc="160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lang="en-US" sz="2700" spc="-5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tránh</a:t>
            </a:r>
            <a:r>
              <a:rPr sz="2700" spc="17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các</a:t>
            </a:r>
            <a:r>
              <a:rPr sz="2700" spc="17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lang="en-US" sz="2700" spc="175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loại</a:t>
            </a:r>
            <a:r>
              <a:rPr lang="en-US" sz="2700" spc="17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tai</a:t>
            </a:r>
            <a:r>
              <a:rPr sz="2700" spc="18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nạn</a:t>
            </a:r>
            <a:r>
              <a:rPr sz="2700" spc="1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</a:t>
            </a:r>
            <a:r>
              <a:rPr sz="2700" spc="18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</a:t>
            </a:r>
            <a:r>
              <a:rPr sz="2700" spc="1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thường</a:t>
            </a:r>
            <a:r>
              <a:rPr sz="2700" spc="1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gặp</a:t>
            </a:r>
            <a:r>
              <a:rPr sz="2700" spc="1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270" dirty="0">
                <a:solidFill>
                  <a:srgbClr val="0F1E3D"/>
                </a:solidFill>
                <a:latin typeface="Microsoft Sans Serif"/>
                <a:cs typeface="Microsoft Sans Serif"/>
              </a:rPr>
              <a:t>ở </a:t>
            </a:r>
            <a:r>
              <a:rPr sz="2700" spc="-70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em,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7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sinh</a:t>
            </a:r>
            <a:endParaRPr sz="27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49829" y="396697"/>
            <a:ext cx="438404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Thiên 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tai</a:t>
            </a:r>
            <a:r>
              <a:rPr sz="29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(giông</a:t>
            </a:r>
            <a:r>
              <a:rPr sz="2900" b="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bão,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lũ</a:t>
            </a:r>
            <a:r>
              <a:rPr sz="29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lụt)</a:t>
            </a:r>
            <a:endParaRPr sz="29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851658"/>
            <a:ext cx="9143999" cy="329184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4124" rIns="0" bIns="0" rtlCol="0">
            <a:spAutoFit/>
          </a:bodyPr>
          <a:lstStyle/>
          <a:p>
            <a:pPr marL="2412365" marR="5080" indent="-2122170">
              <a:lnSpc>
                <a:spcPct val="100000"/>
              </a:lnSpc>
              <a:spcBef>
                <a:spcPts val="105"/>
              </a:spcBef>
            </a:pP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Giếng </a:t>
            </a:r>
            <a:r>
              <a:rPr sz="2900" b="0" spc="125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nước,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 bể</a:t>
            </a:r>
            <a:r>
              <a:rPr sz="29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155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</a:t>
            </a:r>
            <a:r>
              <a:rPr sz="29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hoặc</a:t>
            </a:r>
            <a:r>
              <a:rPr sz="29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các</a:t>
            </a:r>
            <a:r>
              <a:rPr sz="29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đồ</a:t>
            </a:r>
            <a:r>
              <a:rPr sz="29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dùng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chứa</a:t>
            </a:r>
            <a:r>
              <a:rPr sz="29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155" dirty="0">
                <a:solidFill>
                  <a:srgbClr val="0F1E3D"/>
                </a:solidFill>
                <a:latin typeface="Microsoft Sans Serif"/>
                <a:cs typeface="Microsoft Sans Serif"/>
              </a:rPr>
              <a:t>nước </a:t>
            </a:r>
            <a:r>
              <a:rPr sz="2900" b="0" spc="-7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9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nắp</a:t>
            </a:r>
            <a:r>
              <a:rPr sz="29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đậy</a:t>
            </a:r>
            <a:r>
              <a:rPr sz="29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</a:t>
            </a:r>
            <a:r>
              <a:rPr sz="29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9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</a:t>
            </a:r>
            <a:endParaRPr sz="29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635632"/>
            <a:ext cx="9143999" cy="3507865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841626"/>
            <a:ext cx="9144000" cy="3302000"/>
            <a:chOff x="0" y="1841626"/>
            <a:chExt cx="9144000" cy="3302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3567"/>
              <a:ext cx="9143999" cy="7099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41626"/>
              <a:ext cx="9144000" cy="3301871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5320" rIns="0" bIns="0" rtlCol="0">
            <a:spAutoFit/>
          </a:bodyPr>
          <a:lstStyle/>
          <a:p>
            <a:pPr marL="1223645" marR="5080" indent="-1114425">
              <a:lnSpc>
                <a:spcPct val="100000"/>
              </a:lnSpc>
              <a:spcBef>
                <a:spcPts val="100"/>
              </a:spcBef>
            </a:pP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Khu</a:t>
            </a:r>
            <a:r>
              <a:rPr sz="27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100" dirty="0">
                <a:solidFill>
                  <a:srgbClr val="0F1E3D"/>
                </a:solidFill>
                <a:latin typeface="Microsoft Sans Serif"/>
                <a:cs typeface="Microsoft Sans Serif"/>
              </a:rPr>
              <a:t>vực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nhà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tắm,</a:t>
            </a:r>
            <a:r>
              <a:rPr sz="27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đặc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biệt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là</a:t>
            </a:r>
            <a:r>
              <a:rPr sz="27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nhà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tắm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thiết</a:t>
            </a:r>
            <a:r>
              <a:rPr sz="27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kế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bồn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tắm </a:t>
            </a:r>
            <a:r>
              <a:rPr sz="2700" b="0" spc="-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và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khu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vệ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sinh</a:t>
            </a:r>
            <a:r>
              <a:rPr sz="27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7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100" dirty="0">
                <a:solidFill>
                  <a:srgbClr val="0F1E3D"/>
                </a:solidFill>
                <a:latin typeface="Microsoft Sans Serif"/>
                <a:cs typeface="Microsoft Sans Serif"/>
              </a:rPr>
              <a:t>cửa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đóng</a:t>
            </a:r>
            <a:r>
              <a:rPr sz="27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</a:t>
            </a:r>
            <a:r>
              <a:rPr sz="27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289940"/>
            <a:ext cx="6712584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5" dirty="0">
                <a:latin typeface="Arial"/>
                <a:cs typeface="Arial"/>
              </a:rPr>
              <a:t>Các</a:t>
            </a:r>
            <a:r>
              <a:rPr sz="2900" b="1" spc="-30" dirty="0">
                <a:latin typeface="Arial"/>
                <a:cs typeface="Arial"/>
              </a:rPr>
              <a:t> </a:t>
            </a:r>
            <a:r>
              <a:rPr sz="2900" b="1" spc="-15" dirty="0">
                <a:latin typeface="Arial"/>
                <a:cs typeface="Arial"/>
              </a:rPr>
              <a:t>yếu</a:t>
            </a:r>
            <a:r>
              <a:rPr sz="2900" b="1" spc="35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tố</a:t>
            </a:r>
            <a:r>
              <a:rPr sz="2900" b="1" spc="-2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nguy</a:t>
            </a:r>
            <a:r>
              <a:rPr sz="2900" b="1" spc="-3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cơ</a:t>
            </a:r>
            <a:r>
              <a:rPr sz="2900" b="1" spc="-2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gây</a:t>
            </a:r>
            <a:r>
              <a:rPr sz="2900" b="1" spc="-15" dirty="0">
                <a:latin typeface="Arial"/>
                <a:cs typeface="Arial"/>
              </a:rPr>
              <a:t> </a:t>
            </a:r>
            <a:r>
              <a:rPr sz="2900" b="1" dirty="0" err="1">
                <a:latin typeface="Arial"/>
                <a:cs typeface="Arial"/>
              </a:rPr>
              <a:t>đuối</a:t>
            </a:r>
            <a:r>
              <a:rPr sz="2900" b="1" spc="-30" dirty="0">
                <a:latin typeface="Arial"/>
                <a:cs typeface="Arial"/>
              </a:rPr>
              <a:t> </a:t>
            </a:r>
            <a:r>
              <a:rPr sz="2900" b="1" spc="-15" dirty="0" err="1" smtClean="0">
                <a:latin typeface="Arial"/>
                <a:cs typeface="Arial"/>
              </a:rPr>
              <a:t>n</a:t>
            </a:r>
            <a:r>
              <a:rPr lang="en-US" sz="2900" b="1" spc="-15" dirty="0" err="1">
                <a:latin typeface="Arial"/>
                <a:cs typeface="Arial"/>
              </a:rPr>
              <a:t>ư</a:t>
            </a:r>
            <a:r>
              <a:rPr sz="2900" b="1" spc="-15" dirty="0" err="1" smtClean="0">
                <a:latin typeface="Arial"/>
                <a:cs typeface="Arial"/>
              </a:rPr>
              <a:t>ớc</a:t>
            </a:r>
            <a:r>
              <a:rPr sz="2900" b="1" spc="-15" dirty="0" smtClean="0">
                <a:latin typeface="Arial"/>
                <a:cs typeface="Arial"/>
              </a:rPr>
              <a:t> </a:t>
            </a:r>
            <a:r>
              <a:rPr sz="2900" b="1" spc="5" dirty="0">
                <a:latin typeface="Arial"/>
                <a:cs typeface="Arial"/>
              </a:rPr>
              <a:t>(tt)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0200" y="863041"/>
            <a:ext cx="8341995" cy="93218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79730" marR="5080" indent="-367665">
              <a:lnSpc>
                <a:spcPts val="3479"/>
              </a:lnSpc>
              <a:spcBef>
                <a:spcPts val="375"/>
              </a:spcBef>
              <a:tabLst>
                <a:tab pos="379730" algn="l"/>
                <a:tab pos="1123315" algn="l"/>
                <a:tab pos="1826260" algn="l"/>
                <a:tab pos="3219450" algn="l"/>
                <a:tab pos="4106545" algn="l"/>
                <a:tab pos="5217795" algn="l"/>
                <a:tab pos="6329045" algn="l"/>
                <a:tab pos="7030084" algn="l"/>
                <a:tab pos="7917180" algn="l"/>
              </a:tabLst>
            </a:pPr>
            <a:r>
              <a:rPr sz="3050" b="0" spc="5" dirty="0">
                <a:latin typeface="Microsoft Sans Serif"/>
                <a:cs typeface="Microsoft Sans Serif"/>
              </a:rPr>
              <a:t>-	</a:t>
            </a:r>
            <a:r>
              <a:rPr sz="2900" b="0" dirty="0">
                <a:latin typeface="Microsoft Sans Serif"/>
                <a:cs typeface="Microsoft Sans Serif"/>
              </a:rPr>
              <a:t>Trẻ	</a:t>
            </a:r>
            <a:r>
              <a:rPr sz="2900" b="0" spc="-10" dirty="0">
                <a:latin typeface="Microsoft Sans Serif"/>
                <a:cs typeface="Microsoft Sans Serif"/>
              </a:rPr>
              <a:t>e</a:t>
            </a:r>
            <a:r>
              <a:rPr sz="2900" b="0" spc="5" dirty="0">
                <a:latin typeface="Microsoft Sans Serif"/>
                <a:cs typeface="Microsoft Sans Serif"/>
              </a:rPr>
              <a:t>m</a:t>
            </a:r>
            <a:r>
              <a:rPr sz="2900" b="0" dirty="0">
                <a:latin typeface="Microsoft Sans Serif"/>
                <a:cs typeface="Microsoft Sans Serif"/>
              </a:rPr>
              <a:t>	</a:t>
            </a:r>
            <a:r>
              <a:rPr sz="2900" b="0" spc="-15" dirty="0">
                <a:latin typeface="Microsoft Sans Serif"/>
                <a:cs typeface="Microsoft Sans Serif"/>
              </a:rPr>
              <a:t>t</a:t>
            </a:r>
            <a:r>
              <a:rPr sz="2900" b="0" spc="150" dirty="0">
                <a:latin typeface="Microsoft Sans Serif"/>
                <a:cs typeface="Microsoft Sans Serif"/>
              </a:rPr>
              <a:t>hườ</a:t>
            </a:r>
            <a:r>
              <a:rPr sz="2900" b="0" spc="145" dirty="0">
                <a:latin typeface="Microsoft Sans Serif"/>
                <a:cs typeface="Microsoft Sans Serif"/>
              </a:rPr>
              <a:t>n</a:t>
            </a:r>
            <a:r>
              <a:rPr sz="2900" b="0" dirty="0">
                <a:latin typeface="Microsoft Sans Serif"/>
                <a:cs typeface="Microsoft Sans Serif"/>
              </a:rPr>
              <a:t>g	</a:t>
            </a:r>
            <a:r>
              <a:rPr sz="2900" b="0" spc="-10" dirty="0">
                <a:latin typeface="Microsoft Sans Serif"/>
                <a:cs typeface="Microsoft Sans Serif"/>
              </a:rPr>
              <a:t>hiế</a:t>
            </a:r>
            <a:r>
              <a:rPr sz="2900" b="0" spc="-5" dirty="0">
                <a:latin typeface="Microsoft Sans Serif"/>
                <a:cs typeface="Microsoft Sans Serif"/>
              </a:rPr>
              <a:t>u</a:t>
            </a:r>
            <a:r>
              <a:rPr sz="2900" b="0" dirty="0">
                <a:latin typeface="Microsoft Sans Serif"/>
                <a:cs typeface="Microsoft Sans Serif"/>
              </a:rPr>
              <a:t>	</a:t>
            </a:r>
            <a:r>
              <a:rPr sz="2900" b="0" spc="-5" dirty="0">
                <a:latin typeface="Microsoft Sans Serif"/>
                <a:cs typeface="Microsoft Sans Serif"/>
              </a:rPr>
              <a:t>độ</a:t>
            </a:r>
            <a:r>
              <a:rPr sz="2900" b="0" spc="-15" dirty="0">
                <a:latin typeface="Microsoft Sans Serif"/>
                <a:cs typeface="Microsoft Sans Serif"/>
              </a:rPr>
              <a:t>n</a:t>
            </a:r>
            <a:r>
              <a:rPr sz="2900" b="0" spc="-5" dirty="0">
                <a:latin typeface="Microsoft Sans Serif"/>
                <a:cs typeface="Microsoft Sans Serif"/>
              </a:rPr>
              <a:t>g</a:t>
            </a:r>
            <a:r>
              <a:rPr sz="2900" b="0" dirty="0">
                <a:latin typeface="Microsoft Sans Serif"/>
                <a:cs typeface="Microsoft Sans Serif"/>
              </a:rPr>
              <a:t>,	</a:t>
            </a:r>
            <a:r>
              <a:rPr sz="2900" b="0" spc="5" dirty="0">
                <a:latin typeface="Microsoft Sans Serif"/>
                <a:cs typeface="Microsoft Sans Serif"/>
              </a:rPr>
              <a:t>m</a:t>
            </a:r>
            <a:r>
              <a:rPr sz="2900" b="0" spc="-15" dirty="0">
                <a:latin typeface="Microsoft Sans Serif"/>
                <a:cs typeface="Microsoft Sans Serif"/>
              </a:rPr>
              <a:t>u</a:t>
            </a:r>
            <a:r>
              <a:rPr sz="2900" b="0" spc="-5" dirty="0">
                <a:latin typeface="Microsoft Sans Serif"/>
                <a:cs typeface="Microsoft Sans Serif"/>
              </a:rPr>
              <a:t>ố</a:t>
            </a:r>
            <a:r>
              <a:rPr sz="2900" b="0" dirty="0">
                <a:latin typeface="Microsoft Sans Serif"/>
                <a:cs typeface="Microsoft Sans Serif"/>
              </a:rPr>
              <a:t>n	</a:t>
            </a:r>
            <a:r>
              <a:rPr sz="2900" b="0" spc="-15" dirty="0">
                <a:latin typeface="Microsoft Sans Serif"/>
                <a:cs typeface="Microsoft Sans Serif"/>
              </a:rPr>
              <a:t>t</a:t>
            </a:r>
            <a:r>
              <a:rPr sz="2900" b="0" spc="-5" dirty="0">
                <a:latin typeface="Microsoft Sans Serif"/>
                <a:cs typeface="Microsoft Sans Serif"/>
              </a:rPr>
              <a:t>h</a:t>
            </a:r>
            <a:r>
              <a:rPr sz="2900" b="0" dirty="0">
                <a:latin typeface="Microsoft Sans Serif"/>
                <a:cs typeface="Microsoft Sans Serif"/>
              </a:rPr>
              <a:t>ể	</a:t>
            </a:r>
            <a:r>
              <a:rPr sz="2900" b="0" spc="-10" dirty="0">
                <a:latin typeface="Microsoft Sans Serif"/>
                <a:cs typeface="Microsoft Sans Serif"/>
              </a:rPr>
              <a:t>hiệ</a:t>
            </a:r>
            <a:r>
              <a:rPr sz="2900" b="0" spc="-5" dirty="0">
                <a:latin typeface="Microsoft Sans Serif"/>
                <a:cs typeface="Microsoft Sans Serif"/>
              </a:rPr>
              <a:t>n</a:t>
            </a:r>
            <a:r>
              <a:rPr sz="2900" b="0" dirty="0">
                <a:latin typeface="Microsoft Sans Serif"/>
                <a:cs typeface="Microsoft Sans Serif"/>
              </a:rPr>
              <a:t>	để  khẳng </a:t>
            </a:r>
            <a:r>
              <a:rPr sz="2900" b="0" spc="-5" dirty="0">
                <a:latin typeface="Microsoft Sans Serif"/>
                <a:cs typeface="Microsoft Sans Serif"/>
              </a:rPr>
              <a:t>định</a:t>
            </a:r>
            <a:r>
              <a:rPr sz="2900" b="0" spc="20" dirty="0">
                <a:latin typeface="Microsoft Sans Serif"/>
                <a:cs typeface="Microsoft Sans Serif"/>
              </a:rPr>
              <a:t> </a:t>
            </a:r>
            <a:r>
              <a:rPr sz="2900" b="0" dirty="0">
                <a:latin typeface="Microsoft Sans Serif"/>
                <a:cs typeface="Microsoft Sans Serif"/>
              </a:rPr>
              <a:t>bản</a:t>
            </a:r>
            <a:r>
              <a:rPr sz="2900" b="0" spc="10" dirty="0">
                <a:latin typeface="Microsoft Sans Serif"/>
                <a:cs typeface="Microsoft Sans Serif"/>
              </a:rPr>
              <a:t> </a:t>
            </a:r>
            <a:r>
              <a:rPr sz="2900" b="0" dirty="0">
                <a:latin typeface="Microsoft Sans Serif"/>
                <a:cs typeface="Microsoft Sans Serif"/>
              </a:rPr>
              <a:t>thân</a:t>
            </a:r>
            <a:endParaRPr sz="29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0200" y="1797586"/>
            <a:ext cx="8340725" cy="266509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379730" indent="-367665">
              <a:lnSpc>
                <a:spcPct val="100000"/>
              </a:lnSpc>
              <a:spcBef>
                <a:spcPts val="925"/>
              </a:spcBef>
              <a:buSzPct val="105172"/>
              <a:buChar char="-"/>
              <a:tabLst>
                <a:tab pos="379730" algn="l"/>
                <a:tab pos="380365" algn="l"/>
              </a:tabLst>
            </a:pPr>
            <a:r>
              <a:rPr sz="2900" dirty="0">
                <a:latin typeface="Microsoft Sans Serif"/>
                <a:cs typeface="Microsoft Sans Serif"/>
              </a:rPr>
              <a:t>Trẻ</a:t>
            </a:r>
            <a:r>
              <a:rPr sz="2900" spc="1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em</a:t>
            </a:r>
            <a:r>
              <a:rPr sz="2900" spc="5" dirty="0">
                <a:latin typeface="Microsoft Sans Serif"/>
                <a:cs typeface="Microsoft Sans Serif"/>
              </a:rPr>
              <a:t> </a:t>
            </a:r>
            <a:r>
              <a:rPr sz="2900" spc="85" dirty="0">
                <a:latin typeface="Microsoft Sans Serif"/>
                <a:cs typeface="Microsoft Sans Serif"/>
              </a:rPr>
              <a:t>chưa</a:t>
            </a:r>
            <a:r>
              <a:rPr sz="2900" spc="1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ý</a:t>
            </a:r>
            <a:r>
              <a:rPr sz="2900" spc="15" dirty="0">
                <a:latin typeface="Microsoft Sans Serif"/>
                <a:cs typeface="Microsoft Sans Serif"/>
              </a:rPr>
              <a:t> </a:t>
            </a:r>
            <a:r>
              <a:rPr sz="2900" spc="85" dirty="0">
                <a:latin typeface="Microsoft Sans Serif"/>
                <a:cs typeface="Microsoft Sans Serif"/>
              </a:rPr>
              <a:t>thức</a:t>
            </a:r>
            <a:r>
              <a:rPr sz="2900" spc="5" dirty="0">
                <a:latin typeface="Microsoft Sans Serif"/>
                <a:cs typeface="Microsoft Sans Serif"/>
              </a:rPr>
              <a:t> </a:t>
            </a:r>
            <a:r>
              <a:rPr sz="2900" spc="155" dirty="0">
                <a:latin typeface="Microsoft Sans Serif"/>
                <a:cs typeface="Microsoft Sans Serif"/>
              </a:rPr>
              <a:t>được</a:t>
            </a:r>
            <a:r>
              <a:rPr sz="2900" spc="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nguy </a:t>
            </a:r>
            <a:r>
              <a:rPr sz="2900" spc="145" dirty="0">
                <a:latin typeface="Microsoft Sans Serif"/>
                <a:cs typeface="Microsoft Sans Serif"/>
              </a:rPr>
              <a:t>cơ</a:t>
            </a:r>
            <a:r>
              <a:rPr sz="2900" spc="2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đuối</a:t>
            </a:r>
            <a:r>
              <a:rPr sz="2900" spc="5" dirty="0">
                <a:latin typeface="Microsoft Sans Serif"/>
                <a:cs typeface="Microsoft Sans Serif"/>
              </a:rPr>
              <a:t> </a:t>
            </a:r>
            <a:r>
              <a:rPr sz="2900" spc="155" dirty="0">
                <a:latin typeface="Microsoft Sans Serif"/>
                <a:cs typeface="Microsoft Sans Serif"/>
              </a:rPr>
              <a:t>nước</a:t>
            </a:r>
            <a:endParaRPr sz="2900">
              <a:latin typeface="Microsoft Sans Serif"/>
              <a:cs typeface="Microsoft Sans Serif"/>
            </a:endParaRPr>
          </a:p>
          <a:p>
            <a:pPr marL="379730" marR="5080" indent="-367665">
              <a:lnSpc>
                <a:spcPts val="3479"/>
              </a:lnSpc>
              <a:spcBef>
                <a:spcPts val="1285"/>
              </a:spcBef>
              <a:buSzPct val="105172"/>
              <a:buChar char="-"/>
              <a:tabLst>
                <a:tab pos="379730" algn="l"/>
                <a:tab pos="380365" algn="l"/>
                <a:tab pos="1595755" algn="l"/>
                <a:tab pos="2341880" algn="l"/>
                <a:tab pos="3123565" algn="l"/>
                <a:tab pos="4074795" algn="l"/>
                <a:tab pos="4900930" algn="l"/>
                <a:tab pos="5891530" algn="l"/>
                <a:tab pos="6409690" algn="l"/>
                <a:tab pos="7380605" algn="l"/>
                <a:tab pos="7919084" algn="l"/>
              </a:tabLst>
            </a:pPr>
            <a:r>
              <a:rPr sz="2900" dirty="0">
                <a:latin typeface="Microsoft Sans Serif"/>
                <a:cs typeface="Microsoft Sans Serif"/>
              </a:rPr>
              <a:t>Không	</a:t>
            </a:r>
            <a:r>
              <a:rPr sz="2900" spc="-10" dirty="0">
                <a:latin typeface="Microsoft Sans Serif"/>
                <a:cs typeface="Microsoft Sans Serif"/>
              </a:rPr>
              <a:t>bi</a:t>
            </a:r>
            <a:r>
              <a:rPr sz="2900" spc="5" dirty="0">
                <a:latin typeface="Microsoft Sans Serif"/>
                <a:cs typeface="Microsoft Sans Serif"/>
              </a:rPr>
              <a:t>ế</a:t>
            </a:r>
            <a:r>
              <a:rPr sz="2900" dirty="0">
                <a:latin typeface="Microsoft Sans Serif"/>
                <a:cs typeface="Microsoft Sans Serif"/>
              </a:rPr>
              <a:t>t	</a:t>
            </a:r>
            <a:r>
              <a:rPr sz="2900" spc="140" dirty="0">
                <a:latin typeface="Microsoft Sans Serif"/>
                <a:cs typeface="Microsoft Sans Serif"/>
              </a:rPr>
              <a:t>b</a:t>
            </a:r>
            <a:r>
              <a:rPr sz="2900" spc="150" dirty="0">
                <a:latin typeface="Microsoft Sans Serif"/>
                <a:cs typeface="Microsoft Sans Serif"/>
              </a:rPr>
              <a:t>ơ</a:t>
            </a:r>
            <a:r>
              <a:rPr sz="2900" spc="-15" dirty="0">
                <a:latin typeface="Microsoft Sans Serif"/>
                <a:cs typeface="Microsoft Sans Serif"/>
              </a:rPr>
              <a:t>i</a:t>
            </a:r>
            <a:r>
              <a:rPr sz="2900" spc="-10" dirty="0">
                <a:latin typeface="Microsoft Sans Serif"/>
                <a:cs typeface="Microsoft Sans Serif"/>
              </a:rPr>
              <a:t>,</a:t>
            </a:r>
            <a:r>
              <a:rPr sz="2900" dirty="0">
                <a:latin typeface="Microsoft Sans Serif"/>
                <a:cs typeface="Microsoft Sans Serif"/>
              </a:rPr>
              <a:t>	t</a:t>
            </a:r>
            <a:r>
              <a:rPr sz="2900" spc="-10" dirty="0">
                <a:latin typeface="Microsoft Sans Serif"/>
                <a:cs typeface="Microsoft Sans Serif"/>
              </a:rPr>
              <a:t>hiế</a:t>
            </a:r>
            <a:r>
              <a:rPr sz="2900" spc="-5" dirty="0">
                <a:latin typeface="Microsoft Sans Serif"/>
                <a:cs typeface="Microsoft Sans Serif"/>
              </a:rPr>
              <a:t>u</a:t>
            </a:r>
            <a:r>
              <a:rPr sz="2900" dirty="0">
                <a:latin typeface="Microsoft Sans Serif"/>
                <a:cs typeface="Microsoft Sans Serif"/>
              </a:rPr>
              <a:t>	</a:t>
            </a:r>
            <a:r>
              <a:rPr sz="2900" spc="-5" dirty="0">
                <a:latin typeface="Microsoft Sans Serif"/>
                <a:cs typeface="Microsoft Sans Serif"/>
              </a:rPr>
              <a:t>kiến</a:t>
            </a:r>
            <a:r>
              <a:rPr sz="2900" dirty="0">
                <a:latin typeface="Microsoft Sans Serif"/>
                <a:cs typeface="Microsoft Sans Serif"/>
              </a:rPr>
              <a:t>	t</a:t>
            </a:r>
            <a:r>
              <a:rPr sz="2900" spc="-10" dirty="0">
                <a:latin typeface="Microsoft Sans Serif"/>
                <a:cs typeface="Microsoft Sans Serif"/>
              </a:rPr>
              <a:t>h</a:t>
            </a:r>
            <a:r>
              <a:rPr sz="2900" spc="125" dirty="0">
                <a:latin typeface="Microsoft Sans Serif"/>
                <a:cs typeface="Microsoft Sans Serif"/>
              </a:rPr>
              <a:t>ức</a:t>
            </a:r>
            <a:r>
              <a:rPr sz="2900" spc="65" dirty="0">
                <a:latin typeface="Microsoft Sans Serif"/>
                <a:cs typeface="Microsoft Sans Serif"/>
              </a:rPr>
              <a:t>,</a:t>
            </a:r>
            <a:r>
              <a:rPr sz="2900" dirty="0">
                <a:latin typeface="Microsoft Sans Serif"/>
                <a:cs typeface="Microsoft Sans Serif"/>
              </a:rPr>
              <a:t>	kỹ	</a:t>
            </a:r>
            <a:r>
              <a:rPr sz="2900" spc="-5" dirty="0">
                <a:latin typeface="Microsoft Sans Serif"/>
                <a:cs typeface="Microsoft Sans Serif"/>
              </a:rPr>
              <a:t>năn</a:t>
            </a:r>
            <a:r>
              <a:rPr sz="2900" dirty="0">
                <a:latin typeface="Microsoft Sans Serif"/>
                <a:cs typeface="Microsoft Sans Serif"/>
              </a:rPr>
              <a:t>g	về	</a:t>
            </a:r>
            <a:r>
              <a:rPr sz="2900" spc="-10" dirty="0">
                <a:latin typeface="Microsoft Sans Serif"/>
                <a:cs typeface="Microsoft Sans Serif"/>
              </a:rPr>
              <a:t>an  </a:t>
            </a:r>
            <a:r>
              <a:rPr sz="2900" dirty="0">
                <a:latin typeface="Microsoft Sans Serif"/>
                <a:cs typeface="Microsoft Sans Serif"/>
              </a:rPr>
              <a:t>toàn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trong</a:t>
            </a:r>
            <a:r>
              <a:rPr sz="2900" spc="1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môi</a:t>
            </a:r>
            <a:r>
              <a:rPr sz="2900" spc="10" dirty="0">
                <a:latin typeface="Microsoft Sans Serif"/>
                <a:cs typeface="Microsoft Sans Serif"/>
              </a:rPr>
              <a:t> </a:t>
            </a:r>
            <a:r>
              <a:rPr sz="2900" spc="105" dirty="0">
                <a:latin typeface="Microsoft Sans Serif"/>
                <a:cs typeface="Microsoft Sans Serif"/>
              </a:rPr>
              <a:t>trường</a:t>
            </a:r>
            <a:r>
              <a:rPr sz="2900" spc="-15" dirty="0">
                <a:latin typeface="Microsoft Sans Serif"/>
                <a:cs typeface="Microsoft Sans Serif"/>
              </a:rPr>
              <a:t> </a:t>
            </a:r>
            <a:r>
              <a:rPr sz="2900" spc="155" dirty="0">
                <a:latin typeface="Microsoft Sans Serif"/>
                <a:cs typeface="Microsoft Sans Serif"/>
              </a:rPr>
              <a:t>nước</a:t>
            </a:r>
            <a:endParaRPr sz="2900">
              <a:latin typeface="Microsoft Sans Serif"/>
              <a:cs typeface="Microsoft Sans Serif"/>
            </a:endParaRPr>
          </a:p>
          <a:p>
            <a:pPr marL="379730" marR="6350" indent="-367665">
              <a:lnSpc>
                <a:spcPts val="3479"/>
              </a:lnSpc>
              <a:spcBef>
                <a:spcPts val="1190"/>
              </a:spcBef>
              <a:buSzPct val="105172"/>
              <a:buChar char="-"/>
              <a:tabLst>
                <a:tab pos="379730" algn="l"/>
                <a:tab pos="380365" algn="l"/>
              </a:tabLst>
            </a:pPr>
            <a:r>
              <a:rPr sz="2900" spc="5" dirty="0">
                <a:latin typeface="Microsoft Sans Serif"/>
                <a:cs typeface="Microsoft Sans Serif"/>
              </a:rPr>
              <a:t>HS</a:t>
            </a:r>
            <a:r>
              <a:rPr sz="2900" spc="245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đi</a:t>
            </a:r>
            <a:r>
              <a:rPr sz="2900" spc="24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học</a:t>
            </a:r>
            <a:r>
              <a:rPr sz="2900" spc="25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bằng</a:t>
            </a:r>
            <a:r>
              <a:rPr sz="2900" spc="24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ghe,</a:t>
            </a:r>
            <a:r>
              <a:rPr sz="2900" spc="24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thuyền</a:t>
            </a:r>
            <a:r>
              <a:rPr sz="2900" spc="24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không</a:t>
            </a:r>
            <a:r>
              <a:rPr sz="2900" spc="2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đảm</a:t>
            </a:r>
            <a:r>
              <a:rPr sz="2900" spc="23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bảo</a:t>
            </a:r>
            <a:r>
              <a:rPr sz="2900" spc="25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an </a:t>
            </a:r>
            <a:r>
              <a:rPr sz="2900" spc="-75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toàn</a:t>
            </a:r>
            <a:endParaRPr sz="29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138199"/>
            <a:ext cx="8343265" cy="446151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900" b="1" spc="5" dirty="0">
                <a:latin typeface="Arial"/>
                <a:cs typeface="Arial"/>
              </a:rPr>
              <a:t>Các</a:t>
            </a:r>
            <a:r>
              <a:rPr sz="2900" b="1" spc="-30" dirty="0">
                <a:latin typeface="Arial"/>
                <a:cs typeface="Arial"/>
              </a:rPr>
              <a:t> </a:t>
            </a:r>
            <a:r>
              <a:rPr sz="2900" b="1" spc="-15" dirty="0">
                <a:latin typeface="Arial"/>
                <a:cs typeface="Arial"/>
              </a:rPr>
              <a:t>yếu</a:t>
            </a:r>
            <a:r>
              <a:rPr sz="2900" b="1" spc="35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tố</a:t>
            </a:r>
            <a:r>
              <a:rPr sz="2900" b="1" spc="-2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nguy</a:t>
            </a:r>
            <a:r>
              <a:rPr sz="2900" b="1" spc="-3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cơ</a:t>
            </a:r>
            <a:r>
              <a:rPr sz="2900" b="1" spc="-20" dirty="0">
                <a:latin typeface="Arial"/>
                <a:cs typeface="Arial"/>
              </a:rPr>
              <a:t> </a:t>
            </a:r>
            <a:r>
              <a:rPr sz="2900" b="1" dirty="0">
                <a:latin typeface="Arial"/>
                <a:cs typeface="Arial"/>
              </a:rPr>
              <a:t>gây</a:t>
            </a:r>
            <a:r>
              <a:rPr sz="2900" b="1" spc="-15" dirty="0">
                <a:latin typeface="Arial"/>
                <a:cs typeface="Arial"/>
              </a:rPr>
              <a:t> </a:t>
            </a:r>
            <a:r>
              <a:rPr sz="2900" b="1" dirty="0" err="1">
                <a:latin typeface="Arial"/>
                <a:cs typeface="Arial"/>
              </a:rPr>
              <a:t>đuối</a:t>
            </a:r>
            <a:r>
              <a:rPr sz="2900" b="1" spc="-25" dirty="0">
                <a:latin typeface="Arial"/>
                <a:cs typeface="Arial"/>
              </a:rPr>
              <a:t> </a:t>
            </a:r>
            <a:r>
              <a:rPr sz="2900" b="1" spc="-15" dirty="0" err="1" smtClean="0">
                <a:latin typeface="Arial"/>
                <a:cs typeface="Arial"/>
              </a:rPr>
              <a:t>n</a:t>
            </a:r>
            <a:r>
              <a:rPr lang="en-US" sz="2900" b="1" spc="-15" dirty="0" err="1">
                <a:latin typeface="Arial"/>
                <a:cs typeface="Arial"/>
              </a:rPr>
              <a:t>ư</a:t>
            </a:r>
            <a:r>
              <a:rPr sz="2900" b="1" spc="-15" dirty="0" err="1" smtClean="0">
                <a:latin typeface="Arial"/>
                <a:cs typeface="Arial"/>
              </a:rPr>
              <a:t>ớc</a:t>
            </a:r>
            <a:r>
              <a:rPr sz="2900" b="1" spc="-15" dirty="0" smtClean="0">
                <a:latin typeface="Arial"/>
                <a:cs typeface="Arial"/>
              </a:rPr>
              <a:t> </a:t>
            </a:r>
            <a:r>
              <a:rPr sz="2900" b="1" spc="5" dirty="0">
                <a:latin typeface="Arial"/>
                <a:cs typeface="Arial"/>
              </a:rPr>
              <a:t>(tt)</a:t>
            </a:r>
            <a:endParaRPr sz="2900" dirty="0">
              <a:latin typeface="Arial"/>
              <a:cs typeface="Arial"/>
            </a:endParaRPr>
          </a:p>
          <a:p>
            <a:pPr marL="379730" marR="5080" indent="-367665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380365" algn="l"/>
              </a:tabLst>
            </a:pPr>
            <a:r>
              <a:rPr sz="2900" spc="114" dirty="0">
                <a:latin typeface="Microsoft Sans Serif"/>
                <a:cs typeface="Microsoft Sans Serif"/>
              </a:rPr>
              <a:t>Người </a:t>
            </a:r>
            <a:r>
              <a:rPr sz="2900" spc="-5" dirty="0">
                <a:latin typeface="Microsoft Sans Serif"/>
                <a:cs typeface="Microsoft Sans Serif"/>
              </a:rPr>
              <a:t>trông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trẻ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thiếu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spc="160" dirty="0">
                <a:latin typeface="Microsoft Sans Serif"/>
                <a:cs typeface="Microsoft Sans Serif"/>
              </a:rPr>
              <a:t>sự </a:t>
            </a:r>
            <a:r>
              <a:rPr sz="2900" spc="-5" dirty="0">
                <a:latin typeface="Microsoft Sans Serif"/>
                <a:cs typeface="Microsoft Sans Serif"/>
              </a:rPr>
              <a:t>giám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sát,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thiếu</a:t>
            </a:r>
            <a:r>
              <a:rPr sz="2900" spc="75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kiến 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spc="80" dirty="0">
                <a:latin typeface="Microsoft Sans Serif"/>
                <a:cs typeface="Microsoft Sans Serif"/>
              </a:rPr>
              <a:t>thức </a:t>
            </a:r>
            <a:r>
              <a:rPr sz="2900" spc="-10" dirty="0">
                <a:latin typeface="Microsoft Sans Serif"/>
                <a:cs typeface="Microsoft Sans Serif"/>
              </a:rPr>
              <a:t>về đuối </a:t>
            </a:r>
            <a:r>
              <a:rPr sz="2900" spc="120" dirty="0">
                <a:latin typeface="Microsoft Sans Serif"/>
                <a:cs typeface="Microsoft Sans Serif"/>
              </a:rPr>
              <a:t>nước, </a:t>
            </a:r>
            <a:r>
              <a:rPr sz="2900" spc="-5" dirty="0">
                <a:latin typeface="Microsoft Sans Serif"/>
                <a:cs typeface="Microsoft Sans Serif"/>
              </a:rPr>
              <a:t>chủ </a:t>
            </a:r>
            <a:r>
              <a:rPr sz="2900" dirty="0">
                <a:latin typeface="Microsoft Sans Serif"/>
                <a:cs typeface="Microsoft Sans Serif"/>
              </a:rPr>
              <a:t>quan </a:t>
            </a:r>
            <a:r>
              <a:rPr sz="2900" spc="-5" dirty="0">
                <a:latin typeface="Microsoft Sans Serif"/>
                <a:cs typeface="Microsoft Sans Serif"/>
              </a:rPr>
              <a:t>để trẻ </a:t>
            </a:r>
            <a:r>
              <a:rPr sz="2900" spc="155" dirty="0">
                <a:latin typeface="Microsoft Sans Serif"/>
                <a:cs typeface="Microsoft Sans Serif"/>
              </a:rPr>
              <a:t>tự </a:t>
            </a:r>
            <a:r>
              <a:rPr sz="2900" spc="-5" dirty="0">
                <a:latin typeface="Microsoft Sans Serif"/>
                <a:cs typeface="Microsoft Sans Serif"/>
              </a:rPr>
              <a:t>do vui 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70" dirty="0">
                <a:latin typeface="Microsoft Sans Serif"/>
                <a:cs typeface="Microsoft Sans Serif"/>
              </a:rPr>
              <a:t>chơi </a:t>
            </a:r>
            <a:r>
              <a:rPr sz="2900" spc="-15" dirty="0">
                <a:latin typeface="Microsoft Sans Serif"/>
                <a:cs typeface="Microsoft Sans Serif"/>
              </a:rPr>
              <a:t>tại </a:t>
            </a:r>
            <a:r>
              <a:rPr sz="2900" spc="60" dirty="0">
                <a:latin typeface="Microsoft Sans Serif"/>
                <a:cs typeface="Microsoft Sans Serif"/>
              </a:rPr>
              <a:t>những </a:t>
            </a:r>
            <a:r>
              <a:rPr sz="2900" spc="-5" dirty="0">
                <a:latin typeface="Microsoft Sans Serif"/>
                <a:cs typeface="Microsoft Sans Serif"/>
              </a:rPr>
              <a:t>khu </a:t>
            </a:r>
            <a:r>
              <a:rPr sz="2900" spc="105" dirty="0">
                <a:latin typeface="Microsoft Sans Serif"/>
                <a:cs typeface="Microsoft Sans Serif"/>
              </a:rPr>
              <a:t>vực </a:t>
            </a:r>
            <a:r>
              <a:rPr sz="2900" dirty="0">
                <a:latin typeface="Microsoft Sans Serif"/>
                <a:cs typeface="Microsoft Sans Serif"/>
              </a:rPr>
              <a:t>nguy </a:t>
            </a:r>
            <a:r>
              <a:rPr sz="2900" spc="-10" dirty="0">
                <a:latin typeface="Microsoft Sans Serif"/>
                <a:cs typeface="Microsoft Sans Serif"/>
              </a:rPr>
              <a:t>hiểm </a:t>
            </a:r>
            <a:r>
              <a:rPr sz="2900" spc="-5" dirty="0">
                <a:latin typeface="Microsoft Sans Serif"/>
                <a:cs typeface="Microsoft Sans Serif"/>
              </a:rPr>
              <a:t>(sông, </a:t>
            </a:r>
            <a:r>
              <a:rPr sz="2900" spc="-10" dirty="0">
                <a:latin typeface="Microsoft Sans Serif"/>
                <a:cs typeface="Microsoft Sans Serif"/>
              </a:rPr>
              <a:t>suối, 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spc="5" dirty="0">
                <a:latin typeface="Microsoft Sans Serif"/>
                <a:cs typeface="Microsoft Sans Serif"/>
              </a:rPr>
              <a:t>ao,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hồ,...)</a:t>
            </a:r>
            <a:endParaRPr sz="2900" dirty="0">
              <a:latin typeface="Microsoft Sans Serif"/>
              <a:cs typeface="Microsoft Sans Serif"/>
            </a:endParaRPr>
          </a:p>
          <a:p>
            <a:pPr marL="379730" marR="6350" indent="-367665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380365" algn="l"/>
              </a:tabLst>
            </a:pPr>
            <a:r>
              <a:rPr sz="2900" spc="120" dirty="0">
                <a:latin typeface="Microsoft Sans Serif"/>
                <a:cs typeface="Microsoft Sans Serif"/>
              </a:rPr>
              <a:t>Người</a:t>
            </a:r>
            <a:r>
              <a:rPr sz="2900" spc="36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chăm</a:t>
            </a:r>
            <a:r>
              <a:rPr sz="2900" spc="38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sóc</a:t>
            </a:r>
            <a:r>
              <a:rPr sz="2900" spc="365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trẻ</a:t>
            </a:r>
            <a:r>
              <a:rPr sz="2900" spc="375" dirty="0">
                <a:latin typeface="Microsoft Sans Serif"/>
                <a:cs typeface="Microsoft Sans Serif"/>
              </a:rPr>
              <a:t> </a:t>
            </a:r>
            <a:r>
              <a:rPr sz="2900" spc="80" dirty="0">
                <a:latin typeface="Microsoft Sans Serif"/>
                <a:cs typeface="Microsoft Sans Serif"/>
              </a:rPr>
              <a:t>chưa</a:t>
            </a:r>
            <a:r>
              <a:rPr sz="2900" spc="37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ý</a:t>
            </a:r>
            <a:r>
              <a:rPr sz="2900" spc="375" dirty="0">
                <a:latin typeface="Microsoft Sans Serif"/>
                <a:cs typeface="Microsoft Sans Serif"/>
              </a:rPr>
              <a:t> </a:t>
            </a:r>
            <a:r>
              <a:rPr sz="2900" spc="80" dirty="0">
                <a:latin typeface="Microsoft Sans Serif"/>
                <a:cs typeface="Microsoft Sans Serif"/>
              </a:rPr>
              <a:t>thức</a:t>
            </a:r>
            <a:r>
              <a:rPr sz="2900" spc="37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đúng,</a:t>
            </a:r>
            <a:r>
              <a:rPr sz="2900" spc="37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đầy</a:t>
            </a:r>
            <a:r>
              <a:rPr sz="2900" spc="375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đủ </a:t>
            </a:r>
            <a:r>
              <a:rPr sz="2900" spc="-76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về nguy </a:t>
            </a:r>
            <a:r>
              <a:rPr sz="2900" spc="145" dirty="0">
                <a:latin typeface="Microsoft Sans Serif"/>
                <a:cs typeface="Microsoft Sans Serif"/>
              </a:rPr>
              <a:t>cơ </a:t>
            </a:r>
            <a:r>
              <a:rPr sz="2900" spc="-5" dirty="0">
                <a:latin typeface="Microsoft Sans Serif"/>
                <a:cs typeface="Microsoft Sans Serif"/>
              </a:rPr>
              <a:t>đuối</a:t>
            </a:r>
            <a:r>
              <a:rPr sz="2900" dirty="0">
                <a:latin typeface="Microsoft Sans Serif"/>
                <a:cs typeface="Microsoft Sans Serif"/>
              </a:rPr>
              <a:t> </a:t>
            </a:r>
            <a:r>
              <a:rPr sz="2900" spc="150" dirty="0">
                <a:latin typeface="Microsoft Sans Serif"/>
                <a:cs typeface="Microsoft Sans Serif"/>
              </a:rPr>
              <a:t>nước </a:t>
            </a:r>
            <a:r>
              <a:rPr sz="2900" spc="-5" dirty="0">
                <a:latin typeface="Microsoft Sans Serif"/>
                <a:cs typeface="Microsoft Sans Serif"/>
              </a:rPr>
              <a:t>=&gt; </a:t>
            </a:r>
            <a:r>
              <a:rPr sz="2900" spc="80" dirty="0">
                <a:latin typeface="Microsoft Sans Serif"/>
                <a:cs typeface="Microsoft Sans Serif"/>
              </a:rPr>
              <a:t>chưa </a:t>
            </a:r>
            <a:r>
              <a:rPr sz="2900" spc="-5" dirty="0">
                <a:latin typeface="Microsoft Sans Serif"/>
                <a:cs typeface="Microsoft Sans Serif"/>
              </a:rPr>
              <a:t>có</a:t>
            </a:r>
            <a:r>
              <a:rPr sz="2900" spc="760" dirty="0">
                <a:latin typeface="Microsoft Sans Serif"/>
                <a:cs typeface="Microsoft Sans Serif"/>
              </a:rPr>
              <a:t> </a:t>
            </a:r>
            <a:r>
              <a:rPr sz="2900" spc="-5" dirty="0">
                <a:latin typeface="Microsoft Sans Serif"/>
                <a:cs typeface="Microsoft Sans Serif"/>
              </a:rPr>
              <a:t>biện</a:t>
            </a:r>
            <a:r>
              <a:rPr sz="2900" spc="760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pháp 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spc="-10" dirty="0">
                <a:latin typeface="Microsoft Sans Serif"/>
                <a:cs typeface="Microsoft Sans Serif"/>
              </a:rPr>
              <a:t>giải </a:t>
            </a:r>
            <a:r>
              <a:rPr sz="2900" spc="-5" dirty="0">
                <a:latin typeface="Microsoft Sans Serif"/>
                <a:cs typeface="Microsoft Sans Serif"/>
              </a:rPr>
              <a:t>quyết toàn </a:t>
            </a:r>
            <a:r>
              <a:rPr sz="2900" spc="-10" dirty="0">
                <a:latin typeface="Microsoft Sans Serif"/>
                <a:cs typeface="Microsoft Sans Serif"/>
              </a:rPr>
              <a:t>diện </a:t>
            </a:r>
            <a:r>
              <a:rPr sz="2900" spc="-5" dirty="0">
                <a:latin typeface="Microsoft Sans Serif"/>
                <a:cs typeface="Microsoft Sans Serif"/>
              </a:rPr>
              <a:t>các </a:t>
            </a:r>
            <a:r>
              <a:rPr sz="2900" dirty="0">
                <a:latin typeface="Microsoft Sans Serif"/>
                <a:cs typeface="Microsoft Sans Serif"/>
              </a:rPr>
              <a:t>nguy </a:t>
            </a:r>
            <a:r>
              <a:rPr sz="2900" spc="135" dirty="0">
                <a:latin typeface="Microsoft Sans Serif"/>
                <a:cs typeface="Microsoft Sans Serif"/>
              </a:rPr>
              <a:t>cơ </a:t>
            </a:r>
            <a:r>
              <a:rPr sz="2900" spc="-10" dirty="0">
                <a:latin typeface="Microsoft Sans Serif"/>
                <a:cs typeface="Microsoft Sans Serif"/>
              </a:rPr>
              <a:t>đuối </a:t>
            </a:r>
            <a:r>
              <a:rPr sz="2900" spc="150" dirty="0">
                <a:latin typeface="Microsoft Sans Serif"/>
                <a:cs typeface="Microsoft Sans Serif"/>
              </a:rPr>
              <a:t>nước </a:t>
            </a:r>
            <a:r>
              <a:rPr sz="2900" spc="-10" dirty="0">
                <a:latin typeface="Microsoft Sans Serif"/>
                <a:cs typeface="Microsoft Sans Serif"/>
              </a:rPr>
              <a:t>đối </a:t>
            </a:r>
            <a:r>
              <a:rPr sz="2900" spc="-5" dirty="0">
                <a:latin typeface="Microsoft Sans Serif"/>
                <a:cs typeface="Microsoft Sans Serif"/>
              </a:rPr>
              <a:t> </a:t>
            </a:r>
            <a:r>
              <a:rPr sz="2900" spc="90" dirty="0">
                <a:latin typeface="Microsoft Sans Serif"/>
                <a:cs typeface="Microsoft Sans Serif"/>
              </a:rPr>
              <a:t>với</a:t>
            </a:r>
            <a:r>
              <a:rPr sz="2900" spc="15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trẻ</a:t>
            </a:r>
            <a:r>
              <a:rPr sz="2900" spc="10" dirty="0">
                <a:latin typeface="Microsoft Sans Serif"/>
                <a:cs typeface="Microsoft Sans Serif"/>
              </a:rPr>
              <a:t> </a:t>
            </a:r>
            <a:r>
              <a:rPr sz="2900" dirty="0">
                <a:latin typeface="Microsoft Sans Serif"/>
                <a:cs typeface="Microsoft Sans Serif"/>
              </a:rPr>
              <a:t>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14274"/>
            <a:ext cx="9144000" cy="5029835"/>
            <a:chOff x="0" y="114274"/>
            <a:chExt cx="9144000" cy="50298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3567"/>
              <a:ext cx="9143999" cy="7099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636" y="114274"/>
              <a:ext cx="6768719" cy="438645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4299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433568"/>
            <a:ext cx="739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C00000"/>
                </a:solidFill>
              </a:rPr>
              <a:t>Một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số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nguyên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nhân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chủ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yếu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gây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ra</a:t>
            </a:r>
            <a:r>
              <a:rPr lang="en-US" sz="2000" dirty="0" smtClean="0">
                <a:solidFill>
                  <a:srgbClr val="C00000"/>
                </a:solidFill>
              </a:rPr>
              <a:t> tai </a:t>
            </a:r>
            <a:r>
              <a:rPr lang="en-US" sz="2000" dirty="0" err="1" smtClean="0">
                <a:solidFill>
                  <a:srgbClr val="C00000"/>
                </a:solidFill>
              </a:rPr>
              <a:t>nạn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đuối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err="1" smtClean="0">
                <a:solidFill>
                  <a:srgbClr val="C00000"/>
                </a:solidFill>
              </a:rPr>
              <a:t>nước</a:t>
            </a:r>
            <a:r>
              <a:rPr lang="en-US" sz="2000" dirty="0" smtClean="0">
                <a:solidFill>
                  <a:srgbClr val="C00000"/>
                </a:solidFill>
              </a:rPr>
              <a:t> ở </a:t>
            </a:r>
            <a:r>
              <a:rPr lang="en-US" sz="2000" dirty="0" err="1" smtClean="0">
                <a:solidFill>
                  <a:srgbClr val="C00000"/>
                </a:solidFill>
              </a:rPr>
              <a:t>trẻ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91202" y="1112138"/>
            <a:ext cx="3989070" cy="3286125"/>
            <a:chOff x="4791202" y="1112138"/>
            <a:chExt cx="3989070" cy="3286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03612" y="3830446"/>
              <a:ext cx="1361362" cy="5582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03612" y="3830446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16" y="0"/>
                  </a:moveTo>
                  <a:lnTo>
                    <a:pt x="270936" y="35906"/>
                  </a:lnTo>
                  <a:lnTo>
                    <a:pt x="265540" y="87475"/>
                  </a:lnTo>
                  <a:lnTo>
                    <a:pt x="258309" y="146373"/>
                  </a:lnTo>
                  <a:lnTo>
                    <a:pt x="248524" y="204269"/>
                  </a:lnTo>
                  <a:lnTo>
                    <a:pt x="235465" y="252831"/>
                  </a:lnTo>
                  <a:lnTo>
                    <a:pt x="212907" y="300690"/>
                  </a:lnTo>
                  <a:lnTo>
                    <a:pt x="184824" y="342249"/>
                  </a:lnTo>
                  <a:lnTo>
                    <a:pt x="154598" y="378668"/>
                  </a:lnTo>
                  <a:lnTo>
                    <a:pt x="125610" y="411111"/>
                  </a:lnTo>
                  <a:lnTo>
                    <a:pt x="96333" y="439142"/>
                  </a:lnTo>
                  <a:lnTo>
                    <a:pt x="65698" y="462387"/>
                  </a:lnTo>
                  <a:lnTo>
                    <a:pt x="38064" y="482099"/>
                  </a:lnTo>
                  <a:lnTo>
                    <a:pt x="17787" y="499529"/>
                  </a:lnTo>
                  <a:lnTo>
                    <a:pt x="5953" y="514691"/>
                  </a:lnTo>
                  <a:lnTo>
                    <a:pt x="261" y="527023"/>
                  </a:lnTo>
                  <a:lnTo>
                    <a:pt x="0" y="536914"/>
                  </a:lnTo>
                  <a:lnTo>
                    <a:pt x="4452" y="544753"/>
                  </a:lnTo>
                  <a:lnTo>
                    <a:pt x="70746" y="555040"/>
                  </a:lnTo>
                  <a:lnTo>
                    <a:pt x="155619" y="555781"/>
                  </a:lnTo>
                  <a:lnTo>
                    <a:pt x="209882" y="555534"/>
                  </a:lnTo>
                  <a:lnTo>
                    <a:pt x="269850" y="555205"/>
                  </a:lnTo>
                  <a:lnTo>
                    <a:pt x="333890" y="555040"/>
                  </a:lnTo>
                  <a:lnTo>
                    <a:pt x="1147960" y="555040"/>
                  </a:lnTo>
                  <a:lnTo>
                    <a:pt x="1213879" y="556098"/>
                  </a:lnTo>
                  <a:lnTo>
                    <a:pt x="1263356" y="557860"/>
                  </a:lnTo>
                  <a:lnTo>
                    <a:pt x="1300569" y="558212"/>
                  </a:lnTo>
                  <a:lnTo>
                    <a:pt x="1329697" y="555040"/>
                  </a:lnTo>
                  <a:lnTo>
                    <a:pt x="1349746" y="546674"/>
                  </a:lnTo>
                  <a:lnTo>
                    <a:pt x="1359114" y="534609"/>
                  </a:lnTo>
                  <a:lnTo>
                    <a:pt x="1361362" y="521454"/>
                  </a:lnTo>
                  <a:lnTo>
                    <a:pt x="1360050" y="509816"/>
                  </a:lnTo>
                  <a:lnTo>
                    <a:pt x="1356590" y="503679"/>
                  </a:lnTo>
                  <a:lnTo>
                    <a:pt x="1348938" y="500559"/>
                  </a:lnTo>
                  <a:lnTo>
                    <a:pt x="1335476" y="493326"/>
                  </a:lnTo>
                  <a:lnTo>
                    <a:pt x="1314584" y="474852"/>
                  </a:lnTo>
                  <a:lnTo>
                    <a:pt x="1289166" y="449821"/>
                  </a:lnTo>
                  <a:lnTo>
                    <a:pt x="1256171" y="418097"/>
                  </a:lnTo>
                  <a:lnTo>
                    <a:pt x="1220365" y="381210"/>
                  </a:lnTo>
                  <a:lnTo>
                    <a:pt x="1186516" y="340686"/>
                  </a:lnTo>
                  <a:lnTo>
                    <a:pt x="1159390" y="298056"/>
                  </a:lnTo>
                  <a:lnTo>
                    <a:pt x="1139304" y="248563"/>
                  </a:lnTo>
                  <a:lnTo>
                    <a:pt x="1123089" y="191173"/>
                  </a:lnTo>
                  <a:lnTo>
                    <a:pt x="1110287" y="133039"/>
                  </a:lnTo>
                  <a:lnTo>
                    <a:pt x="1100442" y="81315"/>
                  </a:lnTo>
                  <a:lnTo>
                    <a:pt x="1093096" y="43154"/>
                  </a:lnTo>
                  <a:lnTo>
                    <a:pt x="1089209" y="18102"/>
                  </a:lnTo>
                  <a:lnTo>
                    <a:pt x="1090858" y="9712"/>
                  </a:lnTo>
                  <a:lnTo>
                    <a:pt x="1094579" y="9318"/>
                  </a:lnTo>
                  <a:lnTo>
                    <a:pt x="1096906" y="8254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1202" y="1112138"/>
              <a:ext cx="3988689" cy="274002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117590" y="4336135"/>
              <a:ext cx="1342390" cy="0"/>
            </a:xfrm>
            <a:custGeom>
              <a:avLst/>
              <a:gdLst/>
              <a:ahLst/>
              <a:cxnLst/>
              <a:rect l="l" t="t" r="r" b="b"/>
              <a:pathLst>
                <a:path w="1342390">
                  <a:moveTo>
                    <a:pt x="0" y="0"/>
                  </a:moveTo>
                  <a:lnTo>
                    <a:pt x="1342389" y="0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200" y="960196"/>
            <a:ext cx="8474075" cy="3683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385945" algn="just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Microsoft Sans Serif"/>
                <a:cs typeface="Microsoft Sans Serif"/>
              </a:rPr>
              <a:t>Làm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cửa</a:t>
            </a:r>
            <a:r>
              <a:rPr sz="2500" spc="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chắn,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rào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chắn,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cổng </a:t>
            </a:r>
            <a:r>
              <a:rPr sz="2500" spc="-10" dirty="0">
                <a:latin typeface="Microsoft Sans Serif"/>
                <a:cs typeface="Microsoft Sans Serif"/>
              </a:rPr>
              <a:t>ngăn </a:t>
            </a:r>
            <a:r>
              <a:rPr sz="2500" spc="-5" dirty="0">
                <a:latin typeface="Microsoft Sans Serif"/>
                <a:cs typeface="Microsoft Sans Serif"/>
              </a:rPr>
              <a:t>cách </a:t>
            </a:r>
            <a:r>
              <a:rPr sz="2500" dirty="0">
                <a:latin typeface="Microsoft Sans Serif"/>
                <a:cs typeface="Microsoft Sans Serif"/>
              </a:rPr>
              <a:t>trẻ</a:t>
            </a:r>
            <a:r>
              <a:rPr sz="2500" spc="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tiếp </a:t>
            </a:r>
            <a:r>
              <a:rPr sz="2500" spc="-15" dirty="0">
                <a:latin typeface="Microsoft Sans Serif"/>
                <a:cs typeface="Microsoft Sans Serif"/>
              </a:rPr>
              <a:t>xúc </a:t>
            </a:r>
            <a:r>
              <a:rPr sz="2500" spc="-10" dirty="0">
                <a:latin typeface="Microsoft Sans Serif"/>
                <a:cs typeface="Microsoft Sans Serif"/>
              </a:rPr>
              <a:t> </a:t>
            </a:r>
            <a:r>
              <a:rPr sz="2500" spc="75" dirty="0">
                <a:latin typeface="Microsoft Sans Serif"/>
                <a:cs typeface="Microsoft Sans Serif"/>
              </a:rPr>
              <a:t>với </a:t>
            </a:r>
            <a:r>
              <a:rPr sz="2500" spc="50" dirty="0">
                <a:latin typeface="Microsoft Sans Serif"/>
                <a:cs typeface="Microsoft Sans Serif"/>
              </a:rPr>
              <a:t>những </a:t>
            </a:r>
            <a:r>
              <a:rPr sz="2500" spc="70" dirty="0">
                <a:latin typeface="Microsoft Sans Serif"/>
                <a:cs typeface="Microsoft Sans Serif"/>
              </a:rPr>
              <a:t>nơi </a:t>
            </a:r>
            <a:r>
              <a:rPr sz="2500" spc="-5" dirty="0">
                <a:latin typeface="Microsoft Sans Serif"/>
                <a:cs typeface="Microsoft Sans Serif"/>
              </a:rPr>
              <a:t>có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nguy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cơ </a:t>
            </a:r>
            <a:r>
              <a:rPr sz="2500" spc="1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gây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đuối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-5" dirty="0">
                <a:latin typeface="Microsoft Sans Serif"/>
                <a:cs typeface="Microsoft Sans Serif"/>
              </a:rPr>
              <a:t>(ao,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hồ,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hố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100" dirty="0">
                <a:latin typeface="Microsoft Sans Serif"/>
                <a:cs typeface="Microsoft Sans Serif"/>
              </a:rPr>
              <a:t>nước,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bể</a:t>
            </a:r>
            <a:r>
              <a:rPr sz="2500" spc="30" dirty="0">
                <a:latin typeface="Microsoft Sans Serif"/>
                <a:cs typeface="Microsoft Sans Serif"/>
              </a:rPr>
              <a:t> bơi...)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805"/>
              </a:spcBef>
            </a:pPr>
            <a:r>
              <a:rPr sz="2500" spc="-10" dirty="0">
                <a:latin typeface="Microsoft Sans Serif"/>
                <a:cs typeface="Microsoft Sans Serif"/>
              </a:rPr>
              <a:t>Rào</a:t>
            </a:r>
            <a:r>
              <a:rPr sz="2500" spc="1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</a:t>
            </a:r>
            <a:r>
              <a:rPr sz="2500" spc="12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phải</a:t>
            </a:r>
            <a:r>
              <a:rPr sz="2500" spc="12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được</a:t>
            </a:r>
            <a:r>
              <a:rPr sz="2500" spc="1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thiết</a:t>
            </a:r>
            <a:r>
              <a:rPr sz="2500" spc="1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kế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tabLst>
                <a:tab pos="513715" algn="l"/>
                <a:tab pos="1369060" algn="l"/>
                <a:tab pos="2381250" algn="l"/>
                <a:tab pos="3041015" algn="l"/>
                <a:tab pos="4525010" algn="l"/>
                <a:tab pos="8460740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an	toàn,	không	gây	</a:t>
            </a:r>
            <a:r>
              <a:rPr sz="2500" spc="85" dirty="0">
                <a:latin typeface="Microsoft Sans Serif"/>
                <a:cs typeface="Microsoft Sans Serif"/>
              </a:rPr>
              <a:t>thương	</a:t>
            </a:r>
            <a:r>
              <a:rPr sz="2500" u="heavy" spc="80" dirty="0">
                <a:uFill>
                  <a:solidFill>
                    <a:srgbClr val="244688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500" u="heavy" spc="85" dirty="0">
                <a:uFill>
                  <a:solidFill>
                    <a:srgbClr val="244688"/>
                  </a:solidFill>
                </a:uFill>
                <a:latin typeface="Times New Roman"/>
                <a:cs typeface="Times New Roman"/>
              </a:rPr>
              <a:t>	</a:t>
            </a:r>
            <a:endParaRPr sz="2500">
              <a:latin typeface="Times New Roman"/>
              <a:cs typeface="Times New Roman"/>
            </a:endParaRPr>
          </a:p>
          <a:p>
            <a:pPr marL="12700" marR="4385310">
              <a:lnSpc>
                <a:spcPct val="100000"/>
              </a:lnSpc>
            </a:pPr>
            <a:r>
              <a:rPr sz="2500" spc="20" dirty="0">
                <a:latin typeface="Microsoft Sans Serif"/>
                <a:cs typeface="Microsoft Sans Serif"/>
              </a:rPr>
              <a:t>tích,</a:t>
            </a:r>
            <a:r>
              <a:rPr sz="2500" spc="30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phù</a:t>
            </a:r>
            <a:r>
              <a:rPr sz="2500" spc="305" dirty="0">
                <a:latin typeface="Microsoft Sans Serif"/>
                <a:cs typeface="Microsoft Sans Serif"/>
              </a:rPr>
              <a:t> </a:t>
            </a:r>
            <a:r>
              <a:rPr sz="2500" spc="75" dirty="0">
                <a:latin typeface="Microsoft Sans Serif"/>
                <a:cs typeface="Microsoft Sans Serif"/>
              </a:rPr>
              <a:t>hợp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75" dirty="0">
                <a:latin typeface="Microsoft Sans Serif"/>
                <a:cs typeface="Microsoft Sans Serif"/>
              </a:rPr>
              <a:t>với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độ</a:t>
            </a:r>
            <a:r>
              <a:rPr sz="2500" spc="3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tuổi</a:t>
            </a:r>
            <a:r>
              <a:rPr sz="2500" spc="3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và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chiều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cao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của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trẻ</a:t>
            </a:r>
            <a:endParaRPr sz="2500">
              <a:latin typeface="Microsoft Sans Serif"/>
              <a:cs typeface="Microsoft Sans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6109" y="1203578"/>
            <a:ext cx="3705479" cy="2626868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45463" y="142697"/>
            <a:ext cx="648716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004384"/>
                </a:solidFill>
              </a:rPr>
              <a:t>Phòng</a:t>
            </a:r>
            <a:r>
              <a:rPr sz="3200" spc="-35" dirty="0">
                <a:solidFill>
                  <a:srgbClr val="004384"/>
                </a:solidFill>
              </a:rPr>
              <a:t> </a:t>
            </a:r>
            <a:r>
              <a:rPr sz="3200" spc="-5" dirty="0">
                <a:solidFill>
                  <a:srgbClr val="004384"/>
                </a:solidFill>
              </a:rPr>
              <a:t>chống</a:t>
            </a:r>
            <a:r>
              <a:rPr sz="3200" spc="-40" dirty="0">
                <a:solidFill>
                  <a:srgbClr val="004384"/>
                </a:solidFill>
              </a:rPr>
              <a:t> </a:t>
            </a:r>
            <a:r>
              <a:rPr sz="3200" dirty="0" err="1">
                <a:solidFill>
                  <a:srgbClr val="004384"/>
                </a:solidFill>
              </a:rPr>
              <a:t>đuối</a:t>
            </a:r>
            <a:r>
              <a:rPr sz="3200" spc="-40" dirty="0">
                <a:solidFill>
                  <a:srgbClr val="004384"/>
                </a:solidFill>
              </a:rPr>
              <a:t> </a:t>
            </a:r>
            <a:r>
              <a:rPr sz="3200" spc="-15" dirty="0" err="1" smtClean="0">
                <a:solidFill>
                  <a:srgbClr val="004384"/>
                </a:solidFill>
              </a:rPr>
              <a:t>n</a:t>
            </a:r>
            <a:r>
              <a:rPr lang="en-US" sz="3200" spc="-15" dirty="0" err="1">
                <a:solidFill>
                  <a:srgbClr val="004384"/>
                </a:solidFill>
              </a:rPr>
              <a:t>ư</a:t>
            </a:r>
            <a:r>
              <a:rPr sz="3200" spc="-15" dirty="0" err="1" smtClean="0">
                <a:solidFill>
                  <a:srgbClr val="004384"/>
                </a:solidFill>
              </a:rPr>
              <a:t>ớc</a:t>
            </a:r>
            <a:r>
              <a:rPr sz="3200" spc="-35" dirty="0" smtClean="0">
                <a:solidFill>
                  <a:srgbClr val="004384"/>
                </a:solidFill>
              </a:rPr>
              <a:t> </a:t>
            </a:r>
            <a:r>
              <a:rPr sz="3200" dirty="0">
                <a:solidFill>
                  <a:srgbClr val="004384"/>
                </a:solidFill>
              </a:rPr>
              <a:t>ở </a:t>
            </a:r>
            <a:r>
              <a:rPr sz="3200" spc="-5" dirty="0">
                <a:solidFill>
                  <a:srgbClr val="004384"/>
                </a:solidFill>
              </a:rPr>
              <a:t>trẻ</a:t>
            </a:r>
            <a:r>
              <a:rPr sz="3200" spc="-30" dirty="0">
                <a:solidFill>
                  <a:srgbClr val="004384"/>
                </a:solidFill>
              </a:rPr>
              <a:t> </a:t>
            </a:r>
            <a:r>
              <a:rPr sz="3200" spc="-5" dirty="0">
                <a:solidFill>
                  <a:srgbClr val="004384"/>
                </a:solidFill>
              </a:rPr>
              <a:t>em</a:t>
            </a:r>
            <a:endParaRPr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685" y="10"/>
            <a:ext cx="6594729" cy="51434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28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609" y="0"/>
            <a:ext cx="6912736" cy="51434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29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3" name="object 3"/>
            <p:cNvSpPr/>
            <p:nvPr/>
          </p:nvSpPr>
          <p:spPr>
            <a:xfrm>
              <a:off x="27840" y="0"/>
              <a:ext cx="1893570" cy="4948555"/>
            </a:xfrm>
            <a:custGeom>
              <a:avLst/>
              <a:gdLst/>
              <a:ahLst/>
              <a:cxnLst/>
              <a:rect l="l" t="t" r="r" b="b"/>
              <a:pathLst>
                <a:path w="1893570" h="4948555">
                  <a:moveTo>
                    <a:pt x="1893161" y="0"/>
                  </a:moveTo>
                  <a:lnTo>
                    <a:pt x="0" y="0"/>
                  </a:lnTo>
                  <a:lnTo>
                    <a:pt x="0" y="4948008"/>
                  </a:lnTo>
                  <a:lnTo>
                    <a:pt x="946566" y="4262208"/>
                  </a:lnTo>
                  <a:lnTo>
                    <a:pt x="1893161" y="4948008"/>
                  </a:lnTo>
                  <a:lnTo>
                    <a:pt x="1893161" y="0"/>
                  </a:lnTo>
                  <a:close/>
                </a:path>
              </a:pathLst>
            </a:custGeom>
            <a:solidFill>
              <a:srgbClr val="BA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1624" y="0"/>
              <a:ext cx="2871470" cy="4600575"/>
            </a:xfrm>
            <a:custGeom>
              <a:avLst/>
              <a:gdLst/>
              <a:ahLst/>
              <a:cxnLst/>
              <a:rect l="l" t="t" r="r" b="b"/>
              <a:pathLst>
                <a:path w="2871470" h="4600575">
                  <a:moveTo>
                    <a:pt x="2870860" y="0"/>
                  </a:moveTo>
                  <a:lnTo>
                    <a:pt x="0" y="0"/>
                  </a:lnTo>
                  <a:lnTo>
                    <a:pt x="0" y="4600575"/>
                  </a:lnTo>
                  <a:lnTo>
                    <a:pt x="1435379" y="3962933"/>
                  </a:lnTo>
                  <a:lnTo>
                    <a:pt x="2870860" y="4600575"/>
                  </a:lnTo>
                  <a:lnTo>
                    <a:pt x="28708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78478" y="453136"/>
              <a:ext cx="1157605" cy="1157605"/>
            </a:xfrm>
            <a:custGeom>
              <a:avLst/>
              <a:gdLst/>
              <a:ahLst/>
              <a:cxnLst/>
              <a:rect l="l" t="t" r="r" b="b"/>
              <a:pathLst>
                <a:path w="1157605" h="1157605">
                  <a:moveTo>
                    <a:pt x="578644" y="0"/>
                  </a:moveTo>
                  <a:lnTo>
                    <a:pt x="578644" y="173609"/>
                  </a:lnTo>
                  <a:lnTo>
                    <a:pt x="625878" y="176332"/>
                  </a:lnTo>
                  <a:lnTo>
                    <a:pt x="671509" y="184299"/>
                  </a:lnTo>
                  <a:lnTo>
                    <a:pt x="715234" y="197208"/>
                  </a:lnTo>
                  <a:lnTo>
                    <a:pt x="756748" y="214754"/>
                  </a:lnTo>
                  <a:lnTo>
                    <a:pt x="795748" y="236633"/>
                  </a:lnTo>
                  <a:lnTo>
                    <a:pt x="831931" y="262543"/>
                  </a:lnTo>
                  <a:lnTo>
                    <a:pt x="864994" y="292179"/>
                  </a:lnTo>
                  <a:lnTo>
                    <a:pt x="894632" y="325238"/>
                  </a:lnTo>
                  <a:lnTo>
                    <a:pt x="920544" y="361417"/>
                  </a:lnTo>
                  <a:lnTo>
                    <a:pt x="942424" y="400413"/>
                  </a:lnTo>
                  <a:lnTo>
                    <a:pt x="959971" y="441921"/>
                  </a:lnTo>
                  <a:lnTo>
                    <a:pt x="972879" y="485638"/>
                  </a:lnTo>
                  <a:lnTo>
                    <a:pt x="980847" y="531260"/>
                  </a:lnTo>
                  <a:lnTo>
                    <a:pt x="983570" y="578485"/>
                  </a:lnTo>
                  <a:lnTo>
                    <a:pt x="980847" y="625711"/>
                  </a:lnTo>
                  <a:lnTo>
                    <a:pt x="972879" y="671339"/>
                  </a:lnTo>
                  <a:lnTo>
                    <a:pt x="959971" y="715063"/>
                  </a:lnTo>
                  <a:lnTo>
                    <a:pt x="942424" y="756581"/>
                  </a:lnTo>
                  <a:lnTo>
                    <a:pt x="920544" y="795589"/>
                  </a:lnTo>
                  <a:lnTo>
                    <a:pt x="894632" y="831781"/>
                  </a:lnTo>
                  <a:lnTo>
                    <a:pt x="864994" y="864854"/>
                  </a:lnTo>
                  <a:lnTo>
                    <a:pt x="831931" y="894503"/>
                  </a:lnTo>
                  <a:lnTo>
                    <a:pt x="795748" y="920426"/>
                  </a:lnTo>
                  <a:lnTo>
                    <a:pt x="756748" y="942317"/>
                  </a:lnTo>
                  <a:lnTo>
                    <a:pt x="715234" y="959873"/>
                  </a:lnTo>
                  <a:lnTo>
                    <a:pt x="671509" y="972790"/>
                  </a:lnTo>
                  <a:lnTo>
                    <a:pt x="625878" y="980762"/>
                  </a:lnTo>
                  <a:lnTo>
                    <a:pt x="578644" y="983488"/>
                  </a:lnTo>
                  <a:lnTo>
                    <a:pt x="531418" y="980762"/>
                  </a:lnTo>
                  <a:lnTo>
                    <a:pt x="485792" y="972790"/>
                  </a:lnTo>
                  <a:lnTo>
                    <a:pt x="442071" y="959873"/>
                  </a:lnTo>
                  <a:lnTo>
                    <a:pt x="400557" y="942317"/>
                  </a:lnTo>
                  <a:lnTo>
                    <a:pt x="361554" y="920426"/>
                  </a:lnTo>
                  <a:lnTo>
                    <a:pt x="325367" y="894503"/>
                  </a:lnTo>
                  <a:lnTo>
                    <a:pt x="292300" y="864854"/>
                  </a:lnTo>
                  <a:lnTo>
                    <a:pt x="262655" y="831781"/>
                  </a:lnTo>
                  <a:lnTo>
                    <a:pt x="236738" y="795589"/>
                  </a:lnTo>
                  <a:lnTo>
                    <a:pt x="214852" y="756581"/>
                  </a:lnTo>
                  <a:lnTo>
                    <a:pt x="197300" y="715063"/>
                  </a:lnTo>
                  <a:lnTo>
                    <a:pt x="184387" y="671339"/>
                  </a:lnTo>
                  <a:lnTo>
                    <a:pt x="176416" y="625711"/>
                  </a:lnTo>
                  <a:lnTo>
                    <a:pt x="173691" y="578485"/>
                  </a:lnTo>
                  <a:lnTo>
                    <a:pt x="174942" y="546723"/>
                  </a:lnTo>
                  <a:lnTo>
                    <a:pt x="178679" y="515175"/>
                  </a:lnTo>
                  <a:lnTo>
                    <a:pt x="184879" y="484008"/>
                  </a:lnTo>
                  <a:lnTo>
                    <a:pt x="193516" y="453389"/>
                  </a:lnTo>
                  <a:lnTo>
                    <a:pt x="28454" y="399796"/>
                  </a:lnTo>
                  <a:lnTo>
                    <a:pt x="15616" y="445501"/>
                  </a:lnTo>
                  <a:lnTo>
                    <a:pt x="6659" y="491359"/>
                  </a:lnTo>
                  <a:lnTo>
                    <a:pt x="1485" y="537179"/>
                  </a:lnTo>
                  <a:lnTo>
                    <a:pt x="0" y="582776"/>
                  </a:lnTo>
                  <a:lnTo>
                    <a:pt x="2107" y="627961"/>
                  </a:lnTo>
                  <a:lnTo>
                    <a:pt x="7712" y="672546"/>
                  </a:lnTo>
                  <a:lnTo>
                    <a:pt x="16719" y="716344"/>
                  </a:lnTo>
                  <a:lnTo>
                    <a:pt x="29033" y="759167"/>
                  </a:lnTo>
                  <a:lnTo>
                    <a:pt x="44556" y="800827"/>
                  </a:lnTo>
                  <a:lnTo>
                    <a:pt x="63195" y="841136"/>
                  </a:lnTo>
                  <a:lnTo>
                    <a:pt x="84853" y="879908"/>
                  </a:lnTo>
                  <a:lnTo>
                    <a:pt x="109435" y="916953"/>
                  </a:lnTo>
                  <a:lnTo>
                    <a:pt x="136846" y="952084"/>
                  </a:lnTo>
                  <a:lnTo>
                    <a:pt x="166988" y="985114"/>
                  </a:lnTo>
                  <a:lnTo>
                    <a:pt x="199768" y="1015855"/>
                  </a:lnTo>
                  <a:lnTo>
                    <a:pt x="235090" y="1044118"/>
                  </a:lnTo>
                  <a:lnTo>
                    <a:pt x="272857" y="1069717"/>
                  </a:lnTo>
                  <a:lnTo>
                    <a:pt x="312975" y="1092464"/>
                  </a:lnTo>
                  <a:lnTo>
                    <a:pt x="355347" y="1112170"/>
                  </a:lnTo>
                  <a:lnTo>
                    <a:pt x="399878" y="1128649"/>
                  </a:lnTo>
                  <a:lnTo>
                    <a:pt x="445601" y="1141497"/>
                  </a:lnTo>
                  <a:lnTo>
                    <a:pt x="491472" y="1150466"/>
                  </a:lnTo>
                  <a:lnTo>
                    <a:pt x="537304" y="1155650"/>
                  </a:lnTo>
                  <a:lnTo>
                    <a:pt x="582909" y="1157145"/>
                  </a:lnTo>
                  <a:lnTo>
                    <a:pt x="628099" y="1155047"/>
                  </a:lnTo>
                  <a:lnTo>
                    <a:pt x="672689" y="1149450"/>
                  </a:lnTo>
                  <a:lnTo>
                    <a:pt x="716489" y="1140451"/>
                  </a:lnTo>
                  <a:lnTo>
                    <a:pt x="759313" y="1128145"/>
                  </a:lnTo>
                  <a:lnTo>
                    <a:pt x="800973" y="1112627"/>
                  </a:lnTo>
                  <a:lnTo>
                    <a:pt x="841283" y="1093993"/>
                  </a:lnTo>
                  <a:lnTo>
                    <a:pt x="880054" y="1072339"/>
                  </a:lnTo>
                  <a:lnTo>
                    <a:pt x="917100" y="1047761"/>
                  </a:lnTo>
                  <a:lnTo>
                    <a:pt x="952232" y="1020353"/>
                  </a:lnTo>
                  <a:lnTo>
                    <a:pt x="985264" y="990211"/>
                  </a:lnTo>
                  <a:lnTo>
                    <a:pt x="1016009" y="957431"/>
                  </a:lnTo>
                  <a:lnTo>
                    <a:pt x="1044278" y="922108"/>
                  </a:lnTo>
                  <a:lnTo>
                    <a:pt x="1069885" y="884338"/>
                  </a:lnTo>
                  <a:lnTo>
                    <a:pt x="1092643" y="844216"/>
                  </a:lnTo>
                  <a:lnTo>
                    <a:pt x="1112363" y="801839"/>
                  </a:lnTo>
                  <a:lnTo>
                    <a:pt x="1128858" y="757301"/>
                  </a:lnTo>
                  <a:lnTo>
                    <a:pt x="1141689" y="711577"/>
                  </a:lnTo>
                  <a:lnTo>
                    <a:pt x="1150642" y="665703"/>
                  </a:lnTo>
                  <a:lnTo>
                    <a:pt x="1155811" y="619868"/>
                  </a:lnTo>
                  <a:lnTo>
                    <a:pt x="1157293" y="574258"/>
                  </a:lnTo>
                  <a:lnTo>
                    <a:pt x="1155183" y="529062"/>
                  </a:lnTo>
                  <a:lnTo>
                    <a:pt x="1149576" y="484466"/>
                  </a:lnTo>
                  <a:lnTo>
                    <a:pt x="1140569" y="440660"/>
                  </a:lnTo>
                  <a:lnTo>
                    <a:pt x="1128255" y="397830"/>
                  </a:lnTo>
                  <a:lnTo>
                    <a:pt x="1112731" y="356163"/>
                  </a:lnTo>
                  <a:lnTo>
                    <a:pt x="1094092" y="315848"/>
                  </a:lnTo>
                  <a:lnTo>
                    <a:pt x="1072434" y="277073"/>
                  </a:lnTo>
                  <a:lnTo>
                    <a:pt x="1047852" y="240024"/>
                  </a:lnTo>
                  <a:lnTo>
                    <a:pt x="1020441" y="204890"/>
                  </a:lnTo>
                  <a:lnTo>
                    <a:pt x="990297" y="171858"/>
                  </a:lnTo>
                  <a:lnTo>
                    <a:pt x="957516" y="141116"/>
                  </a:lnTo>
                  <a:lnTo>
                    <a:pt x="922192" y="112852"/>
                  </a:lnTo>
                  <a:lnTo>
                    <a:pt x="884421" y="87252"/>
                  </a:lnTo>
                  <a:lnTo>
                    <a:pt x="844299" y="64505"/>
                  </a:lnTo>
                  <a:lnTo>
                    <a:pt x="801922" y="44799"/>
                  </a:lnTo>
                  <a:lnTo>
                    <a:pt x="757383" y="28321"/>
                  </a:lnTo>
                  <a:lnTo>
                    <a:pt x="713675" y="15966"/>
                  </a:lnTo>
                  <a:lnTo>
                    <a:pt x="669176" y="7112"/>
                  </a:lnTo>
                  <a:lnTo>
                    <a:pt x="624095" y="1781"/>
                  </a:lnTo>
                  <a:lnTo>
                    <a:pt x="578644" y="0"/>
                  </a:lnTo>
                  <a:close/>
                </a:path>
              </a:pathLst>
            </a:custGeom>
            <a:solidFill>
              <a:srgbClr val="BA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51280" y="718693"/>
              <a:ext cx="610870" cy="610870"/>
            </a:xfrm>
            <a:custGeom>
              <a:avLst/>
              <a:gdLst/>
              <a:ahLst/>
              <a:cxnLst/>
              <a:rect l="l" t="t" r="r" b="b"/>
              <a:pathLst>
                <a:path w="610869" h="610869">
                  <a:moveTo>
                    <a:pt x="305130" y="0"/>
                  </a:moveTo>
                  <a:lnTo>
                    <a:pt x="255637" y="3994"/>
                  </a:lnTo>
                  <a:lnTo>
                    <a:pt x="208686" y="15560"/>
                  </a:lnTo>
                  <a:lnTo>
                    <a:pt x="164906" y="34067"/>
                  </a:lnTo>
                  <a:lnTo>
                    <a:pt x="124925" y="58887"/>
                  </a:lnTo>
                  <a:lnTo>
                    <a:pt x="89371" y="89392"/>
                  </a:lnTo>
                  <a:lnTo>
                    <a:pt x="58873" y="124952"/>
                  </a:lnTo>
                  <a:lnTo>
                    <a:pt x="34058" y="164940"/>
                  </a:lnTo>
                  <a:lnTo>
                    <a:pt x="15555" y="208727"/>
                  </a:lnTo>
                  <a:lnTo>
                    <a:pt x="3993" y="255683"/>
                  </a:lnTo>
                  <a:lnTo>
                    <a:pt x="0" y="305181"/>
                  </a:lnTo>
                  <a:lnTo>
                    <a:pt x="3993" y="354678"/>
                  </a:lnTo>
                  <a:lnTo>
                    <a:pt x="15555" y="401634"/>
                  </a:lnTo>
                  <a:lnTo>
                    <a:pt x="34058" y="445421"/>
                  </a:lnTo>
                  <a:lnTo>
                    <a:pt x="58873" y="485409"/>
                  </a:lnTo>
                  <a:lnTo>
                    <a:pt x="89371" y="520969"/>
                  </a:lnTo>
                  <a:lnTo>
                    <a:pt x="124925" y="551474"/>
                  </a:lnTo>
                  <a:lnTo>
                    <a:pt x="164906" y="576294"/>
                  </a:lnTo>
                  <a:lnTo>
                    <a:pt x="208686" y="594801"/>
                  </a:lnTo>
                  <a:lnTo>
                    <a:pt x="255637" y="606367"/>
                  </a:lnTo>
                  <a:lnTo>
                    <a:pt x="305130" y="610362"/>
                  </a:lnTo>
                  <a:lnTo>
                    <a:pt x="354627" y="606367"/>
                  </a:lnTo>
                  <a:lnTo>
                    <a:pt x="401584" y="594801"/>
                  </a:lnTo>
                  <a:lnTo>
                    <a:pt x="445370" y="576294"/>
                  </a:lnTo>
                  <a:lnTo>
                    <a:pt x="485358" y="551474"/>
                  </a:lnTo>
                  <a:lnTo>
                    <a:pt x="520919" y="520969"/>
                  </a:lnTo>
                  <a:lnTo>
                    <a:pt x="551423" y="485409"/>
                  </a:lnTo>
                  <a:lnTo>
                    <a:pt x="576244" y="445421"/>
                  </a:lnTo>
                  <a:lnTo>
                    <a:pt x="594751" y="401634"/>
                  </a:lnTo>
                  <a:lnTo>
                    <a:pt x="606316" y="354678"/>
                  </a:lnTo>
                  <a:lnTo>
                    <a:pt x="610311" y="305181"/>
                  </a:lnTo>
                  <a:lnTo>
                    <a:pt x="606316" y="255683"/>
                  </a:lnTo>
                  <a:lnTo>
                    <a:pt x="594751" y="208727"/>
                  </a:lnTo>
                  <a:lnTo>
                    <a:pt x="576244" y="164940"/>
                  </a:lnTo>
                  <a:lnTo>
                    <a:pt x="551423" y="124952"/>
                  </a:lnTo>
                  <a:lnTo>
                    <a:pt x="520919" y="89392"/>
                  </a:lnTo>
                  <a:lnTo>
                    <a:pt x="485358" y="58887"/>
                  </a:lnTo>
                  <a:lnTo>
                    <a:pt x="445370" y="34067"/>
                  </a:lnTo>
                  <a:lnTo>
                    <a:pt x="401584" y="15560"/>
                  </a:lnTo>
                  <a:lnTo>
                    <a:pt x="354627" y="3994"/>
                  </a:lnTo>
                  <a:lnTo>
                    <a:pt x="30513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1677" y="288163"/>
              <a:ext cx="486409" cy="486409"/>
            </a:xfrm>
            <a:custGeom>
              <a:avLst/>
              <a:gdLst/>
              <a:ahLst/>
              <a:cxnLst/>
              <a:rect l="l" t="t" r="r" b="b"/>
              <a:pathLst>
                <a:path w="486409" h="486409">
                  <a:moveTo>
                    <a:pt x="243027" y="0"/>
                  </a:moveTo>
                  <a:lnTo>
                    <a:pt x="194046" y="4938"/>
                  </a:lnTo>
                  <a:lnTo>
                    <a:pt x="148427" y="19103"/>
                  </a:lnTo>
                  <a:lnTo>
                    <a:pt x="107145" y="41516"/>
                  </a:lnTo>
                  <a:lnTo>
                    <a:pt x="71178" y="71199"/>
                  </a:lnTo>
                  <a:lnTo>
                    <a:pt x="41503" y="107174"/>
                  </a:lnTo>
                  <a:lnTo>
                    <a:pt x="19097" y="148464"/>
                  </a:lnTo>
                  <a:lnTo>
                    <a:pt x="4937" y="194091"/>
                  </a:lnTo>
                  <a:lnTo>
                    <a:pt x="0" y="243077"/>
                  </a:lnTo>
                  <a:lnTo>
                    <a:pt x="4937" y="292064"/>
                  </a:lnTo>
                  <a:lnTo>
                    <a:pt x="19097" y="337691"/>
                  </a:lnTo>
                  <a:lnTo>
                    <a:pt x="41503" y="378981"/>
                  </a:lnTo>
                  <a:lnTo>
                    <a:pt x="71178" y="414956"/>
                  </a:lnTo>
                  <a:lnTo>
                    <a:pt x="107145" y="444639"/>
                  </a:lnTo>
                  <a:lnTo>
                    <a:pt x="148427" y="467052"/>
                  </a:lnTo>
                  <a:lnTo>
                    <a:pt x="194046" y="481217"/>
                  </a:lnTo>
                  <a:lnTo>
                    <a:pt x="243027" y="486156"/>
                  </a:lnTo>
                  <a:lnTo>
                    <a:pt x="292003" y="481217"/>
                  </a:lnTo>
                  <a:lnTo>
                    <a:pt x="337621" y="467052"/>
                  </a:lnTo>
                  <a:lnTo>
                    <a:pt x="378903" y="444639"/>
                  </a:lnTo>
                  <a:lnTo>
                    <a:pt x="414870" y="414956"/>
                  </a:lnTo>
                  <a:lnTo>
                    <a:pt x="444547" y="378981"/>
                  </a:lnTo>
                  <a:lnTo>
                    <a:pt x="466955" y="337691"/>
                  </a:lnTo>
                  <a:lnTo>
                    <a:pt x="481116" y="292064"/>
                  </a:lnTo>
                  <a:lnTo>
                    <a:pt x="486054" y="243077"/>
                  </a:lnTo>
                  <a:lnTo>
                    <a:pt x="481116" y="194091"/>
                  </a:lnTo>
                  <a:lnTo>
                    <a:pt x="466955" y="148464"/>
                  </a:lnTo>
                  <a:lnTo>
                    <a:pt x="444547" y="107174"/>
                  </a:lnTo>
                  <a:lnTo>
                    <a:pt x="414870" y="71199"/>
                  </a:lnTo>
                  <a:lnTo>
                    <a:pt x="378903" y="41516"/>
                  </a:lnTo>
                  <a:lnTo>
                    <a:pt x="337621" y="19103"/>
                  </a:lnTo>
                  <a:lnTo>
                    <a:pt x="292003" y="4938"/>
                  </a:lnTo>
                  <a:lnTo>
                    <a:pt x="243027" y="0"/>
                  </a:lnTo>
                  <a:close/>
                </a:path>
              </a:pathLst>
            </a:custGeom>
            <a:solidFill>
              <a:srgbClr val="BAE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5007" y="398526"/>
            <a:ext cx="2387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61162" rIns="0" bIns="0" rtlCol="0">
            <a:spAutoFit/>
          </a:bodyPr>
          <a:lstStyle/>
          <a:p>
            <a:pPr marL="1955164" marR="5080">
              <a:lnSpc>
                <a:spcPct val="100000"/>
              </a:lnSpc>
              <a:spcBef>
                <a:spcPts val="100"/>
              </a:spcBef>
            </a:pPr>
            <a:r>
              <a:rPr sz="2700" b="0" spc="-5" dirty="0">
                <a:latin typeface="Microsoft Sans Serif"/>
                <a:cs typeface="Microsoft Sans Serif"/>
              </a:rPr>
              <a:t>Chấn</a:t>
            </a:r>
            <a:r>
              <a:rPr sz="2700" b="0" spc="105" dirty="0">
                <a:latin typeface="Microsoft Sans Serif"/>
                <a:cs typeface="Microsoft Sans Serif"/>
              </a:rPr>
              <a:t> </a:t>
            </a:r>
            <a:r>
              <a:rPr sz="2700" b="0" spc="95" dirty="0">
                <a:latin typeface="Microsoft Sans Serif"/>
                <a:cs typeface="Microsoft Sans Serif"/>
              </a:rPr>
              <a:t>thương</a:t>
            </a:r>
            <a:r>
              <a:rPr sz="2700" b="0" spc="110" dirty="0">
                <a:latin typeface="Microsoft Sans Serif"/>
                <a:cs typeface="Microsoft Sans Serif"/>
              </a:rPr>
              <a:t> </a:t>
            </a:r>
            <a:r>
              <a:rPr sz="2700" b="0" spc="-10" dirty="0">
                <a:latin typeface="Microsoft Sans Serif"/>
                <a:cs typeface="Microsoft Sans Serif"/>
              </a:rPr>
              <a:t>là</a:t>
            </a:r>
            <a:r>
              <a:rPr sz="2700" b="0" spc="114" dirty="0">
                <a:latin typeface="Microsoft Sans Serif"/>
                <a:cs typeface="Microsoft Sans Serif"/>
              </a:rPr>
              <a:t> </a:t>
            </a:r>
            <a:r>
              <a:rPr sz="2700" b="0" spc="-10" dirty="0">
                <a:latin typeface="Microsoft Sans Serif"/>
                <a:cs typeface="Microsoft Sans Serif"/>
              </a:rPr>
              <a:t>nguyên</a:t>
            </a:r>
            <a:r>
              <a:rPr sz="2700" b="0" spc="120" dirty="0">
                <a:latin typeface="Microsoft Sans Serif"/>
                <a:cs typeface="Microsoft Sans Serif"/>
              </a:rPr>
              <a:t> </a:t>
            </a:r>
            <a:r>
              <a:rPr sz="2700" b="0" spc="-10" dirty="0">
                <a:latin typeface="Microsoft Sans Serif"/>
                <a:cs typeface="Microsoft Sans Serif"/>
              </a:rPr>
              <a:t>nhân</a:t>
            </a:r>
            <a:r>
              <a:rPr sz="2700" b="0" spc="114" dirty="0"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latin typeface="Microsoft Sans Serif"/>
                <a:cs typeface="Microsoft Sans Serif"/>
              </a:rPr>
              <a:t>hàng</a:t>
            </a:r>
            <a:r>
              <a:rPr sz="2700" b="0" spc="114" dirty="0">
                <a:latin typeface="Microsoft Sans Serif"/>
                <a:cs typeface="Microsoft Sans Serif"/>
              </a:rPr>
              <a:t> </a:t>
            </a:r>
            <a:r>
              <a:rPr sz="2700" b="0" spc="-10" dirty="0">
                <a:latin typeface="Microsoft Sans Serif"/>
                <a:cs typeface="Microsoft Sans Serif"/>
              </a:rPr>
              <a:t>đầu</a:t>
            </a:r>
            <a:r>
              <a:rPr sz="2700" b="0" spc="114" dirty="0"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latin typeface="Microsoft Sans Serif"/>
                <a:cs typeface="Microsoft Sans Serif"/>
              </a:rPr>
              <a:t>gây </a:t>
            </a:r>
            <a:r>
              <a:rPr sz="2700" b="0" spc="-700" dirty="0">
                <a:latin typeface="Microsoft Sans Serif"/>
                <a:cs typeface="Microsoft Sans Serif"/>
              </a:rPr>
              <a:t> </a:t>
            </a:r>
            <a:r>
              <a:rPr sz="2700" b="0" dirty="0">
                <a:latin typeface="Microsoft Sans Serif"/>
                <a:cs typeface="Microsoft Sans Serif"/>
              </a:rPr>
              <a:t>TV&amp;</a:t>
            </a:r>
            <a:r>
              <a:rPr sz="2700" b="0" spc="25" dirty="0">
                <a:latin typeface="Microsoft Sans Serif"/>
                <a:cs typeface="Microsoft Sans Serif"/>
              </a:rPr>
              <a:t> </a:t>
            </a:r>
            <a:r>
              <a:rPr sz="2700" b="0" dirty="0">
                <a:latin typeface="Microsoft Sans Serif"/>
                <a:cs typeface="Microsoft Sans Serif"/>
              </a:rPr>
              <a:t>tàn</a:t>
            </a:r>
            <a:r>
              <a:rPr sz="2700" b="0" spc="20" dirty="0">
                <a:latin typeface="Microsoft Sans Serif"/>
                <a:cs typeface="Microsoft Sans Serif"/>
              </a:rPr>
              <a:t> </a:t>
            </a:r>
            <a:r>
              <a:rPr sz="2700" b="0" dirty="0">
                <a:latin typeface="Microsoft Sans Serif"/>
                <a:cs typeface="Microsoft Sans Serif"/>
              </a:rPr>
              <a:t>tật</a:t>
            </a:r>
            <a:r>
              <a:rPr sz="2700" b="0" spc="30" dirty="0">
                <a:latin typeface="Microsoft Sans Serif"/>
                <a:cs typeface="Microsoft Sans Serif"/>
              </a:rPr>
              <a:t> </a:t>
            </a:r>
            <a:r>
              <a:rPr sz="2700" b="0" spc="265" dirty="0">
                <a:latin typeface="Microsoft Sans Serif"/>
                <a:cs typeface="Microsoft Sans Serif"/>
              </a:rPr>
              <a:t>ở</a:t>
            </a:r>
            <a:r>
              <a:rPr sz="2700" b="0" spc="25" dirty="0">
                <a:latin typeface="Microsoft Sans Serif"/>
                <a:cs typeface="Microsoft Sans Serif"/>
              </a:rPr>
              <a:t> </a:t>
            </a:r>
            <a:r>
              <a:rPr sz="2700" b="0" dirty="0">
                <a:latin typeface="Microsoft Sans Serif"/>
                <a:cs typeface="Microsoft Sans Serif"/>
              </a:rPr>
              <a:t>trẻ</a:t>
            </a:r>
            <a:r>
              <a:rPr sz="2700" b="0" spc="25" dirty="0"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latin typeface="Microsoft Sans Serif"/>
                <a:cs typeface="Microsoft Sans Serif"/>
              </a:rPr>
              <a:t>em</a:t>
            </a:r>
            <a:r>
              <a:rPr sz="2700" b="0" spc="30" dirty="0">
                <a:latin typeface="Microsoft Sans Serif"/>
                <a:cs typeface="Microsoft Sans Serif"/>
              </a:rPr>
              <a:t> </a:t>
            </a:r>
            <a:r>
              <a:rPr sz="2700" b="0" spc="90" dirty="0">
                <a:latin typeface="Microsoft Sans Serif"/>
                <a:cs typeface="Microsoft Sans Serif"/>
              </a:rPr>
              <a:t>lứa</a:t>
            </a:r>
            <a:r>
              <a:rPr sz="2700" b="0" spc="25" dirty="0"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latin typeface="Microsoft Sans Serif"/>
                <a:cs typeface="Microsoft Sans Serif"/>
              </a:rPr>
              <a:t>tuổi</a:t>
            </a:r>
            <a:r>
              <a:rPr sz="2700" b="0" spc="20" dirty="0">
                <a:latin typeface="Microsoft Sans Serif"/>
                <a:cs typeface="Microsoft Sans Serif"/>
              </a:rPr>
              <a:t> </a:t>
            </a:r>
            <a:r>
              <a:rPr sz="2700" b="0" spc="-5" dirty="0">
                <a:latin typeface="Microsoft Sans Serif"/>
                <a:cs typeface="Microsoft Sans Serif"/>
              </a:rPr>
              <a:t>học</a:t>
            </a:r>
            <a:r>
              <a:rPr sz="2700" b="0" spc="25" dirty="0">
                <a:latin typeface="Microsoft Sans Serif"/>
                <a:cs typeface="Microsoft Sans Serif"/>
              </a:rPr>
              <a:t> </a:t>
            </a:r>
            <a:r>
              <a:rPr sz="2700" b="0" spc="110" dirty="0">
                <a:latin typeface="Microsoft Sans Serif"/>
                <a:cs typeface="Microsoft Sans Serif"/>
              </a:rPr>
              <a:t>đường</a:t>
            </a:r>
            <a:endParaRPr sz="2700">
              <a:latin typeface="Microsoft Sans Serif"/>
              <a:cs typeface="Microsoft Sans Serif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1677" y="1796542"/>
            <a:ext cx="1114425" cy="1306195"/>
            <a:chOff x="721677" y="1796542"/>
            <a:chExt cx="1114425" cy="1306195"/>
          </a:xfrm>
        </p:grpSpPr>
        <p:sp>
          <p:nvSpPr>
            <p:cNvPr id="11" name="object 11"/>
            <p:cNvSpPr/>
            <p:nvPr/>
          </p:nvSpPr>
          <p:spPr>
            <a:xfrm>
              <a:off x="917092" y="1945132"/>
              <a:ext cx="918844" cy="1157605"/>
            </a:xfrm>
            <a:custGeom>
              <a:avLst/>
              <a:gdLst/>
              <a:ahLst/>
              <a:cxnLst/>
              <a:rect l="l" t="t" r="r" b="b"/>
              <a:pathLst>
                <a:path w="918844" h="1157605">
                  <a:moveTo>
                    <a:pt x="340029" y="0"/>
                  </a:moveTo>
                  <a:lnTo>
                    <a:pt x="340029" y="173609"/>
                  </a:lnTo>
                  <a:lnTo>
                    <a:pt x="387264" y="176332"/>
                  </a:lnTo>
                  <a:lnTo>
                    <a:pt x="432895" y="184299"/>
                  </a:lnTo>
                  <a:lnTo>
                    <a:pt x="476619" y="197208"/>
                  </a:lnTo>
                  <a:lnTo>
                    <a:pt x="518133" y="214754"/>
                  </a:lnTo>
                  <a:lnTo>
                    <a:pt x="557134" y="236633"/>
                  </a:lnTo>
                  <a:lnTo>
                    <a:pt x="593317" y="262543"/>
                  </a:lnTo>
                  <a:lnTo>
                    <a:pt x="626379" y="292179"/>
                  </a:lnTo>
                  <a:lnTo>
                    <a:pt x="656018" y="325238"/>
                  </a:lnTo>
                  <a:lnTo>
                    <a:pt x="681929" y="361417"/>
                  </a:lnTo>
                  <a:lnTo>
                    <a:pt x="703810" y="400413"/>
                  </a:lnTo>
                  <a:lnTo>
                    <a:pt x="721356" y="441921"/>
                  </a:lnTo>
                  <a:lnTo>
                    <a:pt x="734265" y="485638"/>
                  </a:lnTo>
                  <a:lnTo>
                    <a:pt x="742233" y="531260"/>
                  </a:lnTo>
                  <a:lnTo>
                    <a:pt x="744956" y="578485"/>
                  </a:lnTo>
                  <a:lnTo>
                    <a:pt x="742233" y="625711"/>
                  </a:lnTo>
                  <a:lnTo>
                    <a:pt x="734265" y="671339"/>
                  </a:lnTo>
                  <a:lnTo>
                    <a:pt x="721356" y="715063"/>
                  </a:lnTo>
                  <a:lnTo>
                    <a:pt x="703810" y="756581"/>
                  </a:lnTo>
                  <a:lnTo>
                    <a:pt x="681929" y="795589"/>
                  </a:lnTo>
                  <a:lnTo>
                    <a:pt x="656018" y="831781"/>
                  </a:lnTo>
                  <a:lnTo>
                    <a:pt x="626379" y="864854"/>
                  </a:lnTo>
                  <a:lnTo>
                    <a:pt x="593317" y="894503"/>
                  </a:lnTo>
                  <a:lnTo>
                    <a:pt x="557134" y="920426"/>
                  </a:lnTo>
                  <a:lnTo>
                    <a:pt x="518133" y="942317"/>
                  </a:lnTo>
                  <a:lnTo>
                    <a:pt x="476619" y="959873"/>
                  </a:lnTo>
                  <a:lnTo>
                    <a:pt x="432895" y="972790"/>
                  </a:lnTo>
                  <a:lnTo>
                    <a:pt x="387264" y="980762"/>
                  </a:lnTo>
                  <a:lnTo>
                    <a:pt x="340029" y="983488"/>
                  </a:lnTo>
                  <a:lnTo>
                    <a:pt x="289082" y="980272"/>
                  </a:lnTo>
                  <a:lnTo>
                    <a:pt x="239232" y="970747"/>
                  </a:lnTo>
                  <a:lnTo>
                    <a:pt x="191053" y="955095"/>
                  </a:lnTo>
                  <a:lnTo>
                    <a:pt x="145120" y="933500"/>
                  </a:lnTo>
                  <a:lnTo>
                    <a:pt x="102006" y="906144"/>
                  </a:lnTo>
                  <a:lnTo>
                    <a:pt x="0" y="1046480"/>
                  </a:lnTo>
                  <a:lnTo>
                    <a:pt x="39512" y="1072822"/>
                  </a:lnTo>
                  <a:lnTo>
                    <a:pt x="80366" y="1095520"/>
                  </a:lnTo>
                  <a:lnTo>
                    <a:pt x="122352" y="1114608"/>
                  </a:lnTo>
                  <a:lnTo>
                    <a:pt x="165265" y="1130118"/>
                  </a:lnTo>
                  <a:lnTo>
                    <a:pt x="208895" y="1142083"/>
                  </a:lnTo>
                  <a:lnTo>
                    <a:pt x="253034" y="1150536"/>
                  </a:lnTo>
                  <a:lnTo>
                    <a:pt x="297476" y="1155510"/>
                  </a:lnTo>
                  <a:lnTo>
                    <a:pt x="342011" y="1157039"/>
                  </a:lnTo>
                  <a:lnTo>
                    <a:pt x="386432" y="1155154"/>
                  </a:lnTo>
                  <a:lnTo>
                    <a:pt x="430531" y="1149889"/>
                  </a:lnTo>
                  <a:lnTo>
                    <a:pt x="474100" y="1141277"/>
                  </a:lnTo>
                  <a:lnTo>
                    <a:pt x="516932" y="1129352"/>
                  </a:lnTo>
                  <a:lnTo>
                    <a:pt x="558818" y="1114144"/>
                  </a:lnTo>
                  <a:lnTo>
                    <a:pt x="599550" y="1095689"/>
                  </a:lnTo>
                  <a:lnTo>
                    <a:pt x="638920" y="1074019"/>
                  </a:lnTo>
                  <a:lnTo>
                    <a:pt x="676722" y="1049166"/>
                  </a:lnTo>
                  <a:lnTo>
                    <a:pt x="712746" y="1021164"/>
                  </a:lnTo>
                  <a:lnTo>
                    <a:pt x="746785" y="990045"/>
                  </a:lnTo>
                  <a:lnTo>
                    <a:pt x="778630" y="955843"/>
                  </a:lnTo>
                  <a:lnTo>
                    <a:pt x="808075" y="918591"/>
                  </a:lnTo>
                  <a:lnTo>
                    <a:pt x="834416" y="879066"/>
                  </a:lnTo>
                  <a:lnTo>
                    <a:pt x="857112" y="838202"/>
                  </a:lnTo>
                  <a:lnTo>
                    <a:pt x="876196" y="796207"/>
                  </a:lnTo>
                  <a:lnTo>
                    <a:pt x="891700" y="753288"/>
                  </a:lnTo>
                  <a:lnTo>
                    <a:pt x="903658" y="709654"/>
                  </a:lnTo>
                  <a:lnTo>
                    <a:pt x="912104" y="665511"/>
                  </a:lnTo>
                  <a:lnTo>
                    <a:pt x="917070" y="621068"/>
                  </a:lnTo>
                  <a:lnTo>
                    <a:pt x="918589" y="576532"/>
                  </a:lnTo>
                  <a:lnTo>
                    <a:pt x="916696" y="532111"/>
                  </a:lnTo>
                  <a:lnTo>
                    <a:pt x="911421" y="488013"/>
                  </a:lnTo>
                  <a:lnTo>
                    <a:pt x="902800" y="444445"/>
                  </a:lnTo>
                  <a:lnTo>
                    <a:pt x="890865" y="401616"/>
                  </a:lnTo>
                  <a:lnTo>
                    <a:pt x="875649" y="359733"/>
                  </a:lnTo>
                  <a:lnTo>
                    <a:pt x="857185" y="319004"/>
                  </a:lnTo>
                  <a:lnTo>
                    <a:pt x="835507" y="279636"/>
                  </a:lnTo>
                  <a:lnTo>
                    <a:pt x="810648" y="241837"/>
                  </a:lnTo>
                  <a:lnTo>
                    <a:pt x="782640" y="205815"/>
                  </a:lnTo>
                  <a:lnTo>
                    <a:pt x="751517" y="171778"/>
                  </a:lnTo>
                  <a:lnTo>
                    <a:pt x="717313" y="139934"/>
                  </a:lnTo>
                  <a:lnTo>
                    <a:pt x="680059" y="110490"/>
                  </a:lnTo>
                  <a:lnTo>
                    <a:pt x="636527" y="81776"/>
                  </a:lnTo>
                  <a:lnTo>
                    <a:pt x="590819" y="57205"/>
                  </a:lnTo>
                  <a:lnTo>
                    <a:pt x="543232" y="36878"/>
                  </a:lnTo>
                  <a:lnTo>
                    <a:pt x="494062" y="20893"/>
                  </a:lnTo>
                  <a:lnTo>
                    <a:pt x="443608" y="9352"/>
                  </a:lnTo>
                  <a:lnTo>
                    <a:pt x="392164" y="2354"/>
                  </a:lnTo>
                  <a:lnTo>
                    <a:pt x="340029" y="0"/>
                  </a:lnTo>
                  <a:close/>
                </a:path>
              </a:pathLst>
            </a:custGeom>
            <a:solidFill>
              <a:srgbClr val="088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41476" y="2226945"/>
              <a:ext cx="610235" cy="610870"/>
            </a:xfrm>
            <a:custGeom>
              <a:avLst/>
              <a:gdLst/>
              <a:ahLst/>
              <a:cxnLst/>
              <a:rect l="l" t="t" r="r" b="b"/>
              <a:pathLst>
                <a:path w="610235" h="610869">
                  <a:moveTo>
                    <a:pt x="305130" y="0"/>
                  </a:moveTo>
                  <a:lnTo>
                    <a:pt x="255637" y="3994"/>
                  </a:lnTo>
                  <a:lnTo>
                    <a:pt x="208686" y="15560"/>
                  </a:lnTo>
                  <a:lnTo>
                    <a:pt x="164906" y="34067"/>
                  </a:lnTo>
                  <a:lnTo>
                    <a:pt x="124925" y="58887"/>
                  </a:lnTo>
                  <a:lnTo>
                    <a:pt x="89371" y="89392"/>
                  </a:lnTo>
                  <a:lnTo>
                    <a:pt x="58873" y="124952"/>
                  </a:lnTo>
                  <a:lnTo>
                    <a:pt x="34058" y="164940"/>
                  </a:lnTo>
                  <a:lnTo>
                    <a:pt x="15555" y="208727"/>
                  </a:lnTo>
                  <a:lnTo>
                    <a:pt x="3993" y="255683"/>
                  </a:lnTo>
                  <a:lnTo>
                    <a:pt x="0" y="305181"/>
                  </a:lnTo>
                  <a:lnTo>
                    <a:pt x="3993" y="354678"/>
                  </a:lnTo>
                  <a:lnTo>
                    <a:pt x="15555" y="401634"/>
                  </a:lnTo>
                  <a:lnTo>
                    <a:pt x="34058" y="445421"/>
                  </a:lnTo>
                  <a:lnTo>
                    <a:pt x="58873" y="485409"/>
                  </a:lnTo>
                  <a:lnTo>
                    <a:pt x="89371" y="520969"/>
                  </a:lnTo>
                  <a:lnTo>
                    <a:pt x="124925" y="551474"/>
                  </a:lnTo>
                  <a:lnTo>
                    <a:pt x="164906" y="576294"/>
                  </a:lnTo>
                  <a:lnTo>
                    <a:pt x="208686" y="594801"/>
                  </a:lnTo>
                  <a:lnTo>
                    <a:pt x="255637" y="606367"/>
                  </a:lnTo>
                  <a:lnTo>
                    <a:pt x="305130" y="610362"/>
                  </a:lnTo>
                  <a:lnTo>
                    <a:pt x="354631" y="606367"/>
                  </a:lnTo>
                  <a:lnTo>
                    <a:pt x="401583" y="594801"/>
                  </a:lnTo>
                  <a:lnTo>
                    <a:pt x="445359" y="576294"/>
                  </a:lnTo>
                  <a:lnTo>
                    <a:pt x="485333" y="551474"/>
                  </a:lnTo>
                  <a:lnTo>
                    <a:pt x="520877" y="520969"/>
                  </a:lnTo>
                  <a:lnTo>
                    <a:pt x="551365" y="485409"/>
                  </a:lnTo>
                  <a:lnTo>
                    <a:pt x="576169" y="445421"/>
                  </a:lnTo>
                  <a:lnTo>
                    <a:pt x="594662" y="401634"/>
                  </a:lnTo>
                  <a:lnTo>
                    <a:pt x="606218" y="354678"/>
                  </a:lnTo>
                  <a:lnTo>
                    <a:pt x="610209" y="305181"/>
                  </a:lnTo>
                  <a:lnTo>
                    <a:pt x="606218" y="255683"/>
                  </a:lnTo>
                  <a:lnTo>
                    <a:pt x="594662" y="208727"/>
                  </a:lnTo>
                  <a:lnTo>
                    <a:pt x="576169" y="164940"/>
                  </a:lnTo>
                  <a:lnTo>
                    <a:pt x="551365" y="124952"/>
                  </a:lnTo>
                  <a:lnTo>
                    <a:pt x="520877" y="89392"/>
                  </a:lnTo>
                  <a:lnTo>
                    <a:pt x="485333" y="58887"/>
                  </a:lnTo>
                  <a:lnTo>
                    <a:pt x="445359" y="34067"/>
                  </a:lnTo>
                  <a:lnTo>
                    <a:pt x="401583" y="15560"/>
                  </a:lnTo>
                  <a:lnTo>
                    <a:pt x="354631" y="3994"/>
                  </a:lnTo>
                  <a:lnTo>
                    <a:pt x="30513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1677" y="1796542"/>
              <a:ext cx="486409" cy="486409"/>
            </a:xfrm>
            <a:custGeom>
              <a:avLst/>
              <a:gdLst/>
              <a:ahLst/>
              <a:cxnLst/>
              <a:rect l="l" t="t" r="r" b="b"/>
              <a:pathLst>
                <a:path w="486409" h="486410">
                  <a:moveTo>
                    <a:pt x="243027" y="0"/>
                  </a:moveTo>
                  <a:lnTo>
                    <a:pt x="194046" y="4933"/>
                  </a:lnTo>
                  <a:lnTo>
                    <a:pt x="148427" y="19083"/>
                  </a:lnTo>
                  <a:lnTo>
                    <a:pt x="107145" y="41476"/>
                  </a:lnTo>
                  <a:lnTo>
                    <a:pt x="71178" y="71135"/>
                  </a:lnTo>
                  <a:lnTo>
                    <a:pt x="41503" y="107088"/>
                  </a:lnTo>
                  <a:lnTo>
                    <a:pt x="19097" y="148357"/>
                  </a:lnTo>
                  <a:lnTo>
                    <a:pt x="4937" y="193970"/>
                  </a:lnTo>
                  <a:lnTo>
                    <a:pt x="0" y="242951"/>
                  </a:lnTo>
                  <a:lnTo>
                    <a:pt x="4937" y="291937"/>
                  </a:lnTo>
                  <a:lnTo>
                    <a:pt x="19097" y="337564"/>
                  </a:lnTo>
                  <a:lnTo>
                    <a:pt x="41503" y="378854"/>
                  </a:lnTo>
                  <a:lnTo>
                    <a:pt x="71178" y="414829"/>
                  </a:lnTo>
                  <a:lnTo>
                    <a:pt x="107145" y="444512"/>
                  </a:lnTo>
                  <a:lnTo>
                    <a:pt x="148427" y="466925"/>
                  </a:lnTo>
                  <a:lnTo>
                    <a:pt x="194046" y="481090"/>
                  </a:lnTo>
                  <a:lnTo>
                    <a:pt x="243027" y="486029"/>
                  </a:lnTo>
                  <a:lnTo>
                    <a:pt x="292003" y="481090"/>
                  </a:lnTo>
                  <a:lnTo>
                    <a:pt x="337621" y="466925"/>
                  </a:lnTo>
                  <a:lnTo>
                    <a:pt x="378903" y="444512"/>
                  </a:lnTo>
                  <a:lnTo>
                    <a:pt x="414870" y="414829"/>
                  </a:lnTo>
                  <a:lnTo>
                    <a:pt x="444547" y="378854"/>
                  </a:lnTo>
                  <a:lnTo>
                    <a:pt x="466955" y="337564"/>
                  </a:lnTo>
                  <a:lnTo>
                    <a:pt x="481116" y="291937"/>
                  </a:lnTo>
                  <a:lnTo>
                    <a:pt x="486054" y="242951"/>
                  </a:lnTo>
                  <a:lnTo>
                    <a:pt x="481116" y="193970"/>
                  </a:lnTo>
                  <a:lnTo>
                    <a:pt x="466955" y="148357"/>
                  </a:lnTo>
                  <a:lnTo>
                    <a:pt x="444547" y="107088"/>
                  </a:lnTo>
                  <a:lnTo>
                    <a:pt x="414870" y="71135"/>
                  </a:lnTo>
                  <a:lnTo>
                    <a:pt x="378903" y="41476"/>
                  </a:lnTo>
                  <a:lnTo>
                    <a:pt x="337621" y="19083"/>
                  </a:lnTo>
                  <a:lnTo>
                    <a:pt x="292003" y="4933"/>
                  </a:lnTo>
                  <a:lnTo>
                    <a:pt x="243027" y="0"/>
                  </a:lnTo>
                  <a:close/>
                </a:path>
              </a:pathLst>
            </a:custGeom>
            <a:solidFill>
              <a:srgbClr val="088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5007" y="1906904"/>
            <a:ext cx="2387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70354" y="1993519"/>
            <a:ext cx="67494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073150" algn="l"/>
                <a:tab pos="2439035" algn="l"/>
                <a:tab pos="3062605" algn="l"/>
                <a:tab pos="3667125" algn="l"/>
                <a:tab pos="4479925" algn="l"/>
                <a:tab pos="5370195" algn="l"/>
                <a:tab pos="646938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Chấ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90" dirty="0">
                <a:latin typeface="Microsoft Sans Serif"/>
                <a:cs typeface="Microsoft Sans Serif"/>
              </a:rPr>
              <a:t>th</a:t>
            </a:r>
            <a:r>
              <a:rPr sz="2700" spc="125" dirty="0">
                <a:latin typeface="Microsoft Sans Serif"/>
                <a:cs typeface="Microsoft Sans Serif"/>
              </a:rPr>
              <a:t>ư</a:t>
            </a:r>
            <a:r>
              <a:rPr sz="2700" spc="85" dirty="0">
                <a:latin typeface="Microsoft Sans Serif"/>
                <a:cs typeface="Microsoft Sans Serif"/>
              </a:rPr>
              <a:t>ơng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d</a:t>
            </a:r>
            <a:r>
              <a:rPr sz="2700" spc="-5" dirty="0">
                <a:latin typeface="Microsoft Sans Serif"/>
                <a:cs typeface="Microsoft Sans Serif"/>
              </a:rPr>
              <a:t>o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tai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5" dirty="0">
                <a:latin typeface="Microsoft Sans Serif"/>
                <a:cs typeface="Microsoft Sans Serif"/>
              </a:rPr>
              <a:t>nạ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5" dirty="0">
                <a:latin typeface="Microsoft Sans Serif"/>
                <a:cs typeface="Microsoft Sans Serif"/>
              </a:rPr>
              <a:t>giao</a:t>
            </a:r>
            <a:r>
              <a:rPr sz="2700" dirty="0">
                <a:latin typeface="Microsoft Sans Serif"/>
                <a:cs typeface="Microsoft Sans Serif"/>
              </a:rPr>
              <a:t>	th</a:t>
            </a:r>
            <a:r>
              <a:rPr sz="2700" spc="-10" dirty="0">
                <a:latin typeface="Microsoft Sans Serif"/>
                <a:cs typeface="Microsoft Sans Serif"/>
              </a:rPr>
              <a:t>ô</a:t>
            </a:r>
            <a:r>
              <a:rPr sz="2700" spc="-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-10" dirty="0">
                <a:latin typeface="Microsoft Sans Serif"/>
                <a:cs typeface="Microsoft Sans Serif"/>
              </a:rPr>
              <a:t>là  </a:t>
            </a:r>
            <a:r>
              <a:rPr sz="2700" spc="-5" dirty="0">
                <a:latin typeface="Microsoft Sans Serif"/>
                <a:cs typeface="Microsoft Sans Serif"/>
              </a:rPr>
              <a:t>nguyên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nhân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hàng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đầu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gây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55" dirty="0">
                <a:latin typeface="Microsoft Sans Serif"/>
                <a:cs typeface="Microsoft Sans Serif"/>
              </a:rPr>
              <a:t>tử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vong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270" dirty="0">
                <a:latin typeface="Microsoft Sans Serif"/>
                <a:cs typeface="Microsoft Sans Serif"/>
              </a:rPr>
              <a:t>ở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VTN</a:t>
            </a:r>
            <a:endParaRPr sz="27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21677" y="3287776"/>
            <a:ext cx="1114425" cy="1212850"/>
            <a:chOff x="721677" y="3287776"/>
            <a:chExt cx="1114425" cy="1212850"/>
          </a:xfrm>
        </p:grpSpPr>
        <p:sp>
          <p:nvSpPr>
            <p:cNvPr id="17" name="object 17"/>
            <p:cNvSpPr/>
            <p:nvPr/>
          </p:nvSpPr>
          <p:spPr>
            <a:xfrm>
              <a:off x="1257122" y="3453892"/>
              <a:ext cx="579120" cy="1047115"/>
            </a:xfrm>
            <a:custGeom>
              <a:avLst/>
              <a:gdLst/>
              <a:ahLst/>
              <a:cxnLst/>
              <a:rect l="l" t="t" r="r" b="b"/>
              <a:pathLst>
                <a:path w="579119" h="1047114">
                  <a:moveTo>
                    <a:pt x="0" y="0"/>
                  </a:moveTo>
                  <a:lnTo>
                    <a:pt x="0" y="173608"/>
                  </a:lnTo>
                  <a:lnTo>
                    <a:pt x="47234" y="176332"/>
                  </a:lnTo>
                  <a:lnTo>
                    <a:pt x="92865" y="184300"/>
                  </a:lnTo>
                  <a:lnTo>
                    <a:pt x="136590" y="197208"/>
                  </a:lnTo>
                  <a:lnTo>
                    <a:pt x="178104" y="214754"/>
                  </a:lnTo>
                  <a:lnTo>
                    <a:pt x="217104" y="236635"/>
                  </a:lnTo>
                  <a:lnTo>
                    <a:pt x="253287" y="262546"/>
                  </a:lnTo>
                  <a:lnTo>
                    <a:pt x="286350" y="292184"/>
                  </a:lnTo>
                  <a:lnTo>
                    <a:pt x="315988" y="325245"/>
                  </a:lnTo>
                  <a:lnTo>
                    <a:pt x="341900" y="361428"/>
                  </a:lnTo>
                  <a:lnTo>
                    <a:pt x="363780" y="400427"/>
                  </a:lnTo>
                  <a:lnTo>
                    <a:pt x="381326" y="441939"/>
                  </a:lnTo>
                  <a:lnTo>
                    <a:pt x="394235" y="485661"/>
                  </a:lnTo>
                  <a:lnTo>
                    <a:pt x="402203" y="531290"/>
                  </a:lnTo>
                  <a:lnTo>
                    <a:pt x="404926" y="578523"/>
                  </a:lnTo>
                  <a:lnTo>
                    <a:pt x="402058" y="626692"/>
                  </a:lnTo>
                  <a:lnTo>
                    <a:pt x="393603" y="673685"/>
                  </a:lnTo>
                  <a:lnTo>
                    <a:pt x="379785" y="719058"/>
                  </a:lnTo>
                  <a:lnTo>
                    <a:pt x="360826" y="762368"/>
                  </a:lnTo>
                  <a:lnTo>
                    <a:pt x="336949" y="803173"/>
                  </a:lnTo>
                  <a:lnTo>
                    <a:pt x="308379" y="841030"/>
                  </a:lnTo>
                  <a:lnTo>
                    <a:pt x="275337" y="875498"/>
                  </a:lnTo>
                  <a:lnTo>
                    <a:pt x="238048" y="906132"/>
                  </a:lnTo>
                  <a:lnTo>
                    <a:pt x="340029" y="1046543"/>
                  </a:lnTo>
                  <a:lnTo>
                    <a:pt x="377283" y="1017104"/>
                  </a:lnTo>
                  <a:lnTo>
                    <a:pt x="411487" y="985262"/>
                  </a:lnTo>
                  <a:lnTo>
                    <a:pt x="442610" y="951227"/>
                  </a:lnTo>
                  <a:lnTo>
                    <a:pt x="470618" y="915206"/>
                  </a:lnTo>
                  <a:lnTo>
                    <a:pt x="495477" y="877407"/>
                  </a:lnTo>
                  <a:lnTo>
                    <a:pt x="517155" y="838038"/>
                  </a:lnTo>
                  <a:lnTo>
                    <a:pt x="535619" y="797307"/>
                  </a:lnTo>
                  <a:lnTo>
                    <a:pt x="550835" y="755422"/>
                  </a:lnTo>
                  <a:lnTo>
                    <a:pt x="562770" y="712591"/>
                  </a:lnTo>
                  <a:lnTo>
                    <a:pt x="571392" y="669023"/>
                  </a:lnTo>
                  <a:lnTo>
                    <a:pt x="576666" y="624924"/>
                  </a:lnTo>
                  <a:lnTo>
                    <a:pt x="578560" y="580503"/>
                  </a:lnTo>
                  <a:lnTo>
                    <a:pt x="577040" y="535969"/>
                  </a:lnTo>
                  <a:lnTo>
                    <a:pt x="572074" y="491528"/>
                  </a:lnTo>
                  <a:lnTo>
                    <a:pt x="563629" y="447390"/>
                  </a:lnTo>
                  <a:lnTo>
                    <a:pt x="551670" y="403761"/>
                  </a:lnTo>
                  <a:lnTo>
                    <a:pt x="536166" y="360850"/>
                  </a:lnTo>
                  <a:lnTo>
                    <a:pt x="517082" y="318865"/>
                  </a:lnTo>
                  <a:lnTo>
                    <a:pt x="494386" y="278014"/>
                  </a:lnTo>
                  <a:lnTo>
                    <a:pt x="468045" y="238505"/>
                  </a:lnTo>
                  <a:lnTo>
                    <a:pt x="436787" y="199173"/>
                  </a:lnTo>
                  <a:lnTo>
                    <a:pt x="402541" y="162999"/>
                  </a:lnTo>
                  <a:lnTo>
                    <a:pt x="365551" y="130109"/>
                  </a:lnTo>
                  <a:lnTo>
                    <a:pt x="326060" y="100624"/>
                  </a:lnTo>
                  <a:lnTo>
                    <a:pt x="284310" y="74670"/>
                  </a:lnTo>
                  <a:lnTo>
                    <a:pt x="240545" y="52369"/>
                  </a:lnTo>
                  <a:lnTo>
                    <a:pt x="195008" y="33846"/>
                  </a:lnTo>
                  <a:lnTo>
                    <a:pt x="147941" y="19224"/>
                  </a:lnTo>
                  <a:lnTo>
                    <a:pt x="99589" y="8626"/>
                  </a:lnTo>
                  <a:lnTo>
                    <a:pt x="50194" y="2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A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1476" y="3718306"/>
              <a:ext cx="610235" cy="610235"/>
            </a:xfrm>
            <a:custGeom>
              <a:avLst/>
              <a:gdLst/>
              <a:ahLst/>
              <a:cxnLst/>
              <a:rect l="l" t="t" r="r" b="b"/>
              <a:pathLst>
                <a:path w="610235" h="610235">
                  <a:moveTo>
                    <a:pt x="305130" y="0"/>
                  </a:moveTo>
                  <a:lnTo>
                    <a:pt x="255637" y="3991"/>
                  </a:lnTo>
                  <a:lnTo>
                    <a:pt x="208686" y="15547"/>
                  </a:lnTo>
                  <a:lnTo>
                    <a:pt x="164906" y="34041"/>
                  </a:lnTo>
                  <a:lnTo>
                    <a:pt x="124925" y="58845"/>
                  </a:lnTo>
                  <a:lnTo>
                    <a:pt x="89371" y="89334"/>
                  </a:lnTo>
                  <a:lnTo>
                    <a:pt x="58873" y="124881"/>
                  </a:lnTo>
                  <a:lnTo>
                    <a:pt x="34058" y="164858"/>
                  </a:lnTo>
                  <a:lnTo>
                    <a:pt x="15555" y="208639"/>
                  </a:lnTo>
                  <a:lnTo>
                    <a:pt x="3993" y="255596"/>
                  </a:lnTo>
                  <a:lnTo>
                    <a:pt x="0" y="305104"/>
                  </a:lnTo>
                  <a:lnTo>
                    <a:pt x="3993" y="354597"/>
                  </a:lnTo>
                  <a:lnTo>
                    <a:pt x="15555" y="401548"/>
                  </a:lnTo>
                  <a:lnTo>
                    <a:pt x="34058" y="445328"/>
                  </a:lnTo>
                  <a:lnTo>
                    <a:pt x="58873" y="485309"/>
                  </a:lnTo>
                  <a:lnTo>
                    <a:pt x="89371" y="520863"/>
                  </a:lnTo>
                  <a:lnTo>
                    <a:pt x="124925" y="551361"/>
                  </a:lnTo>
                  <a:lnTo>
                    <a:pt x="164906" y="576176"/>
                  </a:lnTo>
                  <a:lnTo>
                    <a:pt x="208686" y="594679"/>
                  </a:lnTo>
                  <a:lnTo>
                    <a:pt x="255637" y="606241"/>
                  </a:lnTo>
                  <a:lnTo>
                    <a:pt x="305130" y="610235"/>
                  </a:lnTo>
                  <a:lnTo>
                    <a:pt x="354631" y="606241"/>
                  </a:lnTo>
                  <a:lnTo>
                    <a:pt x="401583" y="594679"/>
                  </a:lnTo>
                  <a:lnTo>
                    <a:pt x="445359" y="576176"/>
                  </a:lnTo>
                  <a:lnTo>
                    <a:pt x="485333" y="551361"/>
                  </a:lnTo>
                  <a:lnTo>
                    <a:pt x="520877" y="520863"/>
                  </a:lnTo>
                  <a:lnTo>
                    <a:pt x="551365" y="485309"/>
                  </a:lnTo>
                  <a:lnTo>
                    <a:pt x="576169" y="445328"/>
                  </a:lnTo>
                  <a:lnTo>
                    <a:pt x="594662" y="401548"/>
                  </a:lnTo>
                  <a:lnTo>
                    <a:pt x="606218" y="354597"/>
                  </a:lnTo>
                  <a:lnTo>
                    <a:pt x="610209" y="305104"/>
                  </a:lnTo>
                  <a:lnTo>
                    <a:pt x="606218" y="255596"/>
                  </a:lnTo>
                  <a:lnTo>
                    <a:pt x="594662" y="208639"/>
                  </a:lnTo>
                  <a:lnTo>
                    <a:pt x="576169" y="164858"/>
                  </a:lnTo>
                  <a:lnTo>
                    <a:pt x="551365" y="124881"/>
                  </a:lnTo>
                  <a:lnTo>
                    <a:pt x="520877" y="89334"/>
                  </a:lnTo>
                  <a:lnTo>
                    <a:pt x="485333" y="58845"/>
                  </a:lnTo>
                  <a:lnTo>
                    <a:pt x="445359" y="34041"/>
                  </a:lnTo>
                  <a:lnTo>
                    <a:pt x="401583" y="15547"/>
                  </a:lnTo>
                  <a:lnTo>
                    <a:pt x="354631" y="3991"/>
                  </a:lnTo>
                  <a:lnTo>
                    <a:pt x="30513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1677" y="3287776"/>
              <a:ext cx="486409" cy="486409"/>
            </a:xfrm>
            <a:custGeom>
              <a:avLst/>
              <a:gdLst/>
              <a:ahLst/>
              <a:cxnLst/>
              <a:rect l="l" t="t" r="r" b="b"/>
              <a:pathLst>
                <a:path w="486409" h="486410">
                  <a:moveTo>
                    <a:pt x="243027" y="0"/>
                  </a:moveTo>
                  <a:lnTo>
                    <a:pt x="194046" y="4938"/>
                  </a:lnTo>
                  <a:lnTo>
                    <a:pt x="148427" y="19103"/>
                  </a:lnTo>
                  <a:lnTo>
                    <a:pt x="107145" y="41516"/>
                  </a:lnTo>
                  <a:lnTo>
                    <a:pt x="71178" y="71199"/>
                  </a:lnTo>
                  <a:lnTo>
                    <a:pt x="41503" y="107174"/>
                  </a:lnTo>
                  <a:lnTo>
                    <a:pt x="19097" y="148464"/>
                  </a:lnTo>
                  <a:lnTo>
                    <a:pt x="4937" y="194091"/>
                  </a:lnTo>
                  <a:lnTo>
                    <a:pt x="0" y="243078"/>
                  </a:lnTo>
                  <a:lnTo>
                    <a:pt x="4937" y="292022"/>
                  </a:lnTo>
                  <a:lnTo>
                    <a:pt x="19097" y="337617"/>
                  </a:lnTo>
                  <a:lnTo>
                    <a:pt x="41503" y="378885"/>
                  </a:lnTo>
                  <a:lnTo>
                    <a:pt x="71178" y="414845"/>
                  </a:lnTo>
                  <a:lnTo>
                    <a:pt x="107145" y="444519"/>
                  </a:lnTo>
                  <a:lnTo>
                    <a:pt x="148427" y="466927"/>
                  </a:lnTo>
                  <a:lnTo>
                    <a:pt x="194046" y="481090"/>
                  </a:lnTo>
                  <a:lnTo>
                    <a:pt x="243027" y="486029"/>
                  </a:lnTo>
                  <a:lnTo>
                    <a:pt x="292003" y="481090"/>
                  </a:lnTo>
                  <a:lnTo>
                    <a:pt x="337621" y="466927"/>
                  </a:lnTo>
                  <a:lnTo>
                    <a:pt x="378903" y="444519"/>
                  </a:lnTo>
                  <a:lnTo>
                    <a:pt x="414870" y="414845"/>
                  </a:lnTo>
                  <a:lnTo>
                    <a:pt x="444547" y="378885"/>
                  </a:lnTo>
                  <a:lnTo>
                    <a:pt x="466955" y="337617"/>
                  </a:lnTo>
                  <a:lnTo>
                    <a:pt x="481116" y="292022"/>
                  </a:lnTo>
                  <a:lnTo>
                    <a:pt x="486054" y="243078"/>
                  </a:lnTo>
                  <a:lnTo>
                    <a:pt x="481116" y="194091"/>
                  </a:lnTo>
                  <a:lnTo>
                    <a:pt x="466955" y="148464"/>
                  </a:lnTo>
                  <a:lnTo>
                    <a:pt x="444547" y="107174"/>
                  </a:lnTo>
                  <a:lnTo>
                    <a:pt x="414870" y="71199"/>
                  </a:lnTo>
                  <a:lnTo>
                    <a:pt x="378903" y="41516"/>
                  </a:lnTo>
                  <a:lnTo>
                    <a:pt x="337621" y="19103"/>
                  </a:lnTo>
                  <a:lnTo>
                    <a:pt x="292003" y="4938"/>
                  </a:lnTo>
                  <a:lnTo>
                    <a:pt x="243027" y="0"/>
                  </a:lnTo>
                  <a:close/>
                </a:path>
              </a:pathLst>
            </a:custGeom>
            <a:solidFill>
              <a:srgbClr val="4AB1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45007" y="3398646"/>
            <a:ext cx="23876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15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90166" y="3510533"/>
            <a:ext cx="67456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56615" algn="l"/>
                <a:tab pos="1815464" algn="l"/>
                <a:tab pos="2222500" algn="l"/>
                <a:tab pos="2553335" algn="l"/>
                <a:tab pos="3474085" algn="l"/>
                <a:tab pos="3804285" algn="l"/>
                <a:tab pos="5069840" algn="l"/>
                <a:tab pos="5970270" algn="l"/>
              </a:tabLst>
            </a:pPr>
            <a:r>
              <a:rPr sz="2700" spc="-10" dirty="0">
                <a:latin typeface="Microsoft Sans Serif"/>
                <a:cs typeface="Microsoft Sans Serif"/>
              </a:rPr>
              <a:t>Đuố</a:t>
            </a:r>
            <a:r>
              <a:rPr sz="2700" spc="-5" dirty="0">
                <a:latin typeface="Microsoft Sans Serif"/>
                <a:cs typeface="Microsoft Sans Serif"/>
              </a:rPr>
              <a:t>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185" dirty="0">
                <a:latin typeface="Microsoft Sans Serif"/>
                <a:cs typeface="Microsoft Sans Serif"/>
              </a:rPr>
              <a:t>nư</a:t>
            </a:r>
            <a:r>
              <a:rPr sz="2700" spc="195" dirty="0">
                <a:latin typeface="Microsoft Sans Serif"/>
                <a:cs typeface="Microsoft Sans Serif"/>
              </a:rPr>
              <a:t>ớ</a:t>
            </a:r>
            <a:r>
              <a:rPr sz="2700" dirty="0">
                <a:latin typeface="Microsoft Sans Serif"/>
                <a:cs typeface="Microsoft Sans Serif"/>
              </a:rPr>
              <a:t>c	</a:t>
            </a:r>
            <a:r>
              <a:rPr sz="2700" spc="-10" dirty="0">
                <a:latin typeface="Microsoft Sans Serif"/>
                <a:cs typeface="Microsoft Sans Serif"/>
              </a:rPr>
              <a:t>là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5" dirty="0">
                <a:latin typeface="Microsoft Sans Serif"/>
                <a:cs typeface="Microsoft Sans Serif"/>
              </a:rPr>
              <a:t>1</a:t>
            </a:r>
            <a:r>
              <a:rPr sz="2700" dirty="0">
                <a:latin typeface="Microsoft Sans Serif"/>
                <a:cs typeface="Microsoft Sans Serif"/>
              </a:rPr>
              <a:t>	tro</a:t>
            </a:r>
            <a:r>
              <a:rPr sz="2700" spc="-10" dirty="0">
                <a:latin typeface="Microsoft Sans Serif"/>
                <a:cs typeface="Microsoft Sans Serif"/>
              </a:rPr>
              <a:t>n</a:t>
            </a:r>
            <a:r>
              <a:rPr sz="2700" spc="-5" dirty="0">
                <a:latin typeface="Microsoft Sans Serif"/>
                <a:cs typeface="Microsoft Sans Serif"/>
              </a:rPr>
              <a:t>g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5" dirty="0">
                <a:latin typeface="Microsoft Sans Serif"/>
                <a:cs typeface="Microsoft Sans Serif"/>
              </a:rPr>
              <a:t>5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5" dirty="0">
                <a:latin typeface="Microsoft Sans Serif"/>
                <a:cs typeface="Microsoft Sans Serif"/>
              </a:rPr>
              <a:t>nguyê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5" dirty="0">
                <a:latin typeface="Microsoft Sans Serif"/>
                <a:cs typeface="Microsoft Sans Serif"/>
              </a:rPr>
              <a:t>nhâ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5" dirty="0">
                <a:latin typeface="Microsoft Sans Serif"/>
                <a:cs typeface="Microsoft Sans Serif"/>
              </a:rPr>
              <a:t>hàng  đầu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gây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155" dirty="0">
                <a:latin typeface="Microsoft Sans Serif"/>
                <a:cs typeface="Microsoft Sans Serif"/>
              </a:rPr>
              <a:t>tử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vong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265" dirty="0">
                <a:latin typeface="Microsoft Sans Serif"/>
                <a:cs typeface="Microsoft Sans Serif"/>
              </a:rPr>
              <a:t>ở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đối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14" dirty="0">
                <a:latin typeface="Microsoft Sans Serif"/>
                <a:cs typeface="Microsoft Sans Serif"/>
              </a:rPr>
              <a:t>tượng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1-14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tuổi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54575" y="987551"/>
              <a:ext cx="3882390" cy="26654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30200" y="960196"/>
            <a:ext cx="4093210" cy="2616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Microsoft Sans Serif"/>
                <a:cs typeface="Microsoft Sans Serif"/>
              </a:rPr>
              <a:t>Có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nắp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đậy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các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dụng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cụ 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spc="65" dirty="0">
                <a:latin typeface="Microsoft Sans Serif"/>
                <a:cs typeface="Microsoft Sans Serif"/>
              </a:rPr>
              <a:t>chứa</a:t>
            </a:r>
            <a:r>
              <a:rPr sz="2500" spc="7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-10" dirty="0">
                <a:latin typeface="Microsoft Sans Serif"/>
                <a:cs typeface="Microsoft Sans Serif"/>
              </a:rPr>
              <a:t>(lu,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giếng,</a:t>
            </a:r>
            <a:r>
              <a:rPr sz="2500" spc="-5" dirty="0">
                <a:latin typeface="Microsoft Sans Serif"/>
                <a:cs typeface="Microsoft Sans Serif"/>
              </a:rPr>
              <a:t> bể),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cống,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hố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gas,...</a:t>
            </a:r>
            <a:endParaRPr sz="2500">
              <a:latin typeface="Microsoft Sans Serif"/>
              <a:cs typeface="Microsoft Sans Serif"/>
            </a:endParaRPr>
          </a:p>
          <a:p>
            <a:pPr marL="12700" marR="5715" algn="just">
              <a:lnSpc>
                <a:spcPct val="100000"/>
              </a:lnSpc>
              <a:spcBef>
                <a:spcPts val="2405"/>
              </a:spcBef>
            </a:pPr>
            <a:r>
              <a:rPr sz="2500" spc="-10" dirty="0">
                <a:latin typeface="Microsoft Sans Serif"/>
                <a:cs typeface="Microsoft Sans Serif"/>
              </a:rPr>
              <a:t>Các</a:t>
            </a:r>
            <a:r>
              <a:rPr sz="2500" spc="-5" dirty="0">
                <a:latin typeface="Microsoft Sans Serif"/>
                <a:cs typeface="Microsoft Sans Serif"/>
              </a:rPr>
              <a:t> dụng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cụ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65" dirty="0">
                <a:latin typeface="Microsoft Sans Serif"/>
                <a:cs typeface="Microsoft Sans Serif"/>
              </a:rPr>
              <a:t>chứa</a:t>
            </a:r>
            <a:r>
              <a:rPr sz="2500" spc="7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1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không </a:t>
            </a:r>
            <a:r>
              <a:rPr sz="2500" spc="135" dirty="0">
                <a:latin typeface="Microsoft Sans Serif"/>
                <a:cs typeface="Microsoft Sans Serif"/>
              </a:rPr>
              <a:t>sử </a:t>
            </a:r>
            <a:r>
              <a:rPr sz="2500" spc="-10" dirty="0">
                <a:latin typeface="Microsoft Sans Serif"/>
                <a:cs typeface="Microsoft Sans Serif"/>
              </a:rPr>
              <a:t>dụng phải </a:t>
            </a:r>
            <a:r>
              <a:rPr sz="2500" spc="-5" dirty="0">
                <a:latin typeface="Microsoft Sans Serif"/>
                <a:cs typeface="Microsoft Sans Serif"/>
              </a:rPr>
              <a:t>đổ hết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</a:t>
            </a:r>
            <a:endParaRPr sz="2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036" y="987551"/>
              <a:ext cx="3816477" cy="2665476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30200" y="960196"/>
            <a:ext cx="4093845" cy="2616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500" spc="-5" dirty="0">
                <a:latin typeface="Microsoft Sans Serif"/>
                <a:cs typeface="Microsoft Sans Serif"/>
              </a:rPr>
              <a:t>Nhà tắm và nhà VS (đặc </a:t>
            </a:r>
            <a:r>
              <a:rPr sz="2500" spc="-10" dirty="0">
                <a:latin typeface="Microsoft Sans Serif"/>
                <a:cs typeface="Microsoft Sans Serif"/>
              </a:rPr>
              <a:t>biệt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là </a:t>
            </a:r>
            <a:r>
              <a:rPr sz="2500" spc="-5" dirty="0">
                <a:latin typeface="Microsoft Sans Serif"/>
                <a:cs typeface="Microsoft Sans Serif"/>
              </a:rPr>
              <a:t>nhà tắm có bồn </a:t>
            </a:r>
            <a:r>
              <a:rPr sz="2500" dirty="0">
                <a:latin typeface="Microsoft Sans Serif"/>
                <a:cs typeface="Microsoft Sans Serif"/>
              </a:rPr>
              <a:t>tắm) </a:t>
            </a:r>
            <a:r>
              <a:rPr sz="2500" spc="-5" dirty="0">
                <a:latin typeface="Microsoft Sans Serif"/>
                <a:cs typeface="Microsoft Sans Serif"/>
              </a:rPr>
              <a:t>đóng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cửa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an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toàn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sau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khi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135" dirty="0">
                <a:latin typeface="Microsoft Sans Serif"/>
                <a:cs typeface="Microsoft Sans Serif"/>
              </a:rPr>
              <a:t>sử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dụng</a:t>
            </a:r>
            <a:endParaRPr sz="2500">
              <a:latin typeface="Microsoft Sans Serif"/>
              <a:cs typeface="Microsoft Sans Serif"/>
            </a:endParaRPr>
          </a:p>
          <a:p>
            <a:pPr marL="12700" marR="6350" algn="just">
              <a:lnSpc>
                <a:spcPct val="100000"/>
              </a:lnSpc>
              <a:spcBef>
                <a:spcPts val="2405"/>
              </a:spcBef>
            </a:pPr>
            <a:r>
              <a:rPr sz="2500" spc="-10" dirty="0">
                <a:latin typeface="Microsoft Sans Serif"/>
                <a:cs typeface="Microsoft Sans Serif"/>
              </a:rPr>
              <a:t>Luôn</a:t>
            </a:r>
            <a:r>
              <a:rPr sz="2500" spc="-5" dirty="0">
                <a:latin typeface="Microsoft Sans Serif"/>
                <a:cs typeface="Microsoft Sans Serif"/>
              </a:rPr>
              <a:t> theo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dõi,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giám</a:t>
            </a:r>
            <a:r>
              <a:rPr sz="2500" spc="6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sát,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trong</a:t>
            </a:r>
            <a:r>
              <a:rPr sz="2500" spc="360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giữ</a:t>
            </a:r>
            <a:r>
              <a:rPr sz="2500" spc="360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trẻ,</a:t>
            </a:r>
            <a:r>
              <a:rPr sz="2500" spc="35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đặc</a:t>
            </a:r>
            <a:r>
              <a:rPr sz="2500" spc="35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biệt</a:t>
            </a:r>
            <a:r>
              <a:rPr sz="2500" spc="360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là</a:t>
            </a:r>
            <a:r>
              <a:rPr sz="2500" spc="355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trẻ</a:t>
            </a:r>
            <a:endParaRPr sz="25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2500" spc="-5" dirty="0">
                <a:latin typeface="Microsoft Sans Serif"/>
                <a:cs typeface="Microsoft Sans Serif"/>
              </a:rPr>
              <a:t>&lt;</a:t>
            </a:r>
            <a:r>
              <a:rPr sz="2500" spc="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5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tuổi</a:t>
            </a:r>
            <a:endParaRPr sz="2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  <a:path w="1361440" h="558800">
                  <a:moveTo>
                    <a:pt x="14051" y="505675"/>
                  </a:moveTo>
                  <a:lnTo>
                    <a:pt x="1356441" y="505688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8502" y="925194"/>
              <a:ext cx="4007739" cy="275907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9778" y="1298270"/>
            <a:ext cx="409257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Microsoft Sans Serif"/>
                <a:cs typeface="Microsoft Sans Serif"/>
              </a:rPr>
              <a:t>Dạy trẻ nhỏ </a:t>
            </a:r>
            <a:r>
              <a:rPr sz="3000" b="0" spc="-10" dirty="0">
                <a:latin typeface="Microsoft Sans Serif"/>
                <a:cs typeface="Microsoft Sans Serif"/>
              </a:rPr>
              <a:t>không đến </a:t>
            </a:r>
            <a:r>
              <a:rPr sz="3000" b="0" spc="-5" dirty="0">
                <a:latin typeface="Microsoft Sans Serif"/>
                <a:cs typeface="Microsoft Sans Serif"/>
              </a:rPr>
              <a:t> gần bất </a:t>
            </a:r>
            <a:r>
              <a:rPr sz="3000" b="0" spc="165" dirty="0">
                <a:latin typeface="Microsoft Sans Serif"/>
                <a:cs typeface="Microsoft Sans Serif"/>
              </a:rPr>
              <a:t>cứ </a:t>
            </a:r>
            <a:r>
              <a:rPr sz="3000" b="0" spc="-10" dirty="0">
                <a:latin typeface="Microsoft Sans Serif"/>
                <a:cs typeface="Microsoft Sans Serif"/>
              </a:rPr>
              <a:t>nguồn </a:t>
            </a:r>
            <a:r>
              <a:rPr sz="3000" b="0" spc="150" dirty="0">
                <a:latin typeface="Microsoft Sans Serif"/>
                <a:cs typeface="Microsoft Sans Serif"/>
              </a:rPr>
              <a:t>nước </a:t>
            </a:r>
            <a:r>
              <a:rPr sz="3000" b="0" spc="-785" dirty="0"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latin typeface="Microsoft Sans Serif"/>
                <a:cs typeface="Microsoft Sans Serif"/>
              </a:rPr>
              <a:t>nào, trẻ </a:t>
            </a:r>
            <a:r>
              <a:rPr sz="3000" b="0" dirty="0">
                <a:latin typeface="Microsoft Sans Serif"/>
                <a:cs typeface="Microsoft Sans Serif"/>
              </a:rPr>
              <a:t>có thể </a:t>
            </a:r>
            <a:r>
              <a:rPr sz="3000" b="0" spc="125" dirty="0">
                <a:latin typeface="Microsoft Sans Serif"/>
                <a:cs typeface="Microsoft Sans Serif"/>
              </a:rPr>
              <a:t>trượt </a:t>
            </a:r>
            <a:r>
              <a:rPr sz="3000" b="0" spc="-10" dirty="0">
                <a:latin typeface="Microsoft Sans Serif"/>
                <a:cs typeface="Microsoft Sans Serif"/>
              </a:rPr>
              <a:t>té </a:t>
            </a:r>
            <a:r>
              <a:rPr sz="3000" b="0" spc="-5" dirty="0">
                <a:latin typeface="Microsoft Sans Serif"/>
                <a:cs typeface="Microsoft Sans Serif"/>
              </a:rPr>
              <a:t> vào</a:t>
            </a:r>
            <a:r>
              <a:rPr sz="3000" b="0" spc="20" dirty="0">
                <a:latin typeface="Microsoft Sans Serif"/>
                <a:cs typeface="Microsoft Sans Serif"/>
              </a:rPr>
              <a:t> </a:t>
            </a:r>
            <a:r>
              <a:rPr sz="3000" b="0" spc="155" dirty="0">
                <a:latin typeface="Microsoft Sans Serif"/>
                <a:cs typeface="Microsoft Sans Serif"/>
              </a:rPr>
              <a:t>nước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036" y="954277"/>
              <a:ext cx="3816477" cy="269875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31419" y="1358010"/>
            <a:ext cx="409384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Microsoft Sans Serif"/>
                <a:cs typeface="Microsoft Sans Serif"/>
              </a:rPr>
              <a:t>Dạy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trẻ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nhỏ</a:t>
            </a:r>
            <a:r>
              <a:rPr sz="3000" dirty="0">
                <a:latin typeface="Microsoft Sans Serif"/>
                <a:cs typeface="Microsoft Sans Serif"/>
              </a:rPr>
              <a:t> không</a:t>
            </a:r>
            <a:r>
              <a:rPr sz="3000" spc="5" dirty="0">
                <a:latin typeface="Microsoft Sans Serif"/>
                <a:cs typeface="Microsoft Sans Serif"/>
              </a:rPr>
              <a:t> </a:t>
            </a:r>
            <a:r>
              <a:rPr sz="3000" spc="155" dirty="0">
                <a:latin typeface="Microsoft Sans Serif"/>
                <a:cs typeface="Microsoft Sans Serif"/>
              </a:rPr>
              <a:t>tự </a:t>
            </a:r>
            <a:r>
              <a:rPr sz="3000" spc="-78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nhặt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các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vật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nổi</a:t>
            </a:r>
            <a:r>
              <a:rPr sz="3000" spc="78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trên </a:t>
            </a:r>
            <a:r>
              <a:rPr sz="3000" dirty="0">
                <a:latin typeface="Microsoft Sans Serif"/>
                <a:cs typeface="Microsoft Sans Serif"/>
              </a:rPr>
              <a:t> mặt</a:t>
            </a:r>
            <a:r>
              <a:rPr sz="3000" spc="5" dirty="0">
                <a:latin typeface="Microsoft Sans Serif"/>
                <a:cs typeface="Microsoft Sans Serif"/>
              </a:rPr>
              <a:t> </a:t>
            </a:r>
            <a:r>
              <a:rPr sz="3000" spc="125" dirty="0">
                <a:latin typeface="Microsoft Sans Serif"/>
                <a:cs typeface="Microsoft Sans Serif"/>
              </a:rPr>
              <a:t>nước,</a:t>
            </a:r>
            <a:r>
              <a:rPr sz="3000" spc="130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phải</a:t>
            </a:r>
            <a:r>
              <a:rPr sz="3000" spc="-5" dirty="0">
                <a:latin typeface="Microsoft Sans Serif"/>
                <a:cs typeface="Microsoft Sans Serif"/>
              </a:rPr>
              <a:t> </a:t>
            </a:r>
            <a:r>
              <a:rPr sz="3000" spc="90" dirty="0">
                <a:latin typeface="Microsoft Sans Serif"/>
                <a:cs typeface="Microsoft Sans Serif"/>
              </a:rPr>
              <a:t>nhờ </a:t>
            </a:r>
            <a:r>
              <a:rPr sz="3000" spc="95" dirty="0">
                <a:latin typeface="Microsoft Sans Serif"/>
                <a:cs typeface="Microsoft Sans Serif"/>
              </a:rPr>
              <a:t> </a:t>
            </a:r>
            <a:r>
              <a:rPr sz="3000" spc="120" dirty="0">
                <a:latin typeface="Microsoft Sans Serif"/>
                <a:cs typeface="Microsoft Sans Serif"/>
              </a:rPr>
              <a:t>người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90" dirty="0">
                <a:latin typeface="Microsoft Sans Serif"/>
                <a:cs typeface="Microsoft Sans Serif"/>
              </a:rPr>
              <a:t>lớn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làm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việc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này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0036" y="996695"/>
              <a:ext cx="3866515" cy="265633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58267" y="1126947"/>
            <a:ext cx="4236720" cy="2312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latin typeface="Microsoft Sans Serif"/>
                <a:cs typeface="Microsoft Sans Serif"/>
              </a:rPr>
              <a:t>Dạy trẻ nhỏ không </a:t>
            </a:r>
            <a:r>
              <a:rPr sz="3000" spc="155" dirty="0">
                <a:latin typeface="Microsoft Sans Serif"/>
                <a:cs typeface="Microsoft Sans Serif"/>
              </a:rPr>
              <a:t>được </a:t>
            </a:r>
            <a:r>
              <a:rPr sz="3000" spc="-78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cúi</a:t>
            </a:r>
            <a:r>
              <a:rPr sz="3000" spc="-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đầu</a:t>
            </a:r>
            <a:r>
              <a:rPr sz="3000" spc="-5" dirty="0">
                <a:latin typeface="Microsoft Sans Serif"/>
                <a:cs typeface="Microsoft Sans Serif"/>
              </a:rPr>
              <a:t> hoặc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15" dirty="0">
                <a:latin typeface="Microsoft Sans Serif"/>
                <a:cs typeface="Microsoft Sans Serif"/>
              </a:rPr>
              <a:t>nghiêng </a:t>
            </a:r>
            <a:r>
              <a:rPr sz="3000" spc="-78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đầu vào </a:t>
            </a:r>
            <a:r>
              <a:rPr sz="3000" dirty="0">
                <a:latin typeface="Microsoft Sans Serif"/>
                <a:cs typeface="Microsoft Sans Serif"/>
              </a:rPr>
              <a:t>vật </a:t>
            </a:r>
            <a:r>
              <a:rPr sz="3000" spc="85" dirty="0">
                <a:latin typeface="Microsoft Sans Serif"/>
                <a:cs typeface="Microsoft Sans Serif"/>
              </a:rPr>
              <a:t>chứa </a:t>
            </a:r>
            <a:r>
              <a:rPr sz="3000" spc="150" dirty="0">
                <a:latin typeface="Microsoft Sans Serif"/>
                <a:cs typeface="Microsoft Sans Serif"/>
              </a:rPr>
              <a:t>nước </a:t>
            </a:r>
            <a:r>
              <a:rPr sz="3000" spc="155" dirty="0">
                <a:latin typeface="Microsoft Sans Serif"/>
                <a:cs typeface="Microsoft Sans Serif"/>
              </a:rPr>
              <a:t> </a:t>
            </a:r>
            <a:r>
              <a:rPr sz="3000" spc="-10" dirty="0">
                <a:latin typeface="Microsoft Sans Serif"/>
                <a:cs typeface="Microsoft Sans Serif"/>
              </a:rPr>
              <a:t>(lu,</a:t>
            </a:r>
            <a:r>
              <a:rPr sz="3000" spc="-5" dirty="0">
                <a:latin typeface="Microsoft Sans Serif"/>
                <a:cs typeface="Microsoft Sans Serif"/>
              </a:rPr>
              <a:t> chậu,...),</a:t>
            </a:r>
            <a:r>
              <a:rPr sz="300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trẻ</a:t>
            </a:r>
            <a:r>
              <a:rPr sz="3000" dirty="0">
                <a:latin typeface="Microsoft Sans Serif"/>
                <a:cs typeface="Microsoft Sans Serif"/>
              </a:rPr>
              <a:t> có</a:t>
            </a:r>
            <a:r>
              <a:rPr sz="3000" spc="5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thể </a:t>
            </a:r>
            <a:r>
              <a:rPr sz="3000" spc="-785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ngã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chúi</a:t>
            </a:r>
            <a:r>
              <a:rPr sz="3000" spc="10" dirty="0">
                <a:latin typeface="Microsoft Sans Serif"/>
                <a:cs typeface="Microsoft Sans Serif"/>
              </a:rPr>
              <a:t> </a:t>
            </a:r>
            <a:r>
              <a:rPr sz="3000" spc="-5" dirty="0">
                <a:latin typeface="Microsoft Sans Serif"/>
                <a:cs typeface="Microsoft Sans Serif"/>
              </a:rPr>
              <a:t>đầu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dirty="0">
                <a:latin typeface="Microsoft Sans Serif"/>
                <a:cs typeface="Microsoft Sans Serif"/>
              </a:rPr>
              <a:t>vào</a:t>
            </a:r>
            <a:r>
              <a:rPr sz="3000" spc="20" dirty="0">
                <a:latin typeface="Microsoft Sans Serif"/>
                <a:cs typeface="Microsoft Sans Serif"/>
              </a:rPr>
              <a:t> </a:t>
            </a:r>
            <a:r>
              <a:rPr sz="3000" spc="150" dirty="0">
                <a:latin typeface="Microsoft Sans Serif"/>
                <a:cs typeface="Microsoft Sans Serif"/>
              </a:rPr>
              <a:t>nước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4585" y="942466"/>
              <a:ext cx="3692270" cy="271056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81753" y="966469"/>
              <a:ext cx="3807587" cy="267665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07591" y="435609"/>
            <a:ext cx="27597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19810" algn="l"/>
                <a:tab pos="1757680" algn="l"/>
                <a:tab pos="2365375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năn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100" dirty="0">
                <a:latin typeface="Microsoft Sans Serif"/>
                <a:cs typeface="Microsoft Sans Serif"/>
              </a:rPr>
              <a:t>bơ</a:t>
            </a:r>
            <a:r>
              <a:rPr sz="2700" spc="40" dirty="0">
                <a:latin typeface="Microsoft Sans Serif"/>
                <a:cs typeface="Microsoft Sans Serif"/>
              </a:rPr>
              <a:t>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5" dirty="0">
                <a:latin typeface="Microsoft Sans Serif"/>
                <a:cs typeface="Microsoft Sans Serif"/>
              </a:rPr>
              <a:t>v</a:t>
            </a:r>
            <a:r>
              <a:rPr sz="2700" dirty="0">
                <a:latin typeface="Microsoft Sans Serif"/>
                <a:cs typeface="Microsoft Sans Serif"/>
              </a:rPr>
              <a:t>à	</a:t>
            </a:r>
            <a:r>
              <a:rPr sz="2700" spc="-10" dirty="0">
                <a:latin typeface="Microsoft Sans Serif"/>
                <a:cs typeface="Microsoft Sans Serif"/>
              </a:rPr>
              <a:t>an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4032" y="435609"/>
            <a:ext cx="122555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6741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Dạ</a:t>
            </a:r>
            <a:r>
              <a:rPr sz="2700" dirty="0">
                <a:latin typeface="Microsoft Sans Serif"/>
                <a:cs typeface="Microsoft Sans Serif"/>
              </a:rPr>
              <a:t>y	</a:t>
            </a:r>
            <a:r>
              <a:rPr sz="2700" spc="5" dirty="0">
                <a:latin typeface="Microsoft Sans Serif"/>
                <a:cs typeface="Microsoft Sans Serif"/>
              </a:rPr>
              <a:t>kỹ  </a:t>
            </a:r>
            <a:r>
              <a:rPr sz="2700" dirty="0">
                <a:latin typeface="Microsoft Sans Serif"/>
                <a:cs typeface="Microsoft Sans Serif"/>
              </a:rPr>
              <a:t>toàn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408302" y="847090"/>
            <a:ext cx="31572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69035" algn="l"/>
                <a:tab pos="2097405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tro</a:t>
            </a:r>
            <a:r>
              <a:rPr sz="2700" spc="-15" dirty="0">
                <a:latin typeface="Microsoft Sans Serif"/>
                <a:cs typeface="Microsoft Sans Serif"/>
              </a:rPr>
              <a:t>n</a:t>
            </a:r>
            <a:r>
              <a:rPr sz="2700" spc="-5" dirty="0">
                <a:latin typeface="Microsoft Sans Serif"/>
                <a:cs typeface="Microsoft Sans Serif"/>
              </a:rPr>
              <a:t>g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môi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80" dirty="0">
                <a:latin typeface="Microsoft Sans Serif"/>
                <a:cs typeface="Microsoft Sans Serif"/>
              </a:rPr>
              <a:t>tr</a:t>
            </a:r>
            <a:r>
              <a:rPr sz="2700" spc="150" dirty="0">
                <a:latin typeface="Microsoft Sans Serif"/>
                <a:cs typeface="Microsoft Sans Serif"/>
              </a:rPr>
              <a:t>ư</a:t>
            </a:r>
            <a:r>
              <a:rPr sz="2700" spc="85" dirty="0">
                <a:latin typeface="Microsoft Sans Serif"/>
                <a:cs typeface="Microsoft Sans Serif"/>
              </a:rPr>
              <a:t>ờng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032" y="1029589"/>
            <a:ext cx="4203700" cy="2129790"/>
          </a:xfrm>
          <a:prstGeom prst="rect">
            <a:avLst/>
          </a:prstGeom>
        </p:spPr>
        <p:txBody>
          <a:bodyPr vert="horz" wrap="square" lIns="0" tIns="2413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900"/>
              </a:spcBef>
            </a:pPr>
            <a:r>
              <a:rPr sz="2700" spc="140" dirty="0">
                <a:latin typeface="Microsoft Sans Serif"/>
                <a:cs typeface="Microsoft Sans Serif"/>
              </a:rPr>
              <a:t>nước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cho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trẻ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95" dirty="0">
                <a:latin typeface="Microsoft Sans Serif"/>
                <a:cs typeface="Microsoft Sans Serif"/>
              </a:rPr>
              <a:t>≥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6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tuổi</a:t>
            </a:r>
            <a:endParaRPr sz="270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00000"/>
              </a:lnSpc>
              <a:spcBef>
                <a:spcPts val="1805"/>
              </a:spcBef>
            </a:pPr>
            <a:r>
              <a:rPr sz="2700" spc="-5" dirty="0">
                <a:latin typeface="Microsoft Sans Serif"/>
                <a:cs typeface="Microsoft Sans Serif"/>
              </a:rPr>
              <a:t>Nên </a:t>
            </a:r>
            <a:r>
              <a:rPr sz="2700" dirty="0">
                <a:latin typeface="Microsoft Sans Serif"/>
                <a:cs typeface="Microsoft Sans Serif"/>
              </a:rPr>
              <a:t>tập </a:t>
            </a:r>
            <a:r>
              <a:rPr sz="2700" spc="-5" dirty="0">
                <a:latin typeface="Microsoft Sans Serif"/>
                <a:cs typeface="Microsoft Sans Serif"/>
              </a:rPr>
              <a:t>trung </a:t>
            </a:r>
            <a:r>
              <a:rPr sz="2700" dirty="0">
                <a:latin typeface="Microsoft Sans Serif"/>
                <a:cs typeface="Microsoft Sans Serif"/>
              </a:rPr>
              <a:t>vào kỹ </a:t>
            </a:r>
            <a:r>
              <a:rPr sz="2700" spc="-5" dirty="0">
                <a:latin typeface="Microsoft Sans Serif"/>
                <a:cs typeface="Microsoft Sans Serif"/>
              </a:rPr>
              <a:t>năng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sinh </a:t>
            </a:r>
            <a:r>
              <a:rPr sz="2700" dirty="0">
                <a:latin typeface="Microsoft Sans Serif"/>
                <a:cs typeface="Microsoft Sans Serif"/>
              </a:rPr>
              <a:t>tồn </a:t>
            </a:r>
            <a:r>
              <a:rPr sz="2700" spc="135" dirty="0">
                <a:latin typeface="Microsoft Sans Serif"/>
                <a:cs typeface="Microsoft Sans Serif"/>
              </a:rPr>
              <a:t>cơ </a:t>
            </a:r>
            <a:r>
              <a:rPr sz="2700" spc="-5" dirty="0">
                <a:latin typeface="Microsoft Sans Serif"/>
                <a:cs typeface="Microsoft Sans Serif"/>
              </a:rPr>
              <a:t>bản trong </a:t>
            </a:r>
            <a:r>
              <a:rPr sz="2700" spc="-10" dirty="0">
                <a:latin typeface="Microsoft Sans Serif"/>
                <a:cs typeface="Microsoft Sans Serif"/>
              </a:rPr>
              <a:t>môi </a:t>
            </a:r>
            <a:r>
              <a:rPr sz="2700" spc="-5" dirty="0">
                <a:latin typeface="Microsoft Sans Serif"/>
                <a:cs typeface="Microsoft Sans Serif"/>
              </a:rPr>
              <a:t> </a:t>
            </a:r>
            <a:r>
              <a:rPr sz="2700" spc="95" dirty="0">
                <a:latin typeface="Microsoft Sans Serif"/>
                <a:cs typeface="Microsoft Sans Serif"/>
              </a:rPr>
              <a:t>trường</a:t>
            </a:r>
            <a:r>
              <a:rPr sz="2700" spc="385" dirty="0">
                <a:latin typeface="Microsoft Sans Serif"/>
                <a:cs typeface="Microsoft Sans Serif"/>
              </a:rPr>
              <a:t> </a:t>
            </a:r>
            <a:r>
              <a:rPr sz="2700" spc="135" dirty="0">
                <a:latin typeface="Microsoft Sans Serif"/>
                <a:cs typeface="Microsoft Sans Serif"/>
              </a:rPr>
              <a:t>nước</a:t>
            </a:r>
            <a:r>
              <a:rPr sz="2700" spc="40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(KN</a:t>
            </a:r>
            <a:r>
              <a:rPr sz="2700" spc="355" dirty="0">
                <a:latin typeface="Microsoft Sans Serif"/>
                <a:cs typeface="Microsoft Sans Serif"/>
              </a:rPr>
              <a:t> </a:t>
            </a:r>
            <a:r>
              <a:rPr sz="2700" spc="65" dirty="0">
                <a:latin typeface="Microsoft Sans Serif"/>
                <a:cs typeface="Microsoft Sans Serif"/>
              </a:rPr>
              <a:t>thở,</a:t>
            </a:r>
            <a:r>
              <a:rPr sz="2700" spc="38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nổi,</a:t>
            </a:r>
            <a:endParaRPr sz="27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4032" y="3133725"/>
            <a:ext cx="42024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14680" algn="l"/>
                <a:tab pos="2051685" algn="l"/>
                <a:tab pos="2712085" algn="l"/>
                <a:tab pos="3521075" algn="l"/>
              </a:tabLst>
            </a:pPr>
            <a:r>
              <a:rPr sz="2700" spc="-20" dirty="0">
                <a:latin typeface="Microsoft Sans Serif"/>
                <a:cs typeface="Microsoft Sans Serif"/>
              </a:rPr>
              <a:t>d</a:t>
            </a:r>
            <a:r>
              <a:rPr sz="2700" spc="-5" dirty="0">
                <a:latin typeface="Microsoft Sans Serif"/>
                <a:cs typeface="Microsoft Sans Serif"/>
              </a:rPr>
              <a:t>i</a:t>
            </a:r>
            <a:r>
              <a:rPr sz="2700" dirty="0">
                <a:latin typeface="Microsoft Sans Serif"/>
                <a:cs typeface="Microsoft Sans Serif"/>
              </a:rPr>
              <a:t>	ch</a:t>
            </a:r>
            <a:r>
              <a:rPr sz="2700" spc="-10" dirty="0">
                <a:latin typeface="Microsoft Sans Serif"/>
                <a:cs typeface="Microsoft Sans Serif"/>
              </a:rPr>
              <a:t>u</a:t>
            </a:r>
            <a:r>
              <a:rPr sz="2700" dirty="0">
                <a:latin typeface="Microsoft Sans Serif"/>
                <a:cs typeface="Microsoft Sans Serif"/>
              </a:rPr>
              <a:t>yển	</a:t>
            </a:r>
            <a:r>
              <a:rPr sz="2700" spc="105" dirty="0">
                <a:latin typeface="Microsoft Sans Serif"/>
                <a:cs typeface="Microsoft Sans Serif"/>
              </a:rPr>
              <a:t>t</a:t>
            </a:r>
            <a:r>
              <a:rPr sz="2700" spc="200" dirty="0">
                <a:latin typeface="Microsoft Sans Serif"/>
                <a:cs typeface="Microsoft Sans Serif"/>
              </a:rPr>
              <a:t>ư</a:t>
            </a:r>
            <a:r>
              <a:rPr sz="2700" dirty="0">
                <a:latin typeface="Microsoft Sans Serif"/>
                <a:cs typeface="Microsoft Sans Serif"/>
              </a:rPr>
              <a:t>	thế	thân  </a:t>
            </a:r>
            <a:r>
              <a:rPr sz="2700" spc="105" dirty="0">
                <a:latin typeface="Microsoft Sans Serif"/>
                <a:cs typeface="Microsoft Sans Serif"/>
              </a:rPr>
              <a:t>người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trong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10" dirty="0">
                <a:latin typeface="Microsoft Sans Serif"/>
                <a:cs typeface="Microsoft Sans Serif"/>
              </a:rPr>
              <a:t>nước)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515" y="1273301"/>
            <a:ext cx="1308735" cy="16139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Mô </a:t>
            </a:r>
            <a:r>
              <a:rPr sz="26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hình </a:t>
            </a:r>
            <a:r>
              <a:rPr sz="2600" b="0" spc="-68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bể</a:t>
            </a:r>
            <a:r>
              <a:rPr sz="2600" b="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bơi</a:t>
            </a:r>
            <a:r>
              <a:rPr sz="2600" b="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 di </a:t>
            </a:r>
            <a:r>
              <a:rPr sz="2600" b="0" spc="-67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động</a:t>
            </a:r>
            <a:r>
              <a:rPr sz="26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260" dirty="0">
                <a:solidFill>
                  <a:srgbClr val="0F1E3D"/>
                </a:solidFill>
                <a:latin typeface="Microsoft Sans Serif"/>
                <a:cs typeface="Microsoft Sans Serif"/>
              </a:rPr>
              <a:t>ở </a:t>
            </a:r>
            <a:r>
              <a:rPr sz="2600" b="0" spc="2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600" b="0" spc="90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endParaRPr sz="26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630" y="0"/>
            <a:ext cx="7524368" cy="51434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778502" y="925194"/>
            <a:ext cx="4008120" cy="3295650"/>
            <a:chOff x="4778502" y="925194"/>
            <a:chExt cx="4008120" cy="32956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0363" y="3653027"/>
              <a:ext cx="1361418" cy="55820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100363" y="3653027"/>
              <a:ext cx="1361440" cy="558800"/>
            </a:xfrm>
            <a:custGeom>
              <a:avLst/>
              <a:gdLst/>
              <a:ahLst/>
              <a:cxnLst/>
              <a:rect l="l" t="t" r="r" b="b"/>
              <a:pathLst>
                <a:path w="1361440" h="558800">
                  <a:moveTo>
                    <a:pt x="275290" y="0"/>
                  </a:moveTo>
                  <a:lnTo>
                    <a:pt x="271009" y="35904"/>
                  </a:lnTo>
                  <a:lnTo>
                    <a:pt x="265613" y="87467"/>
                  </a:lnTo>
                  <a:lnTo>
                    <a:pt x="258383" y="146362"/>
                  </a:lnTo>
                  <a:lnTo>
                    <a:pt x="248598" y="204259"/>
                  </a:lnTo>
                  <a:lnTo>
                    <a:pt x="235539" y="252831"/>
                  </a:lnTo>
                  <a:lnTo>
                    <a:pt x="212927" y="300690"/>
                  </a:lnTo>
                  <a:lnTo>
                    <a:pt x="184850" y="342249"/>
                  </a:lnTo>
                  <a:lnTo>
                    <a:pt x="154654" y="378668"/>
                  </a:lnTo>
                  <a:lnTo>
                    <a:pt x="125684" y="411111"/>
                  </a:lnTo>
                  <a:lnTo>
                    <a:pt x="96333" y="439140"/>
                  </a:lnTo>
                  <a:lnTo>
                    <a:pt x="65660" y="462381"/>
                  </a:lnTo>
                  <a:lnTo>
                    <a:pt x="38012" y="482088"/>
                  </a:lnTo>
                  <a:lnTo>
                    <a:pt x="17734" y="499516"/>
                  </a:lnTo>
                  <a:lnTo>
                    <a:pt x="5901" y="514678"/>
                  </a:lnTo>
                  <a:lnTo>
                    <a:pt x="224" y="527010"/>
                  </a:lnTo>
                  <a:lnTo>
                    <a:pt x="0" y="536901"/>
                  </a:lnTo>
                  <a:lnTo>
                    <a:pt x="4526" y="544741"/>
                  </a:lnTo>
                  <a:lnTo>
                    <a:pt x="70820" y="555028"/>
                  </a:lnTo>
                  <a:lnTo>
                    <a:pt x="155692" y="555774"/>
                  </a:lnTo>
                  <a:lnTo>
                    <a:pt x="209955" y="555525"/>
                  </a:lnTo>
                  <a:lnTo>
                    <a:pt x="269923" y="555193"/>
                  </a:lnTo>
                  <a:lnTo>
                    <a:pt x="333964" y="555028"/>
                  </a:lnTo>
                  <a:lnTo>
                    <a:pt x="1148034" y="555028"/>
                  </a:lnTo>
                  <a:lnTo>
                    <a:pt x="1213953" y="556087"/>
                  </a:lnTo>
                  <a:lnTo>
                    <a:pt x="1263429" y="557852"/>
                  </a:lnTo>
                  <a:lnTo>
                    <a:pt x="1300642" y="558205"/>
                  </a:lnTo>
                  <a:lnTo>
                    <a:pt x="1329771" y="555028"/>
                  </a:lnTo>
                  <a:lnTo>
                    <a:pt x="1349765" y="546663"/>
                  </a:lnTo>
                  <a:lnTo>
                    <a:pt x="1359140" y="534601"/>
                  </a:lnTo>
                  <a:lnTo>
                    <a:pt x="1361418" y="521447"/>
                  </a:lnTo>
                  <a:lnTo>
                    <a:pt x="1360124" y="509803"/>
                  </a:lnTo>
                  <a:lnTo>
                    <a:pt x="1356645" y="503668"/>
                  </a:lnTo>
                  <a:lnTo>
                    <a:pt x="1348964" y="500551"/>
                  </a:lnTo>
                  <a:lnTo>
                    <a:pt x="1335496" y="493319"/>
                  </a:lnTo>
                  <a:lnTo>
                    <a:pt x="1314658" y="474840"/>
                  </a:lnTo>
                  <a:lnTo>
                    <a:pt x="1289227" y="449810"/>
                  </a:lnTo>
                  <a:lnTo>
                    <a:pt x="1256207" y="418088"/>
                  </a:lnTo>
                  <a:lnTo>
                    <a:pt x="1220383" y="381202"/>
                  </a:lnTo>
                  <a:lnTo>
                    <a:pt x="1186540" y="340679"/>
                  </a:lnTo>
                  <a:lnTo>
                    <a:pt x="1159464" y="298043"/>
                  </a:lnTo>
                  <a:lnTo>
                    <a:pt x="1139378" y="248548"/>
                  </a:lnTo>
                  <a:lnTo>
                    <a:pt x="1123162" y="191155"/>
                  </a:lnTo>
                  <a:lnTo>
                    <a:pt x="1110361" y="133023"/>
                  </a:lnTo>
                  <a:lnTo>
                    <a:pt x="1100516" y="81312"/>
                  </a:lnTo>
                  <a:lnTo>
                    <a:pt x="1093170" y="43180"/>
                  </a:lnTo>
                  <a:lnTo>
                    <a:pt x="1089282" y="18113"/>
                  </a:lnTo>
                  <a:lnTo>
                    <a:pt x="1090931" y="9715"/>
                  </a:lnTo>
                  <a:lnTo>
                    <a:pt x="1094652" y="9318"/>
                  </a:lnTo>
                  <a:lnTo>
                    <a:pt x="1096980" y="8255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8027" y="934719"/>
              <a:ext cx="3988689" cy="274002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88027" y="934719"/>
              <a:ext cx="3989070" cy="3224530"/>
            </a:xfrm>
            <a:custGeom>
              <a:avLst/>
              <a:gdLst/>
              <a:ahLst/>
              <a:cxnLst/>
              <a:rect l="l" t="t" r="r" b="b"/>
              <a:pathLst>
                <a:path w="3989070" h="3224529">
                  <a:moveTo>
                    <a:pt x="0" y="105663"/>
                  </a:moveTo>
                  <a:lnTo>
                    <a:pt x="8312" y="64508"/>
                  </a:lnTo>
                  <a:lnTo>
                    <a:pt x="30972" y="30924"/>
                  </a:lnTo>
                  <a:lnTo>
                    <a:pt x="64561" y="8294"/>
                  </a:lnTo>
                  <a:lnTo>
                    <a:pt x="105663" y="0"/>
                  </a:lnTo>
                  <a:lnTo>
                    <a:pt x="3883025" y="0"/>
                  </a:lnTo>
                  <a:lnTo>
                    <a:pt x="3924127" y="8294"/>
                  </a:lnTo>
                  <a:lnTo>
                    <a:pt x="3957716" y="30924"/>
                  </a:lnTo>
                  <a:lnTo>
                    <a:pt x="3980376" y="64508"/>
                  </a:lnTo>
                  <a:lnTo>
                    <a:pt x="3988689" y="105663"/>
                  </a:lnTo>
                  <a:lnTo>
                    <a:pt x="3988689" y="2634360"/>
                  </a:lnTo>
                  <a:lnTo>
                    <a:pt x="3980376" y="2675516"/>
                  </a:lnTo>
                  <a:lnTo>
                    <a:pt x="3957716" y="2709100"/>
                  </a:lnTo>
                  <a:lnTo>
                    <a:pt x="3924127" y="2731730"/>
                  </a:lnTo>
                  <a:lnTo>
                    <a:pt x="3883025" y="2740024"/>
                  </a:lnTo>
                  <a:lnTo>
                    <a:pt x="105663" y="2740024"/>
                  </a:lnTo>
                  <a:lnTo>
                    <a:pt x="64561" y="2731730"/>
                  </a:lnTo>
                  <a:lnTo>
                    <a:pt x="30972" y="2709100"/>
                  </a:lnTo>
                  <a:lnTo>
                    <a:pt x="8312" y="2675516"/>
                  </a:lnTo>
                  <a:lnTo>
                    <a:pt x="0" y="2634360"/>
                  </a:lnTo>
                  <a:lnTo>
                    <a:pt x="0" y="105663"/>
                  </a:lnTo>
                  <a:close/>
                </a:path>
                <a:path w="3989070" h="3224529">
                  <a:moveTo>
                    <a:pt x="1326388" y="3223983"/>
                  </a:moveTo>
                  <a:lnTo>
                    <a:pt x="2668778" y="3223996"/>
                  </a:lnTo>
                </a:path>
              </a:pathLst>
            </a:custGeom>
            <a:ln w="19050">
              <a:solidFill>
                <a:srgbClr val="24468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7275" y="1024889"/>
              <a:ext cx="3836670" cy="255955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4032" y="1205611"/>
            <a:ext cx="4091940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b="0" spc="-10" dirty="0">
                <a:latin typeface="Microsoft Sans Serif"/>
                <a:cs typeface="Microsoft Sans Serif"/>
              </a:rPr>
              <a:t>Chấp</a:t>
            </a:r>
            <a:r>
              <a:rPr sz="2800" b="0" spc="-5" dirty="0">
                <a:latin typeface="Microsoft Sans Serif"/>
                <a:cs typeface="Microsoft Sans Serif"/>
              </a:rPr>
              <a:t> hành</a:t>
            </a:r>
            <a:r>
              <a:rPr sz="2800" b="0" dirty="0"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latin typeface="Microsoft Sans Serif"/>
                <a:cs typeface="Microsoft Sans Serif"/>
              </a:rPr>
              <a:t>tốt</a:t>
            </a:r>
            <a:r>
              <a:rPr sz="2800" b="0" dirty="0"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latin typeface="Microsoft Sans Serif"/>
                <a:cs typeface="Microsoft Sans Serif"/>
              </a:rPr>
              <a:t>các</a:t>
            </a:r>
            <a:r>
              <a:rPr sz="2800" b="0" dirty="0">
                <a:latin typeface="Microsoft Sans Serif"/>
                <a:cs typeface="Microsoft Sans Serif"/>
              </a:rPr>
              <a:t> quy </a:t>
            </a:r>
            <a:r>
              <a:rPr sz="2800" b="0" spc="5" dirty="0">
                <a:latin typeface="Microsoft Sans Serif"/>
                <a:cs typeface="Microsoft Sans Serif"/>
              </a:rPr>
              <a:t> </a:t>
            </a:r>
            <a:r>
              <a:rPr sz="2800" b="0" spc="-10" dirty="0">
                <a:latin typeface="Microsoft Sans Serif"/>
                <a:cs typeface="Microsoft Sans Serif"/>
              </a:rPr>
              <a:t>định </a:t>
            </a:r>
            <a:r>
              <a:rPr sz="2800" b="0" dirty="0">
                <a:latin typeface="Microsoft Sans Serif"/>
                <a:cs typeface="Microsoft Sans Serif"/>
              </a:rPr>
              <a:t>về </a:t>
            </a:r>
            <a:r>
              <a:rPr sz="2800" b="0" spc="-5" dirty="0">
                <a:latin typeface="Microsoft Sans Serif"/>
                <a:cs typeface="Microsoft Sans Serif"/>
              </a:rPr>
              <a:t>an </a:t>
            </a:r>
            <a:r>
              <a:rPr sz="2800" b="0" dirty="0">
                <a:latin typeface="Microsoft Sans Serif"/>
                <a:cs typeface="Microsoft Sans Serif"/>
              </a:rPr>
              <a:t>toàn </a:t>
            </a:r>
            <a:r>
              <a:rPr sz="2800" b="0" spc="-5" dirty="0">
                <a:latin typeface="Microsoft Sans Serif"/>
                <a:cs typeface="Microsoft Sans Serif"/>
              </a:rPr>
              <a:t>khi </a:t>
            </a:r>
            <a:r>
              <a:rPr sz="2800" b="0" dirty="0">
                <a:latin typeface="Microsoft Sans Serif"/>
                <a:cs typeface="Microsoft Sans Serif"/>
              </a:rPr>
              <a:t>tham </a:t>
            </a:r>
            <a:r>
              <a:rPr sz="2800" b="0" spc="5" dirty="0">
                <a:latin typeface="Microsoft Sans Serif"/>
                <a:cs typeface="Microsoft Sans Serif"/>
              </a:rPr>
              <a:t> </a:t>
            </a:r>
            <a:r>
              <a:rPr sz="2800" b="0" spc="-10" dirty="0">
                <a:latin typeface="Microsoft Sans Serif"/>
                <a:cs typeface="Microsoft Sans Serif"/>
              </a:rPr>
              <a:t>gia </a:t>
            </a:r>
            <a:r>
              <a:rPr sz="2800" b="0" dirty="0">
                <a:latin typeface="Microsoft Sans Serif"/>
                <a:cs typeface="Microsoft Sans Serif"/>
              </a:rPr>
              <a:t>các </a:t>
            </a:r>
            <a:r>
              <a:rPr sz="2800" b="0" spc="90" dirty="0">
                <a:latin typeface="Microsoft Sans Serif"/>
                <a:cs typeface="Microsoft Sans Serif"/>
              </a:rPr>
              <a:t>phương </a:t>
            </a:r>
            <a:r>
              <a:rPr sz="2800" b="0" spc="-5" dirty="0">
                <a:latin typeface="Microsoft Sans Serif"/>
                <a:cs typeface="Microsoft Sans Serif"/>
              </a:rPr>
              <a:t>tiện </a:t>
            </a:r>
            <a:r>
              <a:rPr sz="2800" b="0" spc="-10" dirty="0">
                <a:latin typeface="Microsoft Sans Serif"/>
                <a:cs typeface="Microsoft Sans Serif"/>
              </a:rPr>
              <a:t>giao </a:t>
            </a:r>
            <a:r>
              <a:rPr sz="2800" b="0" spc="-5" dirty="0">
                <a:latin typeface="Microsoft Sans Serif"/>
                <a:cs typeface="Microsoft Sans Serif"/>
              </a:rPr>
              <a:t> thông</a:t>
            </a:r>
            <a:r>
              <a:rPr sz="2800" b="0" dirty="0">
                <a:latin typeface="Microsoft Sans Serif"/>
                <a:cs typeface="Microsoft Sans Serif"/>
              </a:rPr>
              <a:t> </a:t>
            </a:r>
            <a:r>
              <a:rPr sz="2800" b="0" spc="110" dirty="0">
                <a:latin typeface="Microsoft Sans Serif"/>
                <a:cs typeface="Microsoft Sans Serif"/>
              </a:rPr>
              <a:t>đường</a:t>
            </a:r>
            <a:r>
              <a:rPr sz="2800" b="0" spc="114" dirty="0">
                <a:latin typeface="Microsoft Sans Serif"/>
                <a:cs typeface="Microsoft Sans Serif"/>
              </a:rPr>
              <a:t> </a:t>
            </a:r>
            <a:r>
              <a:rPr sz="2800" b="0" dirty="0">
                <a:latin typeface="Microsoft Sans Serif"/>
                <a:cs typeface="Microsoft Sans Serif"/>
              </a:rPr>
              <a:t>thủy</a:t>
            </a:r>
            <a:r>
              <a:rPr sz="2800" b="0" spc="5" dirty="0"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latin typeface="Microsoft Sans Serif"/>
                <a:cs typeface="Microsoft Sans Serif"/>
              </a:rPr>
              <a:t>(mặc </a:t>
            </a:r>
            <a:r>
              <a:rPr sz="2800" b="0" spc="-730" dirty="0"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latin typeface="Microsoft Sans Serif"/>
                <a:cs typeface="Microsoft Sans Serif"/>
              </a:rPr>
              <a:t>áo</a:t>
            </a:r>
            <a:r>
              <a:rPr sz="2800" b="0" spc="35" dirty="0">
                <a:latin typeface="Microsoft Sans Serif"/>
                <a:cs typeface="Microsoft Sans Serif"/>
              </a:rPr>
              <a:t> </a:t>
            </a:r>
            <a:r>
              <a:rPr sz="2800" b="0" spc="-5" dirty="0">
                <a:latin typeface="Microsoft Sans Serif"/>
                <a:cs typeface="Microsoft Sans Serif"/>
              </a:rPr>
              <a:t>phao,...)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71" rIns="0" bIns="0" rtlCol="0">
            <a:spAutoFit/>
          </a:bodyPr>
          <a:lstStyle/>
          <a:p>
            <a:pPr marL="1551305" marR="5080" indent="-1343025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biển</a:t>
            </a:r>
            <a:r>
              <a:rPr sz="30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cảnh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báo</a:t>
            </a:r>
            <a:r>
              <a:rPr sz="30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nguy</a:t>
            </a:r>
            <a:r>
              <a:rPr sz="30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hiểm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295" dirty="0">
                <a:solidFill>
                  <a:srgbClr val="0F1E3D"/>
                </a:solidFill>
                <a:latin typeface="Microsoft Sans Serif"/>
                <a:cs typeface="Microsoft Sans Serif"/>
              </a:rPr>
              <a:t>ở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khu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vực</a:t>
            </a:r>
            <a:r>
              <a:rPr sz="3000" b="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biển,</a:t>
            </a:r>
            <a:r>
              <a:rPr sz="30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sông, </a:t>
            </a:r>
            <a:r>
              <a:rPr sz="3000" b="0" spc="-78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suối,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hồ</a:t>
            </a:r>
            <a:r>
              <a:rPr sz="30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nơi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30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nhiều</a:t>
            </a:r>
            <a:r>
              <a:rPr sz="3000" b="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3000" b="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em</a:t>
            </a:r>
            <a:r>
              <a:rPr sz="30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qua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20" dirty="0">
                <a:solidFill>
                  <a:srgbClr val="0F1E3D"/>
                </a:solidFill>
                <a:latin typeface="Microsoft Sans Serif"/>
                <a:cs typeface="Microsoft Sans Serif"/>
              </a:rPr>
              <a:t>lại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4009" y="1686432"/>
            <a:ext cx="4499991" cy="345706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686408"/>
            <a:ext cx="4284002" cy="342671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38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55371" rIns="0" bIns="0" rtlCol="0">
            <a:spAutoFit/>
          </a:bodyPr>
          <a:lstStyle/>
          <a:p>
            <a:pPr marL="791210" marR="5080" indent="-36830">
              <a:lnSpc>
                <a:spcPct val="100000"/>
              </a:lnSpc>
              <a:spcBef>
                <a:spcPts val="100"/>
              </a:spcBef>
            </a:pP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Bãi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tắm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biển,</a:t>
            </a:r>
            <a:r>
              <a:rPr sz="30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bể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bơi</a:t>
            </a:r>
            <a:r>
              <a:rPr sz="30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công</a:t>
            </a:r>
            <a:r>
              <a:rPr sz="3000" b="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cộng</a:t>
            </a:r>
            <a:r>
              <a:rPr sz="3000" b="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30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00" dirty="0">
                <a:solidFill>
                  <a:srgbClr val="0F1E3D"/>
                </a:solidFill>
                <a:latin typeface="Microsoft Sans Serif"/>
                <a:cs typeface="Microsoft Sans Serif"/>
              </a:rPr>
              <a:t>lực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20" dirty="0">
                <a:solidFill>
                  <a:srgbClr val="0F1E3D"/>
                </a:solidFill>
                <a:latin typeface="Microsoft Sans Serif"/>
                <a:cs typeface="Microsoft Sans Serif"/>
              </a:rPr>
              <a:t>lượng </a:t>
            </a:r>
            <a:r>
              <a:rPr sz="3000" b="0" spc="-78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cứu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hộ,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đầy</a:t>
            </a:r>
            <a:r>
              <a:rPr sz="3000" b="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đủ</a:t>
            </a:r>
            <a:r>
              <a:rPr sz="3000" b="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thiết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bị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cứu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hộ</a:t>
            </a:r>
            <a:r>
              <a:rPr sz="3000" b="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theo</a:t>
            </a:r>
            <a:r>
              <a:rPr sz="3000" b="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quy</a:t>
            </a:r>
            <a:r>
              <a:rPr sz="3000" b="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3000" b="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702889"/>
            <a:ext cx="4427954" cy="34406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44009" y="1702934"/>
            <a:ext cx="4499990" cy="344056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39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628265" cy="5143500"/>
          </a:xfrm>
          <a:custGeom>
            <a:avLst/>
            <a:gdLst/>
            <a:ahLst/>
            <a:cxnLst/>
            <a:rect l="l" t="t" r="r" b="b"/>
            <a:pathLst>
              <a:path w="2628265" h="5143500">
                <a:moveTo>
                  <a:pt x="2627757" y="0"/>
                </a:moveTo>
                <a:lnTo>
                  <a:pt x="0" y="0"/>
                </a:lnTo>
                <a:lnTo>
                  <a:pt x="0" y="5143500"/>
                </a:lnTo>
                <a:lnTo>
                  <a:pt x="2627757" y="5143500"/>
                </a:lnTo>
                <a:lnTo>
                  <a:pt x="2627757" y="0"/>
                </a:lnTo>
                <a:close/>
              </a:path>
            </a:pathLst>
          </a:custGeom>
          <a:solidFill>
            <a:srgbClr val="C5E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18008" y="1936191"/>
            <a:ext cx="1992630" cy="1258037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9255" marR="5080" indent="-377190">
              <a:lnSpc>
                <a:spcPts val="4780"/>
              </a:lnSpc>
              <a:spcBef>
                <a:spcPts val="210"/>
              </a:spcBef>
            </a:pPr>
            <a:r>
              <a:rPr sz="4000" b="1" spc="-5" dirty="0" err="1" smtClean="0">
                <a:solidFill>
                  <a:srgbClr val="004384"/>
                </a:solidFill>
                <a:latin typeface="Arial"/>
                <a:cs typeface="Arial"/>
              </a:rPr>
              <a:t>T</a:t>
            </a:r>
            <a:r>
              <a:rPr sz="4000" b="1" spc="-25" dirty="0" err="1" smtClean="0">
                <a:solidFill>
                  <a:srgbClr val="004384"/>
                </a:solidFill>
                <a:latin typeface="Arial"/>
                <a:cs typeface="Arial"/>
              </a:rPr>
              <a:t>h</a:t>
            </a:r>
            <a:r>
              <a:rPr lang="en-US" sz="4000" b="1" spc="-25" dirty="0" err="1">
                <a:solidFill>
                  <a:srgbClr val="004384"/>
                </a:solidFill>
                <a:latin typeface="Arial"/>
                <a:cs typeface="Arial"/>
              </a:rPr>
              <a:t>ư</a:t>
            </a:r>
            <a:r>
              <a:rPr sz="4000" b="1" spc="-25" dirty="0" err="1" smtClean="0">
                <a:solidFill>
                  <a:srgbClr val="004384"/>
                </a:solidFill>
                <a:latin typeface="Arial"/>
                <a:cs typeface="Arial"/>
              </a:rPr>
              <a:t>ơng</a:t>
            </a:r>
            <a:r>
              <a:rPr sz="4000" b="1" spc="-25" dirty="0" smtClean="0">
                <a:solidFill>
                  <a:srgbClr val="004384"/>
                </a:solidFill>
                <a:latin typeface="Arial"/>
                <a:cs typeface="Arial"/>
              </a:rPr>
              <a:t>  </a:t>
            </a:r>
            <a:r>
              <a:rPr sz="4000" b="1" spc="-5" dirty="0">
                <a:solidFill>
                  <a:srgbClr val="004384"/>
                </a:solidFill>
                <a:latin typeface="Arial"/>
                <a:cs typeface="Arial"/>
              </a:rPr>
              <a:t>tích?</a:t>
            </a:r>
            <a:endParaRPr sz="4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60552" y="699516"/>
            <a:ext cx="1706880" cy="928369"/>
          </a:xfrm>
          <a:custGeom>
            <a:avLst/>
            <a:gdLst/>
            <a:ahLst/>
            <a:cxnLst/>
            <a:rect l="l" t="t" r="r" b="b"/>
            <a:pathLst>
              <a:path w="1706880" h="928369">
                <a:moveTo>
                  <a:pt x="1329131" y="798322"/>
                </a:moveTo>
                <a:lnTo>
                  <a:pt x="1020013" y="798322"/>
                </a:lnTo>
                <a:lnTo>
                  <a:pt x="1060534" y="822058"/>
                </a:lnTo>
                <a:lnTo>
                  <a:pt x="1097567" y="842089"/>
                </a:lnTo>
                <a:lnTo>
                  <a:pt x="1132851" y="858855"/>
                </a:lnTo>
                <a:lnTo>
                  <a:pt x="1205125" y="884347"/>
                </a:lnTo>
                <a:lnTo>
                  <a:pt x="1245592" y="893950"/>
                </a:lnTo>
                <a:lnTo>
                  <a:pt x="1291264" y="902045"/>
                </a:lnTo>
                <a:lnTo>
                  <a:pt x="1343880" y="909070"/>
                </a:lnTo>
                <a:lnTo>
                  <a:pt x="1405179" y="915464"/>
                </a:lnTo>
                <a:lnTo>
                  <a:pt x="1560779" y="928116"/>
                </a:lnTo>
                <a:lnTo>
                  <a:pt x="1477747" y="899513"/>
                </a:lnTo>
                <a:lnTo>
                  <a:pt x="1421502" y="875359"/>
                </a:lnTo>
                <a:lnTo>
                  <a:pt x="1385281" y="854408"/>
                </a:lnTo>
                <a:lnTo>
                  <a:pt x="1362320" y="835415"/>
                </a:lnTo>
                <a:lnTo>
                  <a:pt x="1345858" y="817135"/>
                </a:lnTo>
                <a:lnTo>
                  <a:pt x="1329131" y="798322"/>
                </a:lnTo>
                <a:close/>
              </a:path>
              <a:path w="1706880" h="928369">
                <a:moveTo>
                  <a:pt x="1531188" y="199136"/>
                </a:moveTo>
                <a:lnTo>
                  <a:pt x="1347546" y="199136"/>
                </a:lnTo>
                <a:lnTo>
                  <a:pt x="1347546" y="513461"/>
                </a:lnTo>
                <a:lnTo>
                  <a:pt x="1338595" y="550072"/>
                </a:lnTo>
                <a:lnTo>
                  <a:pt x="1313672" y="581837"/>
                </a:lnTo>
                <a:lnTo>
                  <a:pt x="1275674" y="606866"/>
                </a:lnTo>
                <a:lnTo>
                  <a:pt x="1227495" y="623270"/>
                </a:lnTo>
                <a:lnTo>
                  <a:pt x="1172032" y="629158"/>
                </a:lnTo>
                <a:lnTo>
                  <a:pt x="735545" y="629158"/>
                </a:lnTo>
                <a:lnTo>
                  <a:pt x="683083" y="651241"/>
                </a:lnTo>
                <a:lnTo>
                  <a:pt x="632199" y="670997"/>
                </a:lnTo>
                <a:lnTo>
                  <a:pt x="581866" y="688593"/>
                </a:lnTo>
                <a:lnTo>
                  <a:pt x="531057" y="704200"/>
                </a:lnTo>
                <a:lnTo>
                  <a:pt x="478744" y="717987"/>
                </a:lnTo>
                <a:lnTo>
                  <a:pt x="423900" y="730123"/>
                </a:lnTo>
                <a:lnTo>
                  <a:pt x="450321" y="757763"/>
                </a:lnTo>
                <a:lnTo>
                  <a:pt x="487251" y="779319"/>
                </a:lnTo>
                <a:lnTo>
                  <a:pt x="532424" y="793327"/>
                </a:lnTo>
                <a:lnTo>
                  <a:pt x="583577" y="798322"/>
                </a:lnTo>
                <a:lnTo>
                  <a:pt x="1531188" y="798322"/>
                </a:lnTo>
                <a:lnTo>
                  <a:pt x="1586651" y="792422"/>
                </a:lnTo>
                <a:lnTo>
                  <a:pt x="1634830" y="775994"/>
                </a:lnTo>
                <a:lnTo>
                  <a:pt x="1672828" y="750946"/>
                </a:lnTo>
                <a:lnTo>
                  <a:pt x="1697751" y="719187"/>
                </a:lnTo>
                <a:lnTo>
                  <a:pt x="1706702" y="682625"/>
                </a:lnTo>
                <a:lnTo>
                  <a:pt x="1706702" y="314833"/>
                </a:lnTo>
                <a:lnTo>
                  <a:pt x="1697751" y="278270"/>
                </a:lnTo>
                <a:lnTo>
                  <a:pt x="1672828" y="246511"/>
                </a:lnTo>
                <a:lnTo>
                  <a:pt x="1634830" y="221463"/>
                </a:lnTo>
                <a:lnTo>
                  <a:pt x="1586651" y="205035"/>
                </a:lnTo>
                <a:lnTo>
                  <a:pt x="1531188" y="199136"/>
                </a:lnTo>
                <a:close/>
              </a:path>
              <a:path w="1706880" h="928369">
                <a:moveTo>
                  <a:pt x="686650" y="599186"/>
                </a:moveTo>
                <a:lnTo>
                  <a:pt x="377494" y="599186"/>
                </a:lnTo>
                <a:lnTo>
                  <a:pt x="342850" y="623104"/>
                </a:lnTo>
                <a:lnTo>
                  <a:pt x="312267" y="640759"/>
                </a:lnTo>
                <a:lnTo>
                  <a:pt x="281553" y="654769"/>
                </a:lnTo>
                <a:lnTo>
                  <a:pt x="246514" y="667751"/>
                </a:lnTo>
                <a:lnTo>
                  <a:pt x="146690" y="701096"/>
                </a:lnTo>
                <a:lnTo>
                  <a:pt x="73520" y="726694"/>
                </a:lnTo>
                <a:lnTo>
                  <a:pt x="220293" y="714700"/>
                </a:lnTo>
                <a:lnTo>
                  <a:pt x="281191" y="708574"/>
                </a:lnTo>
                <a:lnTo>
                  <a:pt x="335482" y="701990"/>
                </a:lnTo>
                <a:lnTo>
                  <a:pt x="384456" y="694666"/>
                </a:lnTo>
                <a:lnTo>
                  <a:pt x="429401" y="686323"/>
                </a:lnTo>
                <a:lnTo>
                  <a:pt x="471606" y="676682"/>
                </a:lnTo>
                <a:lnTo>
                  <a:pt x="512360" y="665461"/>
                </a:lnTo>
                <a:lnTo>
                  <a:pt x="552953" y="652381"/>
                </a:lnTo>
                <a:lnTo>
                  <a:pt x="594673" y="637161"/>
                </a:lnTo>
                <a:lnTo>
                  <a:pt x="638809" y="619523"/>
                </a:lnTo>
                <a:lnTo>
                  <a:pt x="686650" y="599186"/>
                </a:lnTo>
                <a:close/>
              </a:path>
              <a:path w="1706880" h="928369">
                <a:moveTo>
                  <a:pt x="1123137" y="0"/>
                </a:moveTo>
                <a:lnTo>
                  <a:pt x="175526" y="0"/>
                </a:lnTo>
                <a:lnTo>
                  <a:pt x="120047" y="5899"/>
                </a:lnTo>
                <a:lnTo>
                  <a:pt x="71863" y="22327"/>
                </a:lnTo>
                <a:lnTo>
                  <a:pt x="33866" y="47375"/>
                </a:lnTo>
                <a:lnTo>
                  <a:pt x="8948" y="79134"/>
                </a:lnTo>
                <a:lnTo>
                  <a:pt x="0" y="115697"/>
                </a:lnTo>
                <a:lnTo>
                  <a:pt x="0" y="483488"/>
                </a:lnTo>
                <a:lnTo>
                  <a:pt x="33866" y="551810"/>
                </a:lnTo>
                <a:lnTo>
                  <a:pt x="71863" y="576858"/>
                </a:lnTo>
                <a:lnTo>
                  <a:pt x="120047" y="593286"/>
                </a:lnTo>
                <a:lnTo>
                  <a:pt x="175526" y="599186"/>
                </a:lnTo>
                <a:lnTo>
                  <a:pt x="1123137" y="599186"/>
                </a:lnTo>
                <a:lnTo>
                  <a:pt x="1178600" y="593286"/>
                </a:lnTo>
                <a:lnTo>
                  <a:pt x="1226779" y="576858"/>
                </a:lnTo>
                <a:lnTo>
                  <a:pt x="1264777" y="551810"/>
                </a:lnTo>
                <a:lnTo>
                  <a:pt x="1289700" y="520051"/>
                </a:lnTo>
                <a:lnTo>
                  <a:pt x="1298651" y="483488"/>
                </a:lnTo>
                <a:lnTo>
                  <a:pt x="1298651" y="364109"/>
                </a:lnTo>
                <a:lnTo>
                  <a:pt x="326199" y="364109"/>
                </a:lnTo>
                <a:lnTo>
                  <a:pt x="287010" y="358892"/>
                </a:lnTo>
                <a:lnTo>
                  <a:pt x="255006" y="344662"/>
                </a:lnTo>
                <a:lnTo>
                  <a:pt x="233427" y="323550"/>
                </a:lnTo>
                <a:lnTo>
                  <a:pt x="225513" y="297688"/>
                </a:lnTo>
                <a:lnTo>
                  <a:pt x="233427" y="271899"/>
                </a:lnTo>
                <a:lnTo>
                  <a:pt x="255006" y="250825"/>
                </a:lnTo>
                <a:lnTo>
                  <a:pt x="287010" y="236608"/>
                </a:lnTo>
                <a:lnTo>
                  <a:pt x="326199" y="231394"/>
                </a:lnTo>
                <a:lnTo>
                  <a:pt x="1298651" y="231394"/>
                </a:lnTo>
                <a:lnTo>
                  <a:pt x="1298651" y="115697"/>
                </a:lnTo>
                <a:lnTo>
                  <a:pt x="1289700" y="79134"/>
                </a:lnTo>
                <a:lnTo>
                  <a:pt x="1264777" y="47375"/>
                </a:lnTo>
                <a:lnTo>
                  <a:pt x="1226779" y="22327"/>
                </a:lnTo>
                <a:lnTo>
                  <a:pt x="1178600" y="5899"/>
                </a:lnTo>
                <a:lnTo>
                  <a:pt x="1123137" y="0"/>
                </a:lnTo>
                <a:close/>
              </a:path>
              <a:path w="1706880" h="928369">
                <a:moveTo>
                  <a:pt x="649312" y="231394"/>
                </a:moveTo>
                <a:lnTo>
                  <a:pt x="326199" y="231394"/>
                </a:lnTo>
                <a:lnTo>
                  <a:pt x="365388" y="236608"/>
                </a:lnTo>
                <a:lnTo>
                  <a:pt x="397392" y="250825"/>
                </a:lnTo>
                <a:lnTo>
                  <a:pt x="418971" y="271899"/>
                </a:lnTo>
                <a:lnTo>
                  <a:pt x="426885" y="297688"/>
                </a:lnTo>
                <a:lnTo>
                  <a:pt x="418971" y="323550"/>
                </a:lnTo>
                <a:lnTo>
                  <a:pt x="397392" y="344662"/>
                </a:lnTo>
                <a:lnTo>
                  <a:pt x="365388" y="358892"/>
                </a:lnTo>
                <a:lnTo>
                  <a:pt x="326199" y="364109"/>
                </a:lnTo>
                <a:lnTo>
                  <a:pt x="649312" y="364109"/>
                </a:lnTo>
                <a:lnTo>
                  <a:pt x="610124" y="358892"/>
                </a:lnTo>
                <a:lnTo>
                  <a:pt x="578119" y="344662"/>
                </a:lnTo>
                <a:lnTo>
                  <a:pt x="556540" y="323550"/>
                </a:lnTo>
                <a:lnTo>
                  <a:pt x="548627" y="297688"/>
                </a:lnTo>
                <a:lnTo>
                  <a:pt x="556540" y="271899"/>
                </a:lnTo>
                <a:lnTo>
                  <a:pt x="578119" y="250825"/>
                </a:lnTo>
                <a:lnTo>
                  <a:pt x="610124" y="236608"/>
                </a:lnTo>
                <a:lnTo>
                  <a:pt x="649312" y="231394"/>
                </a:lnTo>
                <a:close/>
              </a:path>
              <a:path w="1706880" h="928369">
                <a:moveTo>
                  <a:pt x="972388" y="231394"/>
                </a:moveTo>
                <a:lnTo>
                  <a:pt x="649312" y="231394"/>
                </a:lnTo>
                <a:lnTo>
                  <a:pt x="688506" y="236608"/>
                </a:lnTo>
                <a:lnTo>
                  <a:pt x="720510" y="250825"/>
                </a:lnTo>
                <a:lnTo>
                  <a:pt x="742086" y="271899"/>
                </a:lnTo>
                <a:lnTo>
                  <a:pt x="749998" y="297688"/>
                </a:lnTo>
                <a:lnTo>
                  <a:pt x="742086" y="323550"/>
                </a:lnTo>
                <a:lnTo>
                  <a:pt x="720510" y="344662"/>
                </a:lnTo>
                <a:lnTo>
                  <a:pt x="688506" y="358892"/>
                </a:lnTo>
                <a:lnTo>
                  <a:pt x="649312" y="364109"/>
                </a:lnTo>
                <a:lnTo>
                  <a:pt x="972388" y="364109"/>
                </a:lnTo>
                <a:lnTo>
                  <a:pt x="933258" y="358892"/>
                </a:lnTo>
                <a:lnTo>
                  <a:pt x="901284" y="344662"/>
                </a:lnTo>
                <a:lnTo>
                  <a:pt x="879715" y="323550"/>
                </a:lnTo>
                <a:lnTo>
                  <a:pt x="871804" y="297688"/>
                </a:lnTo>
                <a:lnTo>
                  <a:pt x="879715" y="271899"/>
                </a:lnTo>
                <a:lnTo>
                  <a:pt x="901284" y="250825"/>
                </a:lnTo>
                <a:lnTo>
                  <a:pt x="933258" y="236608"/>
                </a:lnTo>
                <a:lnTo>
                  <a:pt x="972388" y="231394"/>
                </a:lnTo>
                <a:close/>
              </a:path>
              <a:path w="1706880" h="928369">
                <a:moveTo>
                  <a:pt x="1298651" y="231394"/>
                </a:moveTo>
                <a:lnTo>
                  <a:pt x="972388" y="231394"/>
                </a:lnTo>
                <a:lnTo>
                  <a:pt x="1011591" y="236608"/>
                </a:lnTo>
                <a:lnTo>
                  <a:pt x="1043603" y="250825"/>
                </a:lnTo>
                <a:lnTo>
                  <a:pt x="1065185" y="271899"/>
                </a:lnTo>
                <a:lnTo>
                  <a:pt x="1073099" y="297688"/>
                </a:lnTo>
                <a:lnTo>
                  <a:pt x="1065185" y="323550"/>
                </a:lnTo>
                <a:lnTo>
                  <a:pt x="1043603" y="344662"/>
                </a:lnTo>
                <a:lnTo>
                  <a:pt x="1011591" y="358892"/>
                </a:lnTo>
                <a:lnTo>
                  <a:pt x="972388" y="364109"/>
                </a:lnTo>
                <a:lnTo>
                  <a:pt x="1298651" y="364109"/>
                </a:lnTo>
                <a:lnTo>
                  <a:pt x="1298651" y="231394"/>
                </a:lnTo>
                <a:close/>
              </a:path>
            </a:pathLst>
          </a:custGeom>
          <a:solidFill>
            <a:srgbClr val="B3D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47213" y="409194"/>
            <a:ext cx="6041390" cy="35934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600" spc="45" dirty="0">
                <a:latin typeface="Microsoft Sans Serif"/>
                <a:cs typeface="Microsoft Sans Serif"/>
              </a:rPr>
              <a:t>“Những </a:t>
            </a:r>
            <a:r>
              <a:rPr sz="2600" spc="90" dirty="0">
                <a:latin typeface="Microsoft Sans Serif"/>
                <a:cs typeface="Microsoft Sans Serif"/>
              </a:rPr>
              <a:t>thương </a:t>
            </a:r>
            <a:r>
              <a:rPr sz="2600" dirty="0">
                <a:latin typeface="Microsoft Sans Serif"/>
                <a:cs typeface="Microsoft Sans Serif"/>
              </a:rPr>
              <a:t>tổn </a:t>
            </a:r>
            <a:r>
              <a:rPr sz="2600" spc="75" dirty="0">
                <a:latin typeface="Microsoft Sans Serif"/>
                <a:cs typeface="Microsoft Sans Serif"/>
              </a:rPr>
              <a:t>thực </a:t>
            </a:r>
            <a:r>
              <a:rPr sz="2600" dirty="0">
                <a:latin typeface="Microsoft Sans Serif"/>
                <a:cs typeface="Microsoft Sans Serif"/>
              </a:rPr>
              <a:t>thể </a:t>
            </a:r>
            <a:r>
              <a:rPr sz="2600" spc="-5" dirty="0">
                <a:latin typeface="Microsoft Sans Serif"/>
                <a:cs typeface="Microsoft Sans Serif"/>
              </a:rPr>
              <a:t>khi </a:t>
            </a:r>
            <a:r>
              <a:rPr sz="2600" spc="130" dirty="0">
                <a:latin typeface="Microsoft Sans Serif"/>
                <a:cs typeface="Microsoft Sans Serif"/>
              </a:rPr>
              <a:t>cơ </a:t>
            </a:r>
            <a:r>
              <a:rPr sz="2600" dirty="0">
                <a:latin typeface="Microsoft Sans Serif"/>
                <a:cs typeface="Microsoft Sans Serif"/>
              </a:rPr>
              <a:t>thể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con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100" dirty="0">
                <a:latin typeface="Microsoft Sans Serif"/>
                <a:cs typeface="Microsoft Sans Serif"/>
              </a:rPr>
              <a:t>người </a:t>
            </a:r>
            <a:r>
              <a:rPr sz="2600" dirty="0">
                <a:latin typeface="Microsoft Sans Serif"/>
                <a:cs typeface="Microsoft Sans Serif"/>
              </a:rPr>
              <a:t>bất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85" dirty="0">
                <a:latin typeface="Microsoft Sans Serif"/>
                <a:cs typeface="Microsoft Sans Serif"/>
              </a:rPr>
              <a:t>ngờ </a:t>
            </a:r>
            <a:r>
              <a:rPr sz="2600" spc="-5" dirty="0">
                <a:latin typeface="Microsoft Sans Serif"/>
                <a:cs typeface="Microsoft Sans Serif"/>
              </a:rPr>
              <a:t>phải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chịu</a:t>
            </a:r>
            <a:r>
              <a:rPr sz="2600" spc="68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một</a:t>
            </a:r>
            <a:r>
              <a:rPr sz="2600" spc="690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lực 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100" dirty="0">
                <a:latin typeface="Microsoft Sans Serif"/>
                <a:cs typeface="Microsoft Sans Serif"/>
              </a:rPr>
              <a:t>như </a:t>
            </a:r>
            <a:r>
              <a:rPr sz="2600" spc="130" dirty="0">
                <a:latin typeface="Microsoft Sans Serif"/>
                <a:cs typeface="Microsoft Sans Serif"/>
              </a:rPr>
              <a:t>cơ </a:t>
            </a:r>
            <a:r>
              <a:rPr sz="2600" dirty="0">
                <a:latin typeface="Microsoft Sans Serif"/>
                <a:cs typeface="Microsoft Sans Serif"/>
              </a:rPr>
              <a:t>học, </a:t>
            </a:r>
            <a:r>
              <a:rPr sz="2600" spc="-5" dirty="0">
                <a:latin typeface="Microsoft Sans Serif"/>
                <a:cs typeface="Microsoft Sans Serif"/>
              </a:rPr>
              <a:t>nhiệt, điện, </a:t>
            </a:r>
            <a:r>
              <a:rPr sz="2600" dirty="0">
                <a:latin typeface="Microsoft Sans Serif"/>
                <a:cs typeface="Microsoft Sans Serif"/>
              </a:rPr>
              <a:t>hoá học </a:t>
            </a:r>
            <a:r>
              <a:rPr sz="2600" spc="-10" dirty="0">
                <a:latin typeface="Microsoft Sans Serif"/>
                <a:cs typeface="Microsoft Sans Serif"/>
              </a:rPr>
              <a:t>hoặc </a:t>
            </a:r>
            <a:r>
              <a:rPr sz="2600" spc="-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phóng xạ </a:t>
            </a:r>
            <a:r>
              <a:rPr sz="2600" spc="140" dirty="0">
                <a:latin typeface="Microsoft Sans Serif"/>
                <a:cs typeface="Microsoft Sans Serif"/>
              </a:rPr>
              <a:t>vượt </a:t>
            </a:r>
            <a:r>
              <a:rPr sz="2600" spc="-5" dirty="0">
                <a:latin typeface="Microsoft Sans Serif"/>
                <a:cs typeface="Microsoft Sans Serif"/>
              </a:rPr>
              <a:t>quá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ngưỡng </a:t>
            </a:r>
            <a:r>
              <a:rPr sz="2600" spc="-5" dirty="0">
                <a:latin typeface="Microsoft Sans Serif"/>
                <a:cs typeface="Microsoft Sans Serif"/>
              </a:rPr>
              <a:t>chịu</a:t>
            </a:r>
            <a:r>
              <a:rPr sz="2600" spc="680" dirty="0">
                <a:latin typeface="Microsoft Sans Serif"/>
                <a:cs typeface="Microsoft Sans Serif"/>
              </a:rPr>
              <a:t> </a:t>
            </a:r>
            <a:r>
              <a:rPr sz="2600" spc="70" dirty="0">
                <a:latin typeface="Microsoft Sans Serif"/>
                <a:cs typeface="Microsoft Sans Serif"/>
              </a:rPr>
              <a:t>đựng </a:t>
            </a:r>
            <a:r>
              <a:rPr sz="2600" spc="7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về </a:t>
            </a:r>
            <a:r>
              <a:rPr sz="2600" spc="-5" dirty="0">
                <a:latin typeface="Microsoft Sans Serif"/>
                <a:cs typeface="Microsoft Sans Serif"/>
              </a:rPr>
              <a:t>sinh </a:t>
            </a:r>
            <a:r>
              <a:rPr sz="2600" spc="-10" dirty="0">
                <a:latin typeface="Microsoft Sans Serif"/>
                <a:cs typeface="Microsoft Sans Serif"/>
              </a:rPr>
              <a:t>lý </a:t>
            </a:r>
            <a:r>
              <a:rPr sz="2600" dirty="0">
                <a:latin typeface="Microsoft Sans Serif"/>
                <a:cs typeface="Microsoft Sans Serif"/>
              </a:rPr>
              <a:t>hoặc </a:t>
            </a:r>
            <a:r>
              <a:rPr sz="2600" spc="-10" dirty="0">
                <a:latin typeface="Microsoft Sans Serif"/>
                <a:cs typeface="Microsoft Sans Serif"/>
              </a:rPr>
              <a:t>là </a:t>
            </a:r>
            <a:r>
              <a:rPr sz="2600" spc="-5" dirty="0">
                <a:latin typeface="Microsoft Sans Serif"/>
                <a:cs typeface="Microsoft Sans Serif"/>
              </a:rPr>
              <a:t>hậu </a:t>
            </a:r>
            <a:r>
              <a:rPr sz="2600" dirty="0">
                <a:latin typeface="Microsoft Sans Serif"/>
                <a:cs typeface="Microsoft Sans Serif"/>
              </a:rPr>
              <a:t>quả của </a:t>
            </a:r>
            <a:r>
              <a:rPr sz="2600" spc="30" dirty="0">
                <a:latin typeface="Microsoft Sans Serif"/>
                <a:cs typeface="Microsoft Sans Serif"/>
              </a:rPr>
              <a:t>tình </a:t>
            </a:r>
            <a:r>
              <a:rPr sz="2600" dirty="0">
                <a:latin typeface="Microsoft Sans Serif"/>
                <a:cs typeface="Microsoft Sans Serif"/>
              </a:rPr>
              <a:t>trạng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thiếu</a:t>
            </a:r>
            <a:r>
              <a:rPr sz="2600" dirty="0">
                <a:latin typeface="Microsoft Sans Serif"/>
                <a:cs typeface="Microsoft Sans Serif"/>
              </a:rPr>
              <a:t> hụt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yếu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tố</a:t>
            </a:r>
            <a:r>
              <a:rPr sz="2600" dirty="0">
                <a:latin typeface="Microsoft Sans Serif"/>
                <a:cs typeface="Microsoft Sans Serif"/>
              </a:rPr>
              <a:t> cần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thiết</a:t>
            </a:r>
            <a:r>
              <a:rPr sz="2600" dirty="0">
                <a:latin typeface="Microsoft Sans Serif"/>
                <a:cs typeface="Microsoft Sans Serif"/>
              </a:rPr>
              <a:t> cho</a:t>
            </a:r>
            <a:r>
              <a:rPr sz="2600" spc="690" dirty="0">
                <a:latin typeface="Microsoft Sans Serif"/>
                <a:cs typeface="Microsoft Sans Serif"/>
              </a:rPr>
              <a:t> </a:t>
            </a:r>
            <a:r>
              <a:rPr sz="2600" spc="150" dirty="0">
                <a:latin typeface="Microsoft Sans Serif"/>
                <a:cs typeface="Microsoft Sans Serif"/>
              </a:rPr>
              <a:t>sự </a:t>
            </a:r>
            <a:r>
              <a:rPr sz="2600" spc="-68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sống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100" dirty="0">
                <a:latin typeface="Microsoft Sans Serif"/>
                <a:cs typeface="Microsoft Sans Serif"/>
              </a:rPr>
              <a:t>như </a:t>
            </a:r>
            <a:r>
              <a:rPr sz="2600" spc="-5" dirty="0">
                <a:latin typeface="Microsoft Sans Serif"/>
                <a:cs typeface="Microsoft Sans Serif"/>
              </a:rPr>
              <a:t>thiếu</a:t>
            </a:r>
            <a:r>
              <a:rPr sz="2600" dirty="0">
                <a:latin typeface="Microsoft Sans Serif"/>
                <a:cs typeface="Microsoft Sans Serif"/>
              </a:rPr>
              <a:t> oxy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trong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trường </a:t>
            </a:r>
            <a:r>
              <a:rPr sz="2600" spc="80" dirty="0">
                <a:latin typeface="Microsoft Sans Serif"/>
                <a:cs typeface="Microsoft Sans Serif"/>
              </a:rPr>
              <a:t>hợp </a:t>
            </a:r>
            <a:r>
              <a:rPr sz="2600" spc="8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đuối </a:t>
            </a:r>
            <a:r>
              <a:rPr sz="2600" spc="105" dirty="0">
                <a:latin typeface="Microsoft Sans Serif"/>
                <a:cs typeface="Microsoft Sans Serif"/>
              </a:rPr>
              <a:t>nước, </a:t>
            </a:r>
            <a:r>
              <a:rPr sz="2600" dirty="0">
                <a:latin typeface="Microsoft Sans Serif"/>
                <a:cs typeface="Microsoft Sans Serif"/>
              </a:rPr>
              <a:t>bóp nghẹt hay </a:t>
            </a:r>
            <a:r>
              <a:rPr sz="2600" spc="-10" dirty="0">
                <a:latin typeface="Microsoft Sans Serif"/>
                <a:cs typeface="Microsoft Sans Serif"/>
              </a:rPr>
              <a:t>giảm </a:t>
            </a:r>
            <a:r>
              <a:rPr sz="2600" spc="-5" dirty="0">
                <a:latin typeface="Microsoft Sans Serif"/>
                <a:cs typeface="Microsoft Sans Serif"/>
              </a:rPr>
              <a:t>nhiệt </a:t>
            </a:r>
            <a:r>
              <a:rPr sz="2600" dirty="0">
                <a:latin typeface="Microsoft Sans Serif"/>
                <a:cs typeface="Microsoft Sans Serif"/>
              </a:rPr>
              <a:t>độ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trong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môi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trường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cóng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lạnh”</a:t>
            </a:r>
            <a:endParaRPr sz="2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3568"/>
              <a:ext cx="9143999" cy="7099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2805" y="0"/>
              <a:ext cx="7705725" cy="458797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292988"/>
            <a:ext cx="8557895" cy="429540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384">
              <a:lnSpc>
                <a:spcPct val="100000"/>
              </a:lnSpc>
              <a:spcBef>
                <a:spcPts val="95"/>
              </a:spcBef>
            </a:pPr>
            <a:r>
              <a:rPr sz="2500" b="1" spc="-10" dirty="0">
                <a:latin typeface="Arial"/>
                <a:cs typeface="Arial"/>
              </a:rPr>
              <a:t>DẠY </a:t>
            </a:r>
            <a:r>
              <a:rPr sz="2500" b="1" spc="-5" dirty="0">
                <a:latin typeface="Arial"/>
                <a:cs typeface="Arial"/>
              </a:rPr>
              <a:t>TRẺ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EM</a:t>
            </a:r>
            <a:r>
              <a:rPr sz="2500" b="1" spc="10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CỨU</a:t>
            </a:r>
            <a:r>
              <a:rPr sz="2500" b="1" spc="5" dirty="0">
                <a:latin typeface="Arial"/>
                <a:cs typeface="Arial"/>
              </a:rPr>
              <a:t> </a:t>
            </a:r>
            <a:r>
              <a:rPr sz="2500" b="1" spc="-10" dirty="0">
                <a:latin typeface="Arial"/>
                <a:cs typeface="Arial"/>
              </a:rPr>
              <a:t>ĐUỐI</a:t>
            </a:r>
            <a:r>
              <a:rPr sz="2500" b="1" spc="15" dirty="0">
                <a:latin typeface="Arial"/>
                <a:cs typeface="Arial"/>
              </a:rPr>
              <a:t> </a:t>
            </a:r>
            <a:r>
              <a:rPr sz="2500" b="1" spc="-45" dirty="0" smtClean="0">
                <a:latin typeface="Arial"/>
                <a:cs typeface="Arial"/>
              </a:rPr>
              <a:t>N</a:t>
            </a:r>
            <a:r>
              <a:rPr lang="en-US" sz="2500" b="1" spc="-45" dirty="0">
                <a:latin typeface="Arial"/>
                <a:cs typeface="Arial"/>
              </a:rPr>
              <a:t>Ư</a:t>
            </a:r>
            <a:r>
              <a:rPr sz="2500" b="1" spc="-45" dirty="0" smtClean="0">
                <a:latin typeface="Arial"/>
                <a:cs typeface="Arial"/>
              </a:rPr>
              <a:t>ỚC</a:t>
            </a:r>
            <a:r>
              <a:rPr sz="2500" b="1" spc="15" dirty="0" smtClean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GIÁN</a:t>
            </a:r>
            <a:r>
              <a:rPr sz="2500" b="1" spc="2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TIẾP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TỪ</a:t>
            </a:r>
            <a:r>
              <a:rPr sz="2500" b="1" spc="1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TRÊN </a:t>
            </a:r>
            <a:r>
              <a:rPr sz="2500" b="1" spc="-10" dirty="0">
                <a:latin typeface="Arial"/>
                <a:cs typeface="Arial"/>
              </a:rPr>
              <a:t>BỜ</a:t>
            </a:r>
            <a:endParaRPr sz="25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500" b="1" i="1" spc="-10" dirty="0">
                <a:solidFill>
                  <a:srgbClr val="FF0000"/>
                </a:solidFill>
                <a:latin typeface="Arial"/>
                <a:cs typeface="Arial"/>
              </a:rPr>
              <a:t>Nguyên</a:t>
            </a:r>
            <a:r>
              <a:rPr sz="2500" b="1" i="1" spc="-5" dirty="0">
                <a:solidFill>
                  <a:srgbClr val="FF0000"/>
                </a:solidFill>
                <a:latin typeface="Arial"/>
                <a:cs typeface="Arial"/>
              </a:rPr>
              <a:t> tắc cứu</a:t>
            </a:r>
            <a:r>
              <a:rPr sz="2500" b="1" i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500" b="1" i="1" spc="-5" dirty="0">
                <a:solidFill>
                  <a:srgbClr val="FF0000"/>
                </a:solidFill>
                <a:latin typeface="Arial"/>
                <a:cs typeface="Arial"/>
              </a:rPr>
              <a:t>đuối</a:t>
            </a:r>
            <a:r>
              <a:rPr sz="2500" b="1" i="1" spc="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500" b="1" i="1" spc="-5" dirty="0">
                <a:solidFill>
                  <a:srgbClr val="FF0000"/>
                </a:solidFill>
                <a:latin typeface="Arial"/>
                <a:cs typeface="Arial"/>
              </a:rPr>
              <a:t>an</a:t>
            </a:r>
            <a:r>
              <a:rPr sz="2500" b="1" i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500" b="1" i="1" spc="-5" dirty="0">
                <a:solidFill>
                  <a:srgbClr val="FF0000"/>
                </a:solidFill>
                <a:latin typeface="Arial"/>
                <a:cs typeface="Arial"/>
              </a:rPr>
              <a:t>toàn</a:t>
            </a:r>
            <a:endParaRPr sz="2500" dirty="0">
              <a:latin typeface="Arial"/>
              <a:cs typeface="Arial"/>
            </a:endParaRPr>
          </a:p>
          <a:p>
            <a:pPr marL="355600" marR="5080" indent="-343535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356235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Trẻ </a:t>
            </a:r>
            <a:r>
              <a:rPr sz="2500" dirty="0">
                <a:latin typeface="Microsoft Sans Serif"/>
                <a:cs typeface="Microsoft Sans Serif"/>
              </a:rPr>
              <a:t>em </a:t>
            </a:r>
            <a:r>
              <a:rPr sz="2500" spc="-5" dirty="0">
                <a:latin typeface="Microsoft Sans Serif"/>
                <a:cs typeface="Microsoft Sans Serif"/>
              </a:rPr>
              <a:t>không </a:t>
            </a:r>
            <a:r>
              <a:rPr sz="2500" spc="65" dirty="0">
                <a:latin typeface="Microsoft Sans Serif"/>
                <a:cs typeface="Microsoft Sans Serif"/>
              </a:rPr>
              <a:t>trực </a:t>
            </a:r>
            <a:r>
              <a:rPr sz="2500" spc="-5" dirty="0">
                <a:latin typeface="Microsoft Sans Serif"/>
                <a:cs typeface="Microsoft Sans Serif"/>
              </a:rPr>
              <a:t>tiếp nhảy </a:t>
            </a:r>
            <a:r>
              <a:rPr sz="2500" spc="-10" dirty="0">
                <a:latin typeface="Microsoft Sans Serif"/>
                <a:cs typeface="Microsoft Sans Serif"/>
              </a:rPr>
              <a:t>xuống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90" dirty="0">
                <a:latin typeface="Microsoft Sans Serif"/>
                <a:cs typeface="Microsoft Sans Serif"/>
              </a:rPr>
              <a:t>cứu </a:t>
            </a:r>
            <a:r>
              <a:rPr sz="2500" spc="100" dirty="0">
                <a:latin typeface="Microsoft Sans Serif"/>
                <a:cs typeface="Microsoft Sans Serif"/>
              </a:rPr>
              <a:t>người </a:t>
            </a:r>
            <a:r>
              <a:rPr sz="2500" spc="-10" dirty="0">
                <a:latin typeface="Microsoft Sans Serif"/>
                <a:cs typeface="Microsoft Sans Serif"/>
              </a:rPr>
              <a:t>đuối 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-5" dirty="0">
                <a:latin typeface="Microsoft Sans Serif"/>
                <a:cs typeface="Microsoft Sans Serif"/>
              </a:rPr>
              <a:t>kể </a:t>
            </a:r>
            <a:r>
              <a:rPr sz="2500" dirty="0">
                <a:latin typeface="Microsoft Sans Serif"/>
                <a:cs typeface="Microsoft Sans Serif"/>
              </a:rPr>
              <a:t>cả </a:t>
            </a:r>
            <a:r>
              <a:rPr sz="2500" spc="-5" dirty="0">
                <a:latin typeface="Microsoft Sans Serif"/>
                <a:cs typeface="Microsoft Sans Serif"/>
              </a:rPr>
              <a:t>trẻ </a:t>
            </a:r>
            <a:r>
              <a:rPr sz="2500" spc="-10" dirty="0">
                <a:latin typeface="Microsoft Sans Serif"/>
                <a:cs typeface="Microsoft Sans Serif"/>
              </a:rPr>
              <a:t>biết </a:t>
            </a:r>
            <a:r>
              <a:rPr sz="2500" spc="70" dirty="0">
                <a:latin typeface="Microsoft Sans Serif"/>
                <a:cs typeface="Microsoft Sans Serif"/>
              </a:rPr>
              <a:t>bơi </a:t>
            </a:r>
            <a:r>
              <a:rPr sz="2500" spc="-10" dirty="0">
                <a:latin typeface="Microsoft Sans Serif"/>
                <a:cs typeface="Microsoft Sans Serif"/>
              </a:rPr>
              <a:t>giỏi, </a:t>
            </a:r>
            <a:r>
              <a:rPr sz="2500" spc="-15" dirty="0">
                <a:latin typeface="Microsoft Sans Serif"/>
                <a:cs typeface="Microsoft Sans Serif"/>
              </a:rPr>
              <a:t>chỉ</a:t>
            </a:r>
            <a:r>
              <a:rPr sz="2500" spc="63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cứu </a:t>
            </a:r>
            <a:r>
              <a:rPr sz="2500" spc="95" dirty="0">
                <a:latin typeface="Microsoft Sans Serif"/>
                <a:cs typeface="Microsoft Sans Serif"/>
              </a:rPr>
              <a:t>người </a:t>
            </a:r>
            <a:r>
              <a:rPr sz="2500" spc="-5" dirty="0">
                <a:latin typeface="Microsoft Sans Serif"/>
                <a:cs typeface="Microsoft Sans Serif"/>
              </a:rPr>
              <a:t>đuối </a:t>
            </a:r>
            <a:r>
              <a:rPr sz="2500" spc="125" dirty="0">
                <a:latin typeface="Microsoft Sans Serif"/>
                <a:cs typeface="Microsoft Sans Serif"/>
              </a:rPr>
              <a:t>nước </a:t>
            </a:r>
            <a:r>
              <a:rPr sz="2500" spc="1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bằng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phương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pháp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gián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tiếp</a:t>
            </a:r>
            <a:endParaRPr sz="2500" dirty="0">
              <a:latin typeface="Microsoft Sans Serif"/>
              <a:cs typeface="Microsoft Sans Serif"/>
            </a:endParaRPr>
          </a:p>
          <a:p>
            <a:pPr marL="355600" marR="6350" indent="-343535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356235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Tuyệt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đối </a:t>
            </a:r>
            <a:r>
              <a:rPr sz="2500" spc="-5" dirty="0">
                <a:latin typeface="Microsoft Sans Serif"/>
                <a:cs typeface="Microsoft Sans Serif"/>
              </a:rPr>
              <a:t>không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65" dirty="0">
                <a:latin typeface="Microsoft Sans Serif"/>
                <a:cs typeface="Microsoft Sans Serif"/>
              </a:rPr>
              <a:t>trực </a:t>
            </a:r>
            <a:r>
              <a:rPr sz="2500" spc="-10" dirty="0">
                <a:latin typeface="Microsoft Sans Serif"/>
                <a:cs typeface="Microsoft Sans Serif"/>
              </a:rPr>
              <a:t>tiếp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dùng</a:t>
            </a:r>
            <a:r>
              <a:rPr sz="2500" spc="-5" dirty="0">
                <a:latin typeface="Microsoft Sans Serif"/>
                <a:cs typeface="Microsoft Sans Serif"/>
              </a:rPr>
              <a:t> tay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(cầm tay</a:t>
            </a:r>
            <a:r>
              <a:rPr sz="2500" spc="6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nạn</a:t>
            </a:r>
            <a:r>
              <a:rPr sz="2500" spc="65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nhân)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kéo nạn </a:t>
            </a:r>
            <a:r>
              <a:rPr sz="2500" spc="-10" dirty="0">
                <a:latin typeface="Microsoft Sans Serif"/>
                <a:cs typeface="Microsoft Sans Serif"/>
              </a:rPr>
              <a:t>nhân </a:t>
            </a:r>
            <a:r>
              <a:rPr sz="2500" spc="-15" dirty="0">
                <a:latin typeface="Microsoft Sans Serif"/>
                <a:cs typeface="Microsoft Sans Serif"/>
              </a:rPr>
              <a:t>lên </a:t>
            </a:r>
            <a:r>
              <a:rPr sz="2500" spc="70" dirty="0">
                <a:latin typeface="Microsoft Sans Serif"/>
                <a:cs typeface="Microsoft Sans Serif"/>
              </a:rPr>
              <a:t>bờ, </a:t>
            </a:r>
            <a:r>
              <a:rPr sz="2500" spc="-5" dirty="0">
                <a:latin typeface="Microsoft Sans Serif"/>
                <a:cs typeface="Microsoft Sans Serif"/>
              </a:rPr>
              <a:t>phải </a:t>
            </a:r>
            <a:r>
              <a:rPr sz="2500" spc="135" dirty="0">
                <a:latin typeface="Microsoft Sans Serif"/>
                <a:cs typeface="Microsoft Sans Serif"/>
              </a:rPr>
              <a:t>sử </a:t>
            </a:r>
            <a:r>
              <a:rPr sz="2500" spc="-5" dirty="0">
                <a:latin typeface="Microsoft Sans Serif"/>
                <a:cs typeface="Microsoft Sans Serif"/>
              </a:rPr>
              <a:t>dụng một vật khác </a:t>
            </a:r>
            <a:r>
              <a:rPr sz="2500" spc="-15" dirty="0">
                <a:latin typeface="Microsoft Sans Serif"/>
                <a:cs typeface="Microsoft Sans Serif"/>
              </a:rPr>
              <a:t>làm </a:t>
            </a:r>
            <a:r>
              <a:rPr sz="2500" spc="-5" dirty="0">
                <a:latin typeface="Microsoft Sans Serif"/>
                <a:cs typeface="Microsoft Sans Serif"/>
              </a:rPr>
              <a:t>cầu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nối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để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đảm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bảo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an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toàn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cho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95" dirty="0">
                <a:latin typeface="Microsoft Sans Serif"/>
                <a:cs typeface="Microsoft Sans Serif"/>
              </a:rPr>
              <a:t>người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cứu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đuối</a:t>
            </a:r>
            <a:endParaRPr sz="2500" dirty="0">
              <a:latin typeface="Microsoft Sans Serif"/>
              <a:cs typeface="Microsoft Sans Serif"/>
            </a:endParaRPr>
          </a:p>
          <a:p>
            <a:pPr marL="355600" indent="-343535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356235" algn="l"/>
              </a:tabLst>
            </a:pPr>
            <a:r>
              <a:rPr sz="2500" spc="60" dirty="0">
                <a:latin typeface="Microsoft Sans Serif"/>
                <a:cs typeface="Microsoft Sans Serif"/>
              </a:rPr>
              <a:t>“Cứu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bản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thân</a:t>
            </a:r>
            <a:r>
              <a:rPr sz="2500" spc="25" dirty="0">
                <a:latin typeface="Microsoft Sans Serif"/>
                <a:cs typeface="Microsoft Sans Serif"/>
              </a:rPr>
              <a:t> mình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100" dirty="0">
                <a:latin typeface="Microsoft Sans Serif"/>
                <a:cs typeface="Microsoft Sans Serif"/>
              </a:rPr>
              <a:t>trước</a:t>
            </a:r>
            <a:r>
              <a:rPr sz="2500" spc="6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khi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cứu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95" dirty="0">
                <a:latin typeface="Microsoft Sans Serif"/>
                <a:cs typeface="Microsoft Sans Serif"/>
              </a:rPr>
              <a:t>người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5" dirty="0">
                <a:latin typeface="Microsoft Sans Serif"/>
                <a:cs typeface="Microsoft Sans Serif"/>
              </a:rPr>
              <a:t>khác”</a:t>
            </a:r>
            <a:endParaRPr sz="25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56904" y="4351451"/>
            <a:ext cx="19812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5" dirty="0">
                <a:latin typeface="Microsoft Sans Serif"/>
                <a:cs typeface="Microsoft Sans Serif"/>
              </a:rPr>
              <a:t>51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9250" y="0"/>
            <a:ext cx="7524750" cy="51434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0906" y="1802333"/>
            <a:ext cx="12966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0" b="0" spc="110" dirty="0">
                <a:latin typeface="Microsoft Sans Serif"/>
                <a:cs typeface="Microsoft Sans Serif"/>
              </a:rPr>
              <a:t>Cứu</a:t>
            </a:r>
            <a:r>
              <a:rPr sz="3000" b="0" spc="-60" dirty="0"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latin typeface="Microsoft Sans Serif"/>
                <a:cs typeface="Microsoft Sans Serif"/>
              </a:rPr>
              <a:t>hộ </a:t>
            </a:r>
            <a:r>
              <a:rPr sz="3000" b="0" spc="-780" dirty="0"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latin typeface="Microsoft Sans Serif"/>
                <a:cs typeface="Microsoft Sans Serif"/>
              </a:rPr>
              <a:t>bằng </a:t>
            </a:r>
            <a:r>
              <a:rPr sz="3000" b="0" dirty="0"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latin typeface="Microsoft Sans Serif"/>
                <a:cs typeface="Microsoft Sans Serif"/>
              </a:rPr>
              <a:t>gậy</a:t>
            </a:r>
            <a:endParaRPr sz="30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1477136"/>
            <a:ext cx="90995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000" b="0" spc="-5" dirty="0">
                <a:latin typeface="Microsoft Sans Serif"/>
                <a:cs typeface="Microsoft Sans Serif"/>
              </a:rPr>
              <a:t>Ném </a:t>
            </a:r>
            <a:r>
              <a:rPr sz="3000" b="0" spc="-785" dirty="0">
                <a:latin typeface="Microsoft Sans Serif"/>
                <a:cs typeface="Microsoft Sans Serif"/>
              </a:rPr>
              <a:t> </a:t>
            </a:r>
            <a:r>
              <a:rPr sz="3000" b="0" spc="-5" dirty="0">
                <a:latin typeface="Microsoft Sans Serif"/>
                <a:cs typeface="Microsoft Sans Serif"/>
              </a:rPr>
              <a:t>thiết </a:t>
            </a:r>
            <a:r>
              <a:rPr sz="3000" b="0" dirty="0">
                <a:latin typeface="Microsoft Sans Serif"/>
                <a:cs typeface="Microsoft Sans Serif"/>
              </a:rPr>
              <a:t> </a:t>
            </a:r>
            <a:r>
              <a:rPr sz="3000" b="0" spc="-15" dirty="0">
                <a:latin typeface="Microsoft Sans Serif"/>
                <a:cs typeface="Microsoft Sans Serif"/>
              </a:rPr>
              <a:t>bị</a:t>
            </a:r>
            <a:r>
              <a:rPr sz="3000" b="0" spc="-50" dirty="0">
                <a:latin typeface="Microsoft Sans Serif"/>
                <a:cs typeface="Microsoft Sans Serif"/>
              </a:rPr>
              <a:t> </a:t>
            </a:r>
            <a:r>
              <a:rPr sz="3000" b="0" spc="95" dirty="0">
                <a:latin typeface="Microsoft Sans Serif"/>
                <a:cs typeface="Microsoft Sans Serif"/>
              </a:rPr>
              <a:t>trợ </a:t>
            </a:r>
            <a:r>
              <a:rPr sz="3000" b="0" spc="-785" dirty="0">
                <a:latin typeface="Microsoft Sans Serif"/>
                <a:cs typeface="Microsoft Sans Serif"/>
              </a:rPr>
              <a:t> </a:t>
            </a:r>
            <a:r>
              <a:rPr sz="3000" b="0" spc="-15" dirty="0">
                <a:latin typeface="Microsoft Sans Serif"/>
                <a:cs typeface="Microsoft Sans Serif"/>
              </a:rPr>
              <a:t>nổi</a:t>
            </a:r>
            <a:endParaRPr sz="30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96669" y="0"/>
            <a:ext cx="3457575" cy="51434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3540" y="0"/>
            <a:ext cx="3680460" cy="51434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43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1974037"/>
            <a:ext cx="282638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0" dirty="0">
                <a:latin typeface="Microsoft Sans Serif"/>
                <a:cs typeface="Microsoft Sans Serif"/>
              </a:rPr>
              <a:t>Ném</a:t>
            </a:r>
            <a:r>
              <a:rPr sz="3200" b="0" spc="-30" dirty="0">
                <a:latin typeface="Microsoft Sans Serif"/>
                <a:cs typeface="Microsoft Sans Serif"/>
              </a:rPr>
              <a:t> </a:t>
            </a:r>
            <a:r>
              <a:rPr sz="3200" b="0" spc="-5" dirty="0">
                <a:latin typeface="Microsoft Sans Serif"/>
                <a:cs typeface="Microsoft Sans Serif"/>
              </a:rPr>
              <a:t>dây</a:t>
            </a:r>
            <a:r>
              <a:rPr sz="3200" b="0" spc="5" dirty="0">
                <a:latin typeface="Microsoft Sans Serif"/>
                <a:cs typeface="Microsoft Sans Serif"/>
              </a:rPr>
              <a:t> </a:t>
            </a:r>
            <a:r>
              <a:rPr sz="3200" b="0" spc="70" dirty="0">
                <a:latin typeface="Microsoft Sans Serif"/>
                <a:cs typeface="Microsoft Sans Serif"/>
              </a:rPr>
              <a:t>thừng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79901" y="0"/>
            <a:ext cx="5364098" cy="514349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44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825" y="27"/>
            <a:ext cx="8583676" cy="514347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45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0"/>
            <a:ext cx="8208899" cy="51434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46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6800" y="192989"/>
            <a:ext cx="7543800" cy="882600"/>
          </a:xfrm>
          <a:prstGeom prst="rect">
            <a:avLst/>
          </a:prstGeom>
        </p:spPr>
        <p:txBody>
          <a:bodyPr vert="horz" wrap="square" lIns="0" tIns="112064" rIns="0" bIns="0" rtlCol="0">
            <a:spAutoFit/>
          </a:bodyPr>
          <a:lstStyle/>
          <a:p>
            <a:pPr marL="55563" marR="5080" algn="ctr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NGUYÊN </a:t>
            </a:r>
            <a:r>
              <a:rPr spc="-5" dirty="0"/>
              <a:t>TẮC ĐẢM</a:t>
            </a:r>
            <a:r>
              <a:rPr spc="20" dirty="0"/>
              <a:t> </a:t>
            </a:r>
            <a:r>
              <a:rPr spc="-10" dirty="0"/>
              <a:t>BẢO </a:t>
            </a:r>
            <a:r>
              <a:rPr spc="-5" dirty="0"/>
              <a:t>AN</a:t>
            </a:r>
            <a:r>
              <a:rPr spc="5" dirty="0"/>
              <a:t> </a:t>
            </a:r>
            <a:r>
              <a:rPr spc="-5" dirty="0"/>
              <a:t>TOÀN</a:t>
            </a:r>
            <a:r>
              <a:rPr spc="15" dirty="0"/>
              <a:t> </a:t>
            </a:r>
            <a:r>
              <a:rPr spc="-5" dirty="0"/>
              <a:t>TRONG</a:t>
            </a:r>
            <a:r>
              <a:rPr spc="10" dirty="0"/>
              <a:t> </a:t>
            </a:r>
            <a:r>
              <a:rPr lang="en-US" spc="10" dirty="0" smtClean="0"/>
              <a:t/>
            </a:r>
            <a:br>
              <a:rPr lang="en-US" spc="10" dirty="0" smtClean="0"/>
            </a:br>
            <a:r>
              <a:rPr spc="-5" dirty="0" smtClean="0"/>
              <a:t>MÔI </a:t>
            </a:r>
            <a:r>
              <a:rPr spc="-680" dirty="0" smtClean="0"/>
              <a:t> </a:t>
            </a:r>
            <a:r>
              <a:rPr spc="-30" dirty="0" smtClean="0"/>
              <a:t>TR</a:t>
            </a:r>
            <a:r>
              <a:rPr lang="en-US" spc="-30" dirty="0"/>
              <a:t>Ư</a:t>
            </a:r>
            <a:r>
              <a:rPr spc="-30" dirty="0" smtClean="0"/>
              <a:t>ỜNG</a:t>
            </a:r>
            <a:r>
              <a:rPr spc="20" dirty="0" smtClean="0"/>
              <a:t> </a:t>
            </a:r>
            <a:r>
              <a:rPr spc="-45" dirty="0" smtClean="0"/>
              <a:t>N</a:t>
            </a:r>
            <a:r>
              <a:rPr lang="en-US" spc="-45" dirty="0"/>
              <a:t>Ư</a:t>
            </a:r>
            <a:r>
              <a:rPr spc="-45" dirty="0" smtClean="0"/>
              <a:t>ỚC</a:t>
            </a:r>
            <a:endParaRPr spc="-45" dirty="0"/>
          </a:p>
        </p:txBody>
      </p:sp>
      <p:sp>
        <p:nvSpPr>
          <p:cNvPr id="3" name="object 3"/>
          <p:cNvSpPr txBox="1"/>
          <p:nvPr/>
        </p:nvSpPr>
        <p:spPr>
          <a:xfrm>
            <a:off x="330200" y="1207769"/>
            <a:ext cx="8557895" cy="3501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6985" indent="-343535">
              <a:lnSpc>
                <a:spcPct val="100000"/>
              </a:lnSpc>
              <a:spcBef>
                <a:spcPts val="95"/>
              </a:spcBef>
              <a:buChar char="-"/>
              <a:tabLst>
                <a:tab pos="355600" algn="l"/>
                <a:tab pos="356235" algn="l"/>
              </a:tabLst>
            </a:pPr>
            <a:r>
              <a:rPr sz="2500" spc="20" dirty="0">
                <a:latin typeface="Microsoft Sans Serif"/>
                <a:cs typeface="Microsoft Sans Serif"/>
              </a:rPr>
              <a:t>Chính</a:t>
            </a:r>
            <a:r>
              <a:rPr sz="2500" spc="7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quyền,</a:t>
            </a:r>
            <a:r>
              <a:rPr sz="2500" spc="8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cộng</a:t>
            </a:r>
            <a:r>
              <a:rPr sz="2500" spc="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đồng,</a:t>
            </a:r>
            <a:r>
              <a:rPr sz="2500" spc="7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gia</a:t>
            </a:r>
            <a:r>
              <a:rPr sz="2500" spc="70" dirty="0">
                <a:latin typeface="Microsoft Sans Serif"/>
                <a:cs typeface="Microsoft Sans Serif"/>
              </a:rPr>
              <a:t> </a:t>
            </a:r>
            <a:r>
              <a:rPr sz="2500" spc="20" dirty="0">
                <a:latin typeface="Microsoft Sans Serif"/>
                <a:cs typeface="Microsoft Sans Serif"/>
              </a:rPr>
              <a:t>đình,</a:t>
            </a:r>
            <a:r>
              <a:rPr sz="2500" spc="80" dirty="0">
                <a:latin typeface="Microsoft Sans Serif"/>
                <a:cs typeface="Microsoft Sans Serif"/>
              </a:rPr>
              <a:t> </a:t>
            </a:r>
            <a:r>
              <a:rPr sz="2500" spc="85" dirty="0">
                <a:latin typeface="Microsoft Sans Serif"/>
                <a:cs typeface="Microsoft Sans Serif"/>
              </a:rPr>
              <a:t>trường</a:t>
            </a:r>
            <a:r>
              <a:rPr sz="2500" spc="8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học</a:t>
            </a:r>
            <a:r>
              <a:rPr sz="2500" spc="6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cải</a:t>
            </a:r>
            <a:r>
              <a:rPr sz="2500" spc="8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tạo</a:t>
            </a:r>
            <a:r>
              <a:rPr sz="2500" spc="7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môi </a:t>
            </a:r>
            <a:r>
              <a:rPr sz="2500" spc="-645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trường</a:t>
            </a:r>
            <a:r>
              <a:rPr sz="2500" spc="60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loại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bỏ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nguy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cơ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gây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đuối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cho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trẻ</a:t>
            </a:r>
            <a:r>
              <a:rPr sz="2500" spc="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em,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HS</a:t>
            </a:r>
            <a:endParaRPr sz="2500" dirty="0">
              <a:latin typeface="Microsoft Sans Serif"/>
              <a:cs typeface="Microsoft Sans Serif"/>
            </a:endParaRPr>
          </a:p>
          <a:p>
            <a:pPr marL="355600" marR="5080" indent="-343535">
              <a:lnSpc>
                <a:spcPct val="100000"/>
              </a:lnSpc>
              <a:spcBef>
                <a:spcPts val="1200"/>
              </a:spcBef>
              <a:buChar char="-"/>
              <a:tabLst>
                <a:tab pos="355600" algn="l"/>
                <a:tab pos="356235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Học</a:t>
            </a:r>
            <a:r>
              <a:rPr sz="2500" spc="135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bơi</a:t>
            </a:r>
            <a:r>
              <a:rPr sz="2500" spc="135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theo</a:t>
            </a:r>
            <a:r>
              <a:rPr sz="2500" spc="155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trường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lớp</a:t>
            </a:r>
            <a:r>
              <a:rPr sz="2500" spc="1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có</a:t>
            </a:r>
            <a:r>
              <a:rPr sz="2500" spc="145" dirty="0">
                <a:latin typeface="Microsoft Sans Serif"/>
                <a:cs typeface="Microsoft Sans Serif"/>
              </a:rPr>
              <a:t> </a:t>
            </a:r>
            <a:r>
              <a:rPr sz="2500" spc="95" dirty="0">
                <a:latin typeface="Microsoft Sans Serif"/>
                <a:cs typeface="Microsoft Sans Serif"/>
              </a:rPr>
              <a:t>người</a:t>
            </a:r>
            <a:r>
              <a:rPr sz="2500" spc="1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quản</a:t>
            </a:r>
            <a:r>
              <a:rPr sz="2500" spc="150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lý</a:t>
            </a:r>
            <a:r>
              <a:rPr sz="2500" spc="1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hoặc</a:t>
            </a:r>
            <a:r>
              <a:rPr sz="2500" spc="1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do</a:t>
            </a:r>
            <a:r>
              <a:rPr sz="2500" spc="155" dirty="0">
                <a:latin typeface="Microsoft Sans Serif"/>
                <a:cs typeface="Microsoft Sans Serif"/>
              </a:rPr>
              <a:t> </a:t>
            </a:r>
            <a:r>
              <a:rPr sz="2500" spc="95" dirty="0">
                <a:latin typeface="Microsoft Sans Serif"/>
                <a:cs typeface="Microsoft Sans Serif"/>
              </a:rPr>
              <a:t>người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lớn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100" dirty="0">
                <a:latin typeface="Microsoft Sans Serif"/>
                <a:cs typeface="Microsoft Sans Serif"/>
              </a:rPr>
              <a:t>hướng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dẫn</a:t>
            </a:r>
            <a:endParaRPr sz="2500" dirty="0">
              <a:latin typeface="Microsoft Sans Serif"/>
              <a:cs typeface="Microsoft Sans Serif"/>
            </a:endParaRPr>
          </a:p>
          <a:p>
            <a:pPr marL="355600" marR="5715" indent="-343535">
              <a:lnSpc>
                <a:spcPct val="100000"/>
              </a:lnSpc>
              <a:spcBef>
                <a:spcPts val="1205"/>
              </a:spcBef>
              <a:buChar char="-"/>
              <a:tabLst>
                <a:tab pos="355600" algn="l"/>
                <a:tab pos="356235" algn="l"/>
                <a:tab pos="1073150" algn="l"/>
                <a:tab pos="1826260" algn="l"/>
                <a:tab pos="2315845" algn="l"/>
                <a:tab pos="3332479" algn="l"/>
                <a:tab pos="3873500" algn="l"/>
                <a:tab pos="4414520" algn="l"/>
                <a:tab pos="5162550" algn="l"/>
                <a:tab pos="5634355" algn="l"/>
                <a:tab pos="6282055" algn="l"/>
                <a:tab pos="6946265" algn="l"/>
                <a:tab pos="7612380" algn="l"/>
                <a:tab pos="8101965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Cẩ</a:t>
            </a:r>
            <a:r>
              <a:rPr sz="2500" spc="-5" dirty="0">
                <a:latin typeface="Microsoft Sans Serif"/>
                <a:cs typeface="Microsoft Sans Serif"/>
              </a:rPr>
              <a:t>n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th</a:t>
            </a:r>
            <a:r>
              <a:rPr sz="2500" dirty="0">
                <a:latin typeface="Microsoft Sans Serif"/>
                <a:cs typeface="Microsoft Sans Serif"/>
              </a:rPr>
              <a:t>ậ</a:t>
            </a:r>
            <a:r>
              <a:rPr sz="2500" spc="-5" dirty="0">
                <a:latin typeface="Microsoft Sans Serif"/>
                <a:cs typeface="Microsoft Sans Serif"/>
              </a:rPr>
              <a:t>n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đề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phòn</a:t>
            </a:r>
            <a:r>
              <a:rPr sz="2500" spc="-5" dirty="0">
                <a:latin typeface="Microsoft Sans Serif"/>
                <a:cs typeface="Microsoft Sans Serif"/>
              </a:rPr>
              <a:t>g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khi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vui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55" dirty="0">
                <a:latin typeface="Microsoft Sans Serif"/>
                <a:cs typeface="Microsoft Sans Serif"/>
              </a:rPr>
              <a:t>chơi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tại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khu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90" dirty="0">
                <a:latin typeface="Microsoft Sans Serif"/>
                <a:cs typeface="Microsoft Sans Serif"/>
              </a:rPr>
              <a:t>vực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gần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ao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hồ,  sông,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đập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nước</a:t>
            </a:r>
            <a:endParaRPr sz="2500" dirty="0">
              <a:latin typeface="Microsoft Sans Serif"/>
              <a:cs typeface="Microsoft Sans Serif"/>
            </a:endParaRPr>
          </a:p>
          <a:p>
            <a:pPr marL="355600" marR="7620" indent="-343535">
              <a:lnSpc>
                <a:spcPct val="100000"/>
              </a:lnSpc>
              <a:spcBef>
                <a:spcPts val="1205"/>
              </a:spcBef>
              <a:buChar char="-"/>
              <a:tabLst>
                <a:tab pos="355600" algn="l"/>
                <a:tab pos="356235" algn="l"/>
                <a:tab pos="1235075" algn="l"/>
                <a:tab pos="2065655" algn="l"/>
                <a:tab pos="2690495" algn="l"/>
                <a:tab pos="3332479" algn="l"/>
                <a:tab pos="4059554" algn="l"/>
                <a:tab pos="4600575" algn="l"/>
                <a:tab pos="5429250" algn="l"/>
                <a:tab pos="5986145" algn="l"/>
                <a:tab pos="6714490" algn="l"/>
                <a:tab pos="762762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Chấ</a:t>
            </a:r>
            <a:r>
              <a:rPr sz="2400" dirty="0">
                <a:latin typeface="Microsoft Sans Serif"/>
                <a:cs typeface="Microsoft Sans Serif"/>
              </a:rPr>
              <a:t>p	</a:t>
            </a:r>
            <a:r>
              <a:rPr sz="2400" spc="5" dirty="0">
                <a:latin typeface="Microsoft Sans Serif"/>
                <a:cs typeface="Microsoft Sans Serif"/>
              </a:rPr>
              <a:t>h</a:t>
            </a:r>
            <a:r>
              <a:rPr sz="2400" spc="-5" dirty="0">
                <a:latin typeface="Microsoft Sans Serif"/>
                <a:cs typeface="Microsoft Sans Serif"/>
              </a:rPr>
              <a:t>àn</a:t>
            </a:r>
            <a:r>
              <a:rPr sz="2400" dirty="0">
                <a:latin typeface="Microsoft Sans Serif"/>
                <a:cs typeface="Microsoft Sans Serif"/>
              </a:rPr>
              <a:t>h	các	</a:t>
            </a:r>
            <a:r>
              <a:rPr sz="2400" spc="-10" dirty="0">
                <a:latin typeface="Microsoft Sans Serif"/>
                <a:cs typeface="Microsoft Sans Serif"/>
              </a:rPr>
              <a:t>qu</a:t>
            </a:r>
            <a:r>
              <a:rPr sz="2400" spc="-5" dirty="0">
                <a:latin typeface="Microsoft Sans Serif"/>
                <a:cs typeface="Microsoft Sans Serif"/>
              </a:rPr>
              <a:t>y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10" dirty="0">
                <a:latin typeface="Microsoft Sans Serif"/>
                <a:cs typeface="Microsoft Sans Serif"/>
              </a:rPr>
              <a:t>địn</a:t>
            </a:r>
            <a:r>
              <a:rPr sz="2400" spc="-5" dirty="0">
                <a:latin typeface="Microsoft Sans Serif"/>
                <a:cs typeface="Microsoft Sans Serif"/>
              </a:rPr>
              <a:t>h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5" dirty="0">
                <a:latin typeface="Microsoft Sans Serif"/>
                <a:cs typeface="Microsoft Sans Serif"/>
              </a:rPr>
              <a:t>k</a:t>
            </a:r>
            <a:r>
              <a:rPr sz="2400" dirty="0">
                <a:latin typeface="Microsoft Sans Serif"/>
                <a:cs typeface="Microsoft Sans Serif"/>
              </a:rPr>
              <a:t>h</a:t>
            </a:r>
            <a:r>
              <a:rPr sz="2400" spc="-15" dirty="0">
                <a:latin typeface="Microsoft Sans Serif"/>
                <a:cs typeface="Microsoft Sans Serif"/>
              </a:rPr>
              <a:t>i</a:t>
            </a:r>
            <a:r>
              <a:rPr sz="2400" dirty="0">
                <a:latin typeface="Microsoft Sans Serif"/>
                <a:cs typeface="Microsoft Sans Serif"/>
              </a:rPr>
              <a:t>	tham	</a:t>
            </a:r>
            <a:r>
              <a:rPr sz="2400" spc="-10" dirty="0">
                <a:latin typeface="Microsoft Sans Serif"/>
                <a:cs typeface="Microsoft Sans Serif"/>
              </a:rPr>
              <a:t>gia</a:t>
            </a:r>
            <a:r>
              <a:rPr sz="2400" dirty="0">
                <a:latin typeface="Microsoft Sans Serif"/>
                <a:cs typeface="Microsoft Sans Serif"/>
              </a:rPr>
              <a:t>	g</a:t>
            </a:r>
            <a:r>
              <a:rPr sz="2400" spc="-10" dirty="0">
                <a:latin typeface="Microsoft Sans Serif"/>
                <a:cs typeface="Microsoft Sans Serif"/>
              </a:rPr>
              <a:t>iao</a:t>
            </a:r>
            <a:r>
              <a:rPr sz="2400" dirty="0">
                <a:latin typeface="Microsoft Sans Serif"/>
                <a:cs typeface="Microsoft Sans Serif"/>
              </a:rPr>
              <a:t>	thông	</a:t>
            </a:r>
            <a:r>
              <a:rPr sz="2400" spc="5" dirty="0">
                <a:latin typeface="Microsoft Sans Serif"/>
                <a:cs typeface="Microsoft Sans Serif"/>
              </a:rPr>
              <a:t>đ</a:t>
            </a:r>
            <a:r>
              <a:rPr sz="2400" spc="165" dirty="0">
                <a:latin typeface="Microsoft Sans Serif"/>
                <a:cs typeface="Microsoft Sans Serif"/>
              </a:rPr>
              <a:t>ườ</a:t>
            </a:r>
            <a:r>
              <a:rPr sz="2400" spc="175" dirty="0">
                <a:latin typeface="Microsoft Sans Serif"/>
                <a:cs typeface="Microsoft Sans Serif"/>
              </a:rPr>
              <a:t>n</a:t>
            </a:r>
            <a:r>
              <a:rPr sz="2400" dirty="0">
                <a:latin typeface="Microsoft Sans Serif"/>
                <a:cs typeface="Microsoft Sans Serif"/>
              </a:rPr>
              <a:t>g  thủy,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khi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đi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tàu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thuyền,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khi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mùa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90" dirty="0">
                <a:latin typeface="Microsoft Sans Serif"/>
                <a:cs typeface="Microsoft Sans Serif"/>
              </a:rPr>
              <a:t>mưa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20" dirty="0">
                <a:latin typeface="Microsoft Sans Serif"/>
                <a:cs typeface="Microsoft Sans Serif"/>
              </a:rPr>
              <a:t>lũ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354964"/>
            <a:ext cx="8268970" cy="269367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355600" indent="-343535">
              <a:lnSpc>
                <a:spcPct val="100000"/>
              </a:lnSpc>
              <a:spcBef>
                <a:spcPts val="1300"/>
              </a:spcBef>
              <a:buChar char="-"/>
              <a:tabLst>
                <a:tab pos="355600" algn="l"/>
                <a:tab pos="356235" algn="l"/>
              </a:tabLst>
            </a:pP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xuống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135" dirty="0">
                <a:latin typeface="Microsoft Sans Serif"/>
                <a:cs typeface="Microsoft Sans Serif"/>
              </a:rPr>
              <a:t>dưới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140" dirty="0">
                <a:latin typeface="Microsoft Sans Serif"/>
                <a:cs typeface="Microsoft Sans Serif"/>
              </a:rPr>
              <a:t>nước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nếu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biết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75" dirty="0">
                <a:latin typeface="Microsoft Sans Serif"/>
                <a:cs typeface="Microsoft Sans Serif"/>
              </a:rPr>
              <a:t>bơi</a:t>
            </a:r>
            <a:endParaRPr sz="2700">
              <a:latin typeface="Microsoft Sans Serif"/>
              <a:cs typeface="Microsoft Sans Serif"/>
            </a:endParaRPr>
          </a:p>
          <a:p>
            <a:pPr marL="355600" indent="-343535">
              <a:lnSpc>
                <a:spcPct val="100000"/>
              </a:lnSpc>
              <a:spcBef>
                <a:spcPts val="1205"/>
              </a:spcBef>
              <a:buChar char="-"/>
              <a:tabLst>
                <a:tab pos="355600" algn="l"/>
                <a:tab pos="356235" algn="l"/>
              </a:tabLst>
            </a:pP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nên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80" dirty="0">
                <a:latin typeface="Microsoft Sans Serif"/>
                <a:cs typeface="Microsoft Sans Serif"/>
              </a:rPr>
              <a:t>bơi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lội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một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30" dirty="0">
                <a:latin typeface="Microsoft Sans Serif"/>
                <a:cs typeface="Microsoft Sans Serif"/>
              </a:rPr>
              <a:t>mình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80" dirty="0">
                <a:latin typeface="Microsoft Sans Serif"/>
                <a:cs typeface="Microsoft Sans Serif"/>
              </a:rPr>
              <a:t>nơi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vắng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5" dirty="0">
                <a:latin typeface="Microsoft Sans Serif"/>
                <a:cs typeface="Microsoft Sans Serif"/>
              </a:rPr>
              <a:t>vẻ</a:t>
            </a:r>
            <a:endParaRPr sz="2700">
              <a:latin typeface="Microsoft Sans Serif"/>
              <a:cs typeface="Microsoft Sans Serif"/>
            </a:endParaRPr>
          </a:p>
          <a:p>
            <a:pPr marL="355600" indent="-343535">
              <a:lnSpc>
                <a:spcPct val="100000"/>
              </a:lnSpc>
              <a:spcBef>
                <a:spcPts val="1200"/>
              </a:spcBef>
              <a:buChar char="-"/>
              <a:tabLst>
                <a:tab pos="355600" algn="l"/>
                <a:tab pos="356235" algn="l"/>
              </a:tabLst>
            </a:pP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10" dirty="0">
                <a:latin typeface="Microsoft Sans Serif"/>
                <a:cs typeface="Microsoft Sans Serif"/>
              </a:rPr>
              <a:t> </a:t>
            </a:r>
            <a:r>
              <a:rPr sz="2700" spc="80" dirty="0">
                <a:latin typeface="Microsoft Sans Serif"/>
                <a:cs typeface="Microsoft Sans Serif"/>
              </a:rPr>
              <a:t>bơi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lội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khi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không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có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110" dirty="0">
                <a:latin typeface="Microsoft Sans Serif"/>
                <a:cs typeface="Microsoft Sans Serif"/>
              </a:rPr>
              <a:t>người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giám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sát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theo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dõi</a:t>
            </a:r>
            <a:endParaRPr sz="2700">
              <a:latin typeface="Microsoft Sans Serif"/>
              <a:cs typeface="Microsoft Sans Serif"/>
            </a:endParaRPr>
          </a:p>
          <a:p>
            <a:pPr marL="355600" marR="5080" indent="-343535">
              <a:lnSpc>
                <a:spcPct val="100000"/>
              </a:lnSpc>
              <a:spcBef>
                <a:spcPts val="1200"/>
              </a:spcBef>
              <a:buChar char="-"/>
              <a:tabLst>
                <a:tab pos="355600" algn="l"/>
                <a:tab pos="356235" algn="l"/>
                <a:tab pos="1123315" algn="l"/>
                <a:tab pos="1567180" algn="l"/>
                <a:tab pos="2335530" algn="l"/>
                <a:tab pos="3216275" algn="l"/>
                <a:tab pos="4173854" algn="l"/>
                <a:tab pos="5055870" algn="l"/>
                <a:tab pos="5878195" algn="l"/>
                <a:tab pos="6760209" algn="l"/>
                <a:tab pos="7280275" algn="l"/>
                <a:tab pos="7858125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Nê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5" dirty="0">
                <a:latin typeface="Microsoft Sans Serif"/>
                <a:cs typeface="Microsoft Sans Serif"/>
              </a:rPr>
              <a:t>ra</a:t>
            </a:r>
            <a:r>
              <a:rPr sz="2700" dirty="0">
                <a:latin typeface="Microsoft Sans Serif"/>
                <a:cs typeface="Microsoft Sans Serif"/>
              </a:rPr>
              <a:t>	kh</a:t>
            </a:r>
            <a:r>
              <a:rPr sz="2700" spc="-10" dirty="0">
                <a:latin typeface="Microsoft Sans Serif"/>
                <a:cs typeface="Microsoft Sans Serif"/>
              </a:rPr>
              <a:t>ỏ</a:t>
            </a:r>
            <a:r>
              <a:rPr sz="2700" spc="-20" dirty="0">
                <a:latin typeface="Microsoft Sans Serif"/>
                <a:cs typeface="Microsoft Sans Serif"/>
              </a:rPr>
              <a:t>i</a:t>
            </a:r>
            <a:r>
              <a:rPr sz="2700" dirty="0">
                <a:latin typeface="Microsoft Sans Serif"/>
                <a:cs typeface="Microsoft Sans Serif"/>
              </a:rPr>
              <a:t>	vùng	</a:t>
            </a:r>
            <a:r>
              <a:rPr sz="2700" spc="185" dirty="0">
                <a:latin typeface="Microsoft Sans Serif"/>
                <a:cs typeface="Microsoft Sans Serif"/>
              </a:rPr>
              <a:t>nư</a:t>
            </a:r>
            <a:r>
              <a:rPr sz="2700" spc="200" dirty="0">
                <a:latin typeface="Microsoft Sans Serif"/>
                <a:cs typeface="Microsoft Sans Serif"/>
              </a:rPr>
              <a:t>ớ</a:t>
            </a:r>
            <a:r>
              <a:rPr sz="2700" dirty="0">
                <a:latin typeface="Microsoft Sans Serif"/>
                <a:cs typeface="Microsoft Sans Serif"/>
              </a:rPr>
              <a:t>c	cà</a:t>
            </a:r>
            <a:r>
              <a:rPr sz="2700" spc="-10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125" dirty="0">
                <a:latin typeface="Microsoft Sans Serif"/>
                <a:cs typeface="Microsoft Sans Serif"/>
              </a:rPr>
              <a:t>s</a:t>
            </a:r>
            <a:r>
              <a:rPr sz="2700" spc="150" dirty="0">
                <a:latin typeface="Microsoft Sans Serif"/>
                <a:cs typeface="Microsoft Sans Serif"/>
              </a:rPr>
              <a:t>ớ</a:t>
            </a:r>
            <a:r>
              <a:rPr sz="2700" dirty="0">
                <a:latin typeface="Microsoft Sans Serif"/>
                <a:cs typeface="Microsoft Sans Serif"/>
              </a:rPr>
              <a:t>m	cà</a:t>
            </a:r>
            <a:r>
              <a:rPr sz="2700" spc="-10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tốt	</a:t>
            </a:r>
            <a:r>
              <a:rPr sz="2700" spc="-10" dirty="0">
                <a:latin typeface="Microsoft Sans Serif"/>
                <a:cs typeface="Microsoft Sans Serif"/>
              </a:rPr>
              <a:t>khi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105" dirty="0">
                <a:latin typeface="Microsoft Sans Serif"/>
                <a:cs typeface="Microsoft Sans Serif"/>
              </a:rPr>
              <a:t>cơ  </a:t>
            </a:r>
            <a:r>
              <a:rPr sz="2700" dirty="0">
                <a:latin typeface="Microsoft Sans Serif"/>
                <a:cs typeface="Microsoft Sans Serif"/>
              </a:rPr>
              <a:t>thể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bắt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đầu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cảm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thấy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mệt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mỏi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59792"/>
            <a:ext cx="2050414" cy="1384300"/>
            <a:chOff x="0" y="3759792"/>
            <a:chExt cx="2050414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58602"/>
              <a:ext cx="2049854" cy="1184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759792"/>
              <a:ext cx="1893570" cy="1384300"/>
            </a:xfrm>
            <a:custGeom>
              <a:avLst/>
              <a:gdLst/>
              <a:ahLst/>
              <a:cxnLst/>
              <a:rect l="l" t="t" r="r" b="b"/>
              <a:pathLst>
                <a:path w="1893570" h="1384300">
                  <a:moveTo>
                    <a:pt x="1306322" y="1115102"/>
                  </a:moveTo>
                  <a:lnTo>
                    <a:pt x="1320648" y="1164026"/>
                  </a:lnTo>
                  <a:lnTo>
                    <a:pt x="1336901" y="1212166"/>
                  </a:lnTo>
                  <a:lnTo>
                    <a:pt x="1355452" y="1259363"/>
                  </a:lnTo>
                  <a:lnTo>
                    <a:pt x="1376673" y="1305461"/>
                  </a:lnTo>
                  <a:lnTo>
                    <a:pt x="1400937" y="1350300"/>
                  </a:lnTo>
                  <a:lnTo>
                    <a:pt x="1422402" y="1383707"/>
                  </a:lnTo>
                  <a:lnTo>
                    <a:pt x="1893325" y="1383707"/>
                  </a:lnTo>
                  <a:lnTo>
                    <a:pt x="1835532" y="1341068"/>
                  </a:lnTo>
                  <a:lnTo>
                    <a:pt x="1792360" y="1313595"/>
                  </a:lnTo>
                  <a:lnTo>
                    <a:pt x="1747800" y="1288140"/>
                  </a:lnTo>
                  <a:lnTo>
                    <a:pt x="1702182" y="1264666"/>
                  </a:lnTo>
                  <a:lnTo>
                    <a:pt x="1655835" y="1243135"/>
                  </a:lnTo>
                  <a:lnTo>
                    <a:pt x="1609090" y="1223510"/>
                  </a:lnTo>
                  <a:lnTo>
                    <a:pt x="1559357" y="1204417"/>
                  </a:lnTo>
                  <a:lnTo>
                    <a:pt x="1509089" y="1186158"/>
                  </a:lnTo>
                  <a:lnTo>
                    <a:pt x="1306322" y="1115102"/>
                  </a:lnTo>
                  <a:close/>
                </a:path>
                <a:path w="1893570" h="1384300">
                  <a:moveTo>
                    <a:pt x="375221" y="149145"/>
                  </a:moveTo>
                  <a:lnTo>
                    <a:pt x="269887" y="149877"/>
                  </a:lnTo>
                  <a:lnTo>
                    <a:pt x="306833" y="178298"/>
                  </a:lnTo>
                  <a:lnTo>
                    <a:pt x="342493" y="208352"/>
                  </a:lnTo>
                  <a:lnTo>
                    <a:pt x="376781" y="240094"/>
                  </a:lnTo>
                  <a:lnTo>
                    <a:pt x="409610" y="273577"/>
                  </a:lnTo>
                  <a:lnTo>
                    <a:pt x="440893" y="308856"/>
                  </a:lnTo>
                  <a:lnTo>
                    <a:pt x="471581" y="346521"/>
                  </a:lnTo>
                  <a:lnTo>
                    <a:pt x="501411" y="385036"/>
                  </a:lnTo>
                  <a:lnTo>
                    <a:pt x="530559" y="424226"/>
                  </a:lnTo>
                  <a:lnTo>
                    <a:pt x="559203" y="463914"/>
                  </a:lnTo>
                  <a:lnTo>
                    <a:pt x="587519" y="503925"/>
                  </a:lnTo>
                  <a:lnTo>
                    <a:pt x="643910" y="584254"/>
                  </a:lnTo>
                  <a:lnTo>
                    <a:pt x="672274" y="624131"/>
                  </a:lnTo>
                  <a:lnTo>
                    <a:pt x="701052" y="663671"/>
                  </a:lnTo>
                  <a:lnTo>
                    <a:pt x="730388" y="702653"/>
                  </a:lnTo>
                  <a:lnTo>
                    <a:pt x="760460" y="740901"/>
                  </a:lnTo>
                  <a:lnTo>
                    <a:pt x="791444" y="778240"/>
                  </a:lnTo>
                  <a:lnTo>
                    <a:pt x="823518" y="814493"/>
                  </a:lnTo>
                  <a:lnTo>
                    <a:pt x="856859" y="849484"/>
                  </a:lnTo>
                  <a:lnTo>
                    <a:pt x="891644" y="883037"/>
                  </a:lnTo>
                  <a:lnTo>
                    <a:pt x="928049" y="914976"/>
                  </a:lnTo>
                  <a:lnTo>
                    <a:pt x="966254" y="945126"/>
                  </a:lnTo>
                  <a:lnTo>
                    <a:pt x="1005435" y="972375"/>
                  </a:lnTo>
                  <a:lnTo>
                    <a:pt x="1045834" y="997457"/>
                  </a:lnTo>
                  <a:lnTo>
                    <a:pt x="1087316" y="1020599"/>
                  </a:lnTo>
                  <a:lnTo>
                    <a:pt x="1129749" y="1042025"/>
                  </a:lnTo>
                  <a:lnTo>
                    <a:pt x="1172999" y="1061963"/>
                  </a:lnTo>
                  <a:lnTo>
                    <a:pt x="1216933" y="1080637"/>
                  </a:lnTo>
                  <a:lnTo>
                    <a:pt x="1261418" y="1098275"/>
                  </a:lnTo>
                  <a:lnTo>
                    <a:pt x="1306322" y="1115102"/>
                  </a:lnTo>
                  <a:lnTo>
                    <a:pt x="1294156" y="1067606"/>
                  </a:lnTo>
                  <a:lnTo>
                    <a:pt x="1283100" y="1019661"/>
                  </a:lnTo>
                  <a:lnTo>
                    <a:pt x="1272832" y="971405"/>
                  </a:lnTo>
                  <a:lnTo>
                    <a:pt x="1263029" y="922978"/>
                  </a:lnTo>
                  <a:lnTo>
                    <a:pt x="1253370" y="874518"/>
                  </a:lnTo>
                  <a:lnTo>
                    <a:pt x="1243533" y="826165"/>
                  </a:lnTo>
                  <a:lnTo>
                    <a:pt x="1232554" y="777274"/>
                  </a:lnTo>
                  <a:lnTo>
                    <a:pt x="1220411" y="728341"/>
                  </a:lnTo>
                  <a:lnTo>
                    <a:pt x="1206839" y="679663"/>
                  </a:lnTo>
                  <a:lnTo>
                    <a:pt x="1191570" y="631536"/>
                  </a:lnTo>
                  <a:lnTo>
                    <a:pt x="1174322" y="584209"/>
                  </a:lnTo>
                  <a:lnTo>
                    <a:pt x="1154886" y="538116"/>
                  </a:lnTo>
                  <a:lnTo>
                    <a:pt x="1132940" y="493415"/>
                  </a:lnTo>
                  <a:lnTo>
                    <a:pt x="1108237" y="450449"/>
                  </a:lnTo>
                  <a:lnTo>
                    <a:pt x="1080511" y="409513"/>
                  </a:lnTo>
                  <a:lnTo>
                    <a:pt x="1049498" y="370903"/>
                  </a:lnTo>
                  <a:lnTo>
                    <a:pt x="1014933" y="334916"/>
                  </a:lnTo>
                  <a:lnTo>
                    <a:pt x="978862" y="303636"/>
                  </a:lnTo>
                  <a:lnTo>
                    <a:pt x="940441" y="275896"/>
                  </a:lnTo>
                  <a:lnTo>
                    <a:pt x="899913" y="251505"/>
                  </a:lnTo>
                  <a:lnTo>
                    <a:pt x="857521" y="230276"/>
                  </a:lnTo>
                  <a:lnTo>
                    <a:pt x="813508" y="212019"/>
                  </a:lnTo>
                  <a:lnTo>
                    <a:pt x="768118" y="196545"/>
                  </a:lnTo>
                  <a:lnTo>
                    <a:pt x="721593" y="183665"/>
                  </a:lnTo>
                  <a:lnTo>
                    <a:pt x="674179" y="173190"/>
                  </a:lnTo>
                  <a:lnTo>
                    <a:pt x="626116" y="164932"/>
                  </a:lnTo>
                  <a:lnTo>
                    <a:pt x="577650" y="158701"/>
                  </a:lnTo>
                  <a:lnTo>
                    <a:pt x="529023" y="154309"/>
                  </a:lnTo>
                  <a:lnTo>
                    <a:pt x="480479" y="151566"/>
                  </a:lnTo>
                  <a:lnTo>
                    <a:pt x="427875" y="149754"/>
                  </a:lnTo>
                  <a:lnTo>
                    <a:pt x="375221" y="149145"/>
                  </a:lnTo>
                  <a:close/>
                </a:path>
                <a:path w="1893570" h="1384300">
                  <a:moveTo>
                    <a:pt x="0" y="0"/>
                  </a:moveTo>
                  <a:lnTo>
                    <a:pt x="0" y="145325"/>
                  </a:lnTo>
                  <a:lnTo>
                    <a:pt x="60391" y="148950"/>
                  </a:lnTo>
                  <a:lnTo>
                    <a:pt x="112648" y="150411"/>
                  </a:lnTo>
                  <a:lnTo>
                    <a:pt x="164998" y="150810"/>
                  </a:lnTo>
                  <a:lnTo>
                    <a:pt x="269887" y="149877"/>
                  </a:lnTo>
                  <a:lnTo>
                    <a:pt x="229627" y="121659"/>
                  </a:lnTo>
                  <a:lnTo>
                    <a:pt x="188099" y="95123"/>
                  </a:lnTo>
                  <a:lnTo>
                    <a:pt x="145395" y="70206"/>
                  </a:lnTo>
                  <a:lnTo>
                    <a:pt x="101608" y="46849"/>
                  </a:lnTo>
                  <a:lnTo>
                    <a:pt x="56829" y="24991"/>
                  </a:lnTo>
                  <a:lnTo>
                    <a:pt x="11153" y="4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4852035" cy="1281430"/>
            <a:chOff x="0" y="0"/>
            <a:chExt cx="4852035" cy="12814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51495" cy="12809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3467735" cy="1153795"/>
            </a:xfrm>
            <a:custGeom>
              <a:avLst/>
              <a:gdLst/>
              <a:ahLst/>
              <a:cxnLst/>
              <a:rect l="l" t="t" r="r" b="b"/>
              <a:pathLst>
                <a:path w="3467735" h="1153795">
                  <a:moveTo>
                    <a:pt x="466048" y="562097"/>
                  </a:moveTo>
                  <a:lnTo>
                    <a:pt x="418965" y="563725"/>
                  </a:lnTo>
                  <a:lnTo>
                    <a:pt x="372018" y="567605"/>
                  </a:lnTo>
                  <a:lnTo>
                    <a:pt x="325292" y="573691"/>
                  </a:lnTo>
                  <a:lnTo>
                    <a:pt x="278874" y="581934"/>
                  </a:lnTo>
                  <a:lnTo>
                    <a:pt x="232847" y="592289"/>
                  </a:lnTo>
                  <a:lnTo>
                    <a:pt x="187298" y="604708"/>
                  </a:lnTo>
                  <a:lnTo>
                    <a:pt x="142312" y="619144"/>
                  </a:lnTo>
                  <a:lnTo>
                    <a:pt x="97973" y="635550"/>
                  </a:lnTo>
                  <a:lnTo>
                    <a:pt x="54366" y="653879"/>
                  </a:lnTo>
                  <a:lnTo>
                    <a:pt x="11578" y="674084"/>
                  </a:lnTo>
                  <a:lnTo>
                    <a:pt x="0" y="680175"/>
                  </a:lnTo>
                  <a:lnTo>
                    <a:pt x="0" y="1153545"/>
                  </a:lnTo>
                  <a:lnTo>
                    <a:pt x="76453" y="1135951"/>
                  </a:lnTo>
                  <a:lnTo>
                    <a:pt x="124491" y="1122000"/>
                  </a:lnTo>
                  <a:lnTo>
                    <a:pt x="172193" y="1106149"/>
                  </a:lnTo>
                  <a:lnTo>
                    <a:pt x="219488" y="1088526"/>
                  </a:lnTo>
                  <a:lnTo>
                    <a:pt x="266306" y="1069257"/>
                  </a:lnTo>
                  <a:lnTo>
                    <a:pt x="312574" y="1048470"/>
                  </a:lnTo>
                  <a:lnTo>
                    <a:pt x="358224" y="1026291"/>
                  </a:lnTo>
                  <a:lnTo>
                    <a:pt x="403182" y="1002849"/>
                  </a:lnTo>
                  <a:lnTo>
                    <a:pt x="447380" y="978270"/>
                  </a:lnTo>
                  <a:lnTo>
                    <a:pt x="490746" y="952681"/>
                  </a:lnTo>
                  <a:lnTo>
                    <a:pt x="533209" y="926211"/>
                  </a:lnTo>
                  <a:lnTo>
                    <a:pt x="577288" y="897415"/>
                  </a:lnTo>
                  <a:lnTo>
                    <a:pt x="621086" y="867940"/>
                  </a:lnTo>
                  <a:lnTo>
                    <a:pt x="664670" y="837931"/>
                  </a:lnTo>
                  <a:lnTo>
                    <a:pt x="881752" y="685051"/>
                  </a:lnTo>
                  <a:lnTo>
                    <a:pt x="925474" y="654938"/>
                  </a:lnTo>
                  <a:lnTo>
                    <a:pt x="874590" y="636804"/>
                  </a:lnTo>
                  <a:lnTo>
                    <a:pt x="823359" y="620102"/>
                  </a:lnTo>
                  <a:lnTo>
                    <a:pt x="771733" y="605053"/>
                  </a:lnTo>
                  <a:lnTo>
                    <a:pt x="719662" y="591877"/>
                  </a:lnTo>
                  <a:lnTo>
                    <a:pt x="667096" y="580793"/>
                  </a:lnTo>
                  <a:lnTo>
                    <a:pt x="613987" y="572023"/>
                  </a:lnTo>
                  <a:lnTo>
                    <a:pt x="560285" y="565785"/>
                  </a:lnTo>
                  <a:lnTo>
                    <a:pt x="513184" y="562768"/>
                  </a:lnTo>
                  <a:lnTo>
                    <a:pt x="466048" y="562097"/>
                  </a:lnTo>
                  <a:close/>
                </a:path>
                <a:path w="3467735" h="1153795">
                  <a:moveTo>
                    <a:pt x="2053460" y="314919"/>
                  </a:moveTo>
                  <a:lnTo>
                    <a:pt x="2004144" y="315271"/>
                  </a:lnTo>
                  <a:lnTo>
                    <a:pt x="1954912" y="316129"/>
                  </a:lnTo>
                  <a:lnTo>
                    <a:pt x="1905782" y="317609"/>
                  </a:lnTo>
                  <a:lnTo>
                    <a:pt x="1856772" y="319826"/>
                  </a:lnTo>
                  <a:lnTo>
                    <a:pt x="1807902" y="322895"/>
                  </a:lnTo>
                  <a:lnTo>
                    <a:pt x="1759190" y="326931"/>
                  </a:lnTo>
                  <a:lnTo>
                    <a:pt x="1710654" y="332049"/>
                  </a:lnTo>
                  <a:lnTo>
                    <a:pt x="1662313" y="338364"/>
                  </a:lnTo>
                  <a:lnTo>
                    <a:pt x="1614185" y="345991"/>
                  </a:lnTo>
                  <a:lnTo>
                    <a:pt x="1566289" y="355045"/>
                  </a:lnTo>
                  <a:lnTo>
                    <a:pt x="1518643" y="365642"/>
                  </a:lnTo>
                  <a:lnTo>
                    <a:pt x="1471267" y="377896"/>
                  </a:lnTo>
                  <a:lnTo>
                    <a:pt x="1424178" y="391922"/>
                  </a:lnTo>
                  <a:lnTo>
                    <a:pt x="1375514" y="408808"/>
                  </a:lnTo>
                  <a:lnTo>
                    <a:pt x="1327697" y="427509"/>
                  </a:lnTo>
                  <a:lnTo>
                    <a:pt x="1280667" y="447889"/>
                  </a:lnTo>
                  <a:lnTo>
                    <a:pt x="1234362" y="469811"/>
                  </a:lnTo>
                  <a:lnTo>
                    <a:pt x="1188723" y="493137"/>
                  </a:lnTo>
                  <a:lnTo>
                    <a:pt x="1143689" y="517732"/>
                  </a:lnTo>
                  <a:lnTo>
                    <a:pt x="1099199" y="543458"/>
                  </a:lnTo>
                  <a:lnTo>
                    <a:pt x="1055193" y="570179"/>
                  </a:lnTo>
                  <a:lnTo>
                    <a:pt x="1011611" y="597757"/>
                  </a:lnTo>
                  <a:lnTo>
                    <a:pt x="968391" y="626056"/>
                  </a:lnTo>
                  <a:lnTo>
                    <a:pt x="925474" y="654938"/>
                  </a:lnTo>
                  <a:lnTo>
                    <a:pt x="970722" y="672269"/>
                  </a:lnTo>
                  <a:lnTo>
                    <a:pt x="1015760" y="690462"/>
                  </a:lnTo>
                  <a:lnTo>
                    <a:pt x="1060622" y="709360"/>
                  </a:lnTo>
                  <a:lnTo>
                    <a:pt x="1105343" y="728811"/>
                  </a:lnTo>
                  <a:lnTo>
                    <a:pt x="1328039" y="828928"/>
                  </a:lnTo>
                  <a:lnTo>
                    <a:pt x="1374959" y="848976"/>
                  </a:lnTo>
                  <a:lnTo>
                    <a:pt x="1422394" y="868464"/>
                  </a:lnTo>
                  <a:lnTo>
                    <a:pt x="1470304" y="887205"/>
                  </a:lnTo>
                  <a:lnTo>
                    <a:pt x="1518648" y="905013"/>
                  </a:lnTo>
                  <a:lnTo>
                    <a:pt x="1567383" y="921701"/>
                  </a:lnTo>
                  <a:lnTo>
                    <a:pt x="1616470" y="937080"/>
                  </a:lnTo>
                  <a:lnTo>
                    <a:pt x="1665866" y="950965"/>
                  </a:lnTo>
                  <a:lnTo>
                    <a:pt x="1715531" y="963168"/>
                  </a:lnTo>
                  <a:lnTo>
                    <a:pt x="1765424" y="973501"/>
                  </a:lnTo>
                  <a:lnTo>
                    <a:pt x="1815504" y="981777"/>
                  </a:lnTo>
                  <a:lnTo>
                    <a:pt x="1865729" y="987811"/>
                  </a:lnTo>
                  <a:lnTo>
                    <a:pt x="1916058" y="991413"/>
                  </a:lnTo>
                  <a:lnTo>
                    <a:pt x="1966451" y="992398"/>
                  </a:lnTo>
                  <a:lnTo>
                    <a:pt x="2016866" y="990577"/>
                  </a:lnTo>
                  <a:lnTo>
                    <a:pt x="2067262" y="985765"/>
                  </a:lnTo>
                  <a:lnTo>
                    <a:pt x="2117598" y="977773"/>
                  </a:lnTo>
                  <a:lnTo>
                    <a:pt x="2166454" y="966803"/>
                  </a:lnTo>
                  <a:lnTo>
                    <a:pt x="2214190" y="952828"/>
                  </a:lnTo>
                  <a:lnTo>
                    <a:pt x="2260814" y="936008"/>
                  </a:lnTo>
                  <a:lnTo>
                    <a:pt x="2306332" y="916505"/>
                  </a:lnTo>
                  <a:lnTo>
                    <a:pt x="2350750" y="894479"/>
                  </a:lnTo>
                  <a:lnTo>
                    <a:pt x="2394074" y="870091"/>
                  </a:lnTo>
                  <a:lnTo>
                    <a:pt x="2436312" y="843502"/>
                  </a:lnTo>
                  <a:lnTo>
                    <a:pt x="2477469" y="814874"/>
                  </a:lnTo>
                  <a:lnTo>
                    <a:pt x="2517553" y="784367"/>
                  </a:lnTo>
                  <a:lnTo>
                    <a:pt x="2556570" y="752143"/>
                  </a:lnTo>
                  <a:lnTo>
                    <a:pt x="2594525" y="718361"/>
                  </a:lnTo>
                  <a:lnTo>
                    <a:pt x="2631427" y="683184"/>
                  </a:lnTo>
                  <a:lnTo>
                    <a:pt x="2667281" y="646772"/>
                  </a:lnTo>
                  <a:lnTo>
                    <a:pt x="2702093" y="609287"/>
                  </a:lnTo>
                  <a:lnTo>
                    <a:pt x="2735871" y="570888"/>
                  </a:lnTo>
                  <a:lnTo>
                    <a:pt x="2768621" y="531738"/>
                  </a:lnTo>
                  <a:lnTo>
                    <a:pt x="2800350" y="491998"/>
                  </a:lnTo>
                  <a:lnTo>
                    <a:pt x="2832325" y="450921"/>
                  </a:lnTo>
                  <a:lnTo>
                    <a:pt x="2863581" y="409302"/>
                  </a:lnTo>
                  <a:lnTo>
                    <a:pt x="2894266" y="367252"/>
                  </a:lnTo>
                  <a:lnTo>
                    <a:pt x="2924527" y="324884"/>
                  </a:lnTo>
                  <a:lnTo>
                    <a:pt x="2930073" y="317011"/>
                  </a:lnTo>
                  <a:lnTo>
                    <a:pt x="2350074" y="317011"/>
                  </a:lnTo>
                  <a:lnTo>
                    <a:pt x="2053460" y="314919"/>
                  </a:lnTo>
                  <a:close/>
                </a:path>
                <a:path w="3467735" h="1153795">
                  <a:moveTo>
                    <a:pt x="2984373" y="239649"/>
                  </a:moveTo>
                  <a:lnTo>
                    <a:pt x="2937183" y="254218"/>
                  </a:lnTo>
                  <a:lnTo>
                    <a:pt x="2889561" y="267299"/>
                  </a:lnTo>
                  <a:lnTo>
                    <a:pt x="2841507" y="278834"/>
                  </a:lnTo>
                  <a:lnTo>
                    <a:pt x="2793025" y="288765"/>
                  </a:lnTo>
                  <a:lnTo>
                    <a:pt x="2744117" y="297034"/>
                  </a:lnTo>
                  <a:lnTo>
                    <a:pt x="2694784" y="303583"/>
                  </a:lnTo>
                  <a:lnTo>
                    <a:pt x="2645029" y="308355"/>
                  </a:lnTo>
                  <a:lnTo>
                    <a:pt x="2596154" y="311599"/>
                  </a:lnTo>
                  <a:lnTo>
                    <a:pt x="2547142" y="313968"/>
                  </a:lnTo>
                  <a:lnTo>
                    <a:pt x="2498009" y="315579"/>
                  </a:lnTo>
                  <a:lnTo>
                    <a:pt x="2448774" y="316547"/>
                  </a:lnTo>
                  <a:lnTo>
                    <a:pt x="2350074" y="317011"/>
                  </a:lnTo>
                  <a:lnTo>
                    <a:pt x="2930073" y="317011"/>
                  </a:lnTo>
                  <a:lnTo>
                    <a:pt x="2984373" y="239649"/>
                  </a:lnTo>
                  <a:close/>
                </a:path>
                <a:path w="3467735" h="1153795">
                  <a:moveTo>
                    <a:pt x="3467395" y="0"/>
                  </a:moveTo>
                  <a:lnTo>
                    <a:pt x="3157177" y="0"/>
                  </a:lnTo>
                  <a:lnTo>
                    <a:pt x="3128029" y="38355"/>
                  </a:lnTo>
                  <a:lnTo>
                    <a:pt x="3098693" y="78081"/>
                  </a:lnTo>
                  <a:lnTo>
                    <a:pt x="3069767" y="118162"/>
                  </a:lnTo>
                  <a:lnTo>
                    <a:pt x="3041143" y="158510"/>
                  </a:lnTo>
                  <a:lnTo>
                    <a:pt x="2984373" y="239649"/>
                  </a:lnTo>
                  <a:lnTo>
                    <a:pt x="3030352" y="223901"/>
                  </a:lnTo>
                  <a:lnTo>
                    <a:pt x="3075918" y="206803"/>
                  </a:lnTo>
                  <a:lnTo>
                    <a:pt x="3121068" y="188404"/>
                  </a:lnTo>
                  <a:lnTo>
                    <a:pt x="3165801" y="168753"/>
                  </a:lnTo>
                  <a:lnTo>
                    <a:pt x="3210114" y="147897"/>
                  </a:lnTo>
                  <a:lnTo>
                    <a:pt x="3254007" y="125887"/>
                  </a:lnTo>
                  <a:lnTo>
                    <a:pt x="3297476" y="102770"/>
                  </a:lnTo>
                  <a:lnTo>
                    <a:pt x="3340521" y="78594"/>
                  </a:lnTo>
                  <a:lnTo>
                    <a:pt x="3383138" y="53410"/>
                  </a:lnTo>
                  <a:lnTo>
                    <a:pt x="3425328" y="27265"/>
                  </a:lnTo>
                  <a:lnTo>
                    <a:pt x="3467395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716017" y="0"/>
            <a:ext cx="4428490" cy="4107179"/>
            <a:chOff x="4716017" y="0"/>
            <a:chExt cx="4428490" cy="4107179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48071" y="0"/>
              <a:ext cx="3600450" cy="405317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16017" y="638048"/>
              <a:ext cx="4032885" cy="3469004"/>
            </a:xfrm>
            <a:custGeom>
              <a:avLst/>
              <a:gdLst/>
              <a:ahLst/>
              <a:cxnLst/>
              <a:rect l="l" t="t" r="r" b="b"/>
              <a:pathLst>
                <a:path w="4032884" h="3469004">
                  <a:moveTo>
                    <a:pt x="4032504" y="0"/>
                  </a:moveTo>
                  <a:lnTo>
                    <a:pt x="0" y="0"/>
                  </a:lnTo>
                  <a:lnTo>
                    <a:pt x="0" y="3468585"/>
                  </a:lnTo>
                  <a:lnTo>
                    <a:pt x="4032504" y="3468585"/>
                  </a:lnTo>
                  <a:lnTo>
                    <a:pt x="4032504" y="3187065"/>
                  </a:lnTo>
                  <a:lnTo>
                    <a:pt x="3121025" y="3187065"/>
                  </a:lnTo>
                  <a:lnTo>
                    <a:pt x="3070146" y="3186030"/>
                  </a:lnTo>
                  <a:lnTo>
                    <a:pt x="3018897" y="3183068"/>
                  </a:lnTo>
                  <a:lnTo>
                    <a:pt x="2967419" y="3178386"/>
                  </a:lnTo>
                  <a:lnTo>
                    <a:pt x="2915855" y="3172195"/>
                  </a:lnTo>
                  <a:lnTo>
                    <a:pt x="2864349" y="3164704"/>
                  </a:lnTo>
                  <a:lnTo>
                    <a:pt x="2813041" y="3156124"/>
                  </a:lnTo>
                  <a:lnTo>
                    <a:pt x="2762075" y="3146663"/>
                  </a:lnTo>
                  <a:lnTo>
                    <a:pt x="2711593" y="3136531"/>
                  </a:lnTo>
                  <a:lnTo>
                    <a:pt x="2426842" y="3073400"/>
                  </a:lnTo>
                  <a:lnTo>
                    <a:pt x="2382151" y="3065736"/>
                  </a:lnTo>
                  <a:lnTo>
                    <a:pt x="2337458" y="3059232"/>
                  </a:lnTo>
                  <a:lnTo>
                    <a:pt x="2292797" y="3053749"/>
                  </a:lnTo>
                  <a:lnTo>
                    <a:pt x="2248204" y="3049146"/>
                  </a:lnTo>
                  <a:lnTo>
                    <a:pt x="2203710" y="3045285"/>
                  </a:lnTo>
                  <a:lnTo>
                    <a:pt x="2159352" y="3042027"/>
                  </a:lnTo>
                  <a:lnTo>
                    <a:pt x="1897919" y="3027336"/>
                  </a:lnTo>
                  <a:lnTo>
                    <a:pt x="1855450" y="3024398"/>
                  </a:lnTo>
                  <a:lnTo>
                    <a:pt x="1813387" y="3020949"/>
                  </a:lnTo>
                  <a:lnTo>
                    <a:pt x="1771763" y="3016850"/>
                  </a:lnTo>
                  <a:lnTo>
                    <a:pt x="1730612" y="3011962"/>
                  </a:lnTo>
                  <a:lnTo>
                    <a:pt x="1689969" y="3006145"/>
                  </a:lnTo>
                  <a:lnTo>
                    <a:pt x="1649866" y="2999260"/>
                  </a:lnTo>
                  <a:lnTo>
                    <a:pt x="1610339" y="2991168"/>
                  </a:lnTo>
                  <a:lnTo>
                    <a:pt x="1571421" y="2981730"/>
                  </a:lnTo>
                  <a:lnTo>
                    <a:pt x="1533145" y="2970807"/>
                  </a:lnTo>
                  <a:lnTo>
                    <a:pt x="1495546" y="2958259"/>
                  </a:lnTo>
                  <a:lnTo>
                    <a:pt x="1458658" y="2943948"/>
                  </a:lnTo>
                  <a:lnTo>
                    <a:pt x="1422514" y="2927733"/>
                  </a:lnTo>
                  <a:lnTo>
                    <a:pt x="1387148" y="2909476"/>
                  </a:lnTo>
                  <a:lnTo>
                    <a:pt x="1352595" y="2889038"/>
                  </a:lnTo>
                  <a:lnTo>
                    <a:pt x="1318888" y="2866279"/>
                  </a:lnTo>
                  <a:lnTo>
                    <a:pt x="1286061" y="2841061"/>
                  </a:lnTo>
                  <a:lnTo>
                    <a:pt x="1254148" y="2813243"/>
                  </a:lnTo>
                  <a:lnTo>
                    <a:pt x="1223182" y="2782687"/>
                  </a:lnTo>
                  <a:lnTo>
                    <a:pt x="1193199" y="2749254"/>
                  </a:lnTo>
                  <a:lnTo>
                    <a:pt x="1164231" y="2712805"/>
                  </a:lnTo>
                  <a:lnTo>
                    <a:pt x="1136312" y="2673199"/>
                  </a:lnTo>
                  <a:lnTo>
                    <a:pt x="1109477" y="2630299"/>
                  </a:lnTo>
                  <a:lnTo>
                    <a:pt x="1083760" y="2583965"/>
                  </a:lnTo>
                  <a:lnTo>
                    <a:pt x="1059193" y="2534057"/>
                  </a:lnTo>
                  <a:lnTo>
                    <a:pt x="1035812" y="2480437"/>
                  </a:lnTo>
                  <a:lnTo>
                    <a:pt x="1011835" y="2426849"/>
                  </a:lnTo>
                  <a:lnTo>
                    <a:pt x="988333" y="2376754"/>
                  </a:lnTo>
                  <a:lnTo>
                    <a:pt x="965026" y="2329804"/>
                  </a:lnTo>
                  <a:lnTo>
                    <a:pt x="941633" y="2285656"/>
                  </a:lnTo>
                  <a:lnTo>
                    <a:pt x="917876" y="2243962"/>
                  </a:lnTo>
                  <a:lnTo>
                    <a:pt x="893472" y="2204379"/>
                  </a:lnTo>
                  <a:lnTo>
                    <a:pt x="868142" y="2166560"/>
                  </a:lnTo>
                  <a:lnTo>
                    <a:pt x="841607" y="2130160"/>
                  </a:lnTo>
                  <a:lnTo>
                    <a:pt x="813585" y="2094834"/>
                  </a:lnTo>
                  <a:lnTo>
                    <a:pt x="783796" y="2060236"/>
                  </a:lnTo>
                  <a:lnTo>
                    <a:pt x="751961" y="2026020"/>
                  </a:lnTo>
                  <a:lnTo>
                    <a:pt x="717799" y="1991842"/>
                  </a:lnTo>
                  <a:lnTo>
                    <a:pt x="681030" y="1957356"/>
                  </a:lnTo>
                  <a:lnTo>
                    <a:pt x="641374" y="1922216"/>
                  </a:lnTo>
                  <a:lnTo>
                    <a:pt x="598551" y="1886077"/>
                  </a:lnTo>
                  <a:lnTo>
                    <a:pt x="559658" y="1854954"/>
                  </a:lnTo>
                  <a:lnTo>
                    <a:pt x="522192" y="1823322"/>
                  </a:lnTo>
                  <a:lnTo>
                    <a:pt x="486238" y="1791066"/>
                  </a:lnTo>
                  <a:lnTo>
                    <a:pt x="451877" y="1758072"/>
                  </a:lnTo>
                  <a:lnTo>
                    <a:pt x="419192" y="1724225"/>
                  </a:lnTo>
                  <a:lnTo>
                    <a:pt x="388267" y="1689413"/>
                  </a:lnTo>
                  <a:lnTo>
                    <a:pt x="359185" y="1653520"/>
                  </a:lnTo>
                  <a:lnTo>
                    <a:pt x="332028" y="1616433"/>
                  </a:lnTo>
                  <a:lnTo>
                    <a:pt x="306880" y="1578037"/>
                  </a:lnTo>
                  <a:lnTo>
                    <a:pt x="283824" y="1538218"/>
                  </a:lnTo>
                  <a:lnTo>
                    <a:pt x="262942" y="1496862"/>
                  </a:lnTo>
                  <a:lnTo>
                    <a:pt x="244317" y="1453855"/>
                  </a:lnTo>
                  <a:lnTo>
                    <a:pt x="228033" y="1409082"/>
                  </a:lnTo>
                  <a:lnTo>
                    <a:pt x="214172" y="1362430"/>
                  </a:lnTo>
                  <a:lnTo>
                    <a:pt x="202817" y="1313784"/>
                  </a:lnTo>
                  <a:lnTo>
                    <a:pt x="194052" y="1263031"/>
                  </a:lnTo>
                  <a:lnTo>
                    <a:pt x="187960" y="1210055"/>
                  </a:lnTo>
                  <a:lnTo>
                    <a:pt x="184000" y="1151733"/>
                  </a:lnTo>
                  <a:lnTo>
                    <a:pt x="183351" y="1095428"/>
                  </a:lnTo>
                  <a:lnTo>
                    <a:pt x="185939" y="1041056"/>
                  </a:lnTo>
                  <a:lnTo>
                    <a:pt x="191690" y="988531"/>
                  </a:lnTo>
                  <a:lnTo>
                    <a:pt x="199913" y="941324"/>
                  </a:lnTo>
                  <a:lnTo>
                    <a:pt x="195834" y="941324"/>
                  </a:lnTo>
                  <a:lnTo>
                    <a:pt x="204205" y="893672"/>
                  </a:lnTo>
                  <a:lnTo>
                    <a:pt x="215981" y="847489"/>
                  </a:lnTo>
                  <a:lnTo>
                    <a:pt x="230998" y="802777"/>
                  </a:lnTo>
                  <a:lnTo>
                    <a:pt x="249091" y="759534"/>
                  </a:lnTo>
                  <a:lnTo>
                    <a:pt x="270099" y="717760"/>
                  </a:lnTo>
                  <a:lnTo>
                    <a:pt x="293858" y="677455"/>
                  </a:lnTo>
                  <a:lnTo>
                    <a:pt x="320204" y="638619"/>
                  </a:lnTo>
                  <a:lnTo>
                    <a:pt x="348974" y="601251"/>
                  </a:lnTo>
                  <a:lnTo>
                    <a:pt x="380005" y="565352"/>
                  </a:lnTo>
                  <a:lnTo>
                    <a:pt x="413134" y="530921"/>
                  </a:lnTo>
                  <a:lnTo>
                    <a:pt x="448197" y="497957"/>
                  </a:lnTo>
                  <a:lnTo>
                    <a:pt x="485031" y="466461"/>
                  </a:lnTo>
                  <a:lnTo>
                    <a:pt x="523472" y="436432"/>
                  </a:lnTo>
                  <a:lnTo>
                    <a:pt x="563358" y="407871"/>
                  </a:lnTo>
                  <a:lnTo>
                    <a:pt x="604525" y="380776"/>
                  </a:lnTo>
                  <a:lnTo>
                    <a:pt x="646810" y="355148"/>
                  </a:lnTo>
                  <a:lnTo>
                    <a:pt x="690050" y="330986"/>
                  </a:lnTo>
                  <a:lnTo>
                    <a:pt x="734081" y="308290"/>
                  </a:lnTo>
                  <a:lnTo>
                    <a:pt x="778740" y="287061"/>
                  </a:lnTo>
                  <a:lnTo>
                    <a:pt x="823863" y="267297"/>
                  </a:lnTo>
                  <a:lnTo>
                    <a:pt x="869288" y="248998"/>
                  </a:lnTo>
                  <a:lnTo>
                    <a:pt x="914851" y="232165"/>
                  </a:lnTo>
                  <a:lnTo>
                    <a:pt x="960389" y="216797"/>
                  </a:lnTo>
                  <a:lnTo>
                    <a:pt x="1005738" y="202893"/>
                  </a:lnTo>
                  <a:lnTo>
                    <a:pt x="1050736" y="190454"/>
                  </a:lnTo>
                  <a:lnTo>
                    <a:pt x="1095218" y="179479"/>
                  </a:lnTo>
                  <a:lnTo>
                    <a:pt x="1139022" y="169969"/>
                  </a:lnTo>
                  <a:lnTo>
                    <a:pt x="1181985" y="161922"/>
                  </a:lnTo>
                  <a:lnTo>
                    <a:pt x="1223942" y="155338"/>
                  </a:lnTo>
                  <a:lnTo>
                    <a:pt x="1264732" y="150218"/>
                  </a:lnTo>
                  <a:lnTo>
                    <a:pt x="1304190" y="146562"/>
                  </a:lnTo>
                  <a:lnTo>
                    <a:pt x="1378458" y="143637"/>
                  </a:lnTo>
                  <a:lnTo>
                    <a:pt x="4032504" y="143636"/>
                  </a:lnTo>
                  <a:lnTo>
                    <a:pt x="4032504" y="0"/>
                  </a:lnTo>
                  <a:close/>
                </a:path>
                <a:path w="4032884" h="3469004">
                  <a:moveTo>
                    <a:pt x="4032504" y="143636"/>
                  </a:moveTo>
                  <a:lnTo>
                    <a:pt x="1385951" y="143637"/>
                  </a:lnTo>
                  <a:lnTo>
                    <a:pt x="1400556" y="143890"/>
                  </a:lnTo>
                  <a:lnTo>
                    <a:pt x="1453406" y="145831"/>
                  </a:lnTo>
                  <a:lnTo>
                    <a:pt x="1504254" y="150049"/>
                  </a:lnTo>
                  <a:lnTo>
                    <a:pt x="1553163" y="156483"/>
                  </a:lnTo>
                  <a:lnTo>
                    <a:pt x="1600194" y="165070"/>
                  </a:lnTo>
                  <a:lnTo>
                    <a:pt x="1645411" y="175747"/>
                  </a:lnTo>
                  <a:lnTo>
                    <a:pt x="1688878" y="188454"/>
                  </a:lnTo>
                  <a:lnTo>
                    <a:pt x="1730657" y="203127"/>
                  </a:lnTo>
                  <a:lnTo>
                    <a:pt x="1770811" y="219704"/>
                  </a:lnTo>
                  <a:lnTo>
                    <a:pt x="1809404" y="238124"/>
                  </a:lnTo>
                  <a:lnTo>
                    <a:pt x="1846498" y="258323"/>
                  </a:lnTo>
                  <a:lnTo>
                    <a:pt x="1882157" y="280241"/>
                  </a:lnTo>
                  <a:lnTo>
                    <a:pt x="1916443" y="303813"/>
                  </a:lnTo>
                  <a:lnTo>
                    <a:pt x="1949419" y="328979"/>
                  </a:lnTo>
                  <a:lnTo>
                    <a:pt x="1981150" y="355676"/>
                  </a:lnTo>
                  <a:lnTo>
                    <a:pt x="2011697" y="383842"/>
                  </a:lnTo>
                  <a:lnTo>
                    <a:pt x="2041123" y="413415"/>
                  </a:lnTo>
                  <a:lnTo>
                    <a:pt x="2069492" y="444332"/>
                  </a:lnTo>
                  <a:lnTo>
                    <a:pt x="2096868" y="476531"/>
                  </a:lnTo>
                  <a:lnTo>
                    <a:pt x="2123311" y="509951"/>
                  </a:lnTo>
                  <a:lnTo>
                    <a:pt x="2148887" y="544528"/>
                  </a:lnTo>
                  <a:lnTo>
                    <a:pt x="2173658" y="580201"/>
                  </a:lnTo>
                  <a:lnTo>
                    <a:pt x="2197686" y="616907"/>
                  </a:lnTo>
                  <a:lnTo>
                    <a:pt x="2221036" y="654584"/>
                  </a:lnTo>
                  <a:lnTo>
                    <a:pt x="2243769" y="693171"/>
                  </a:lnTo>
                  <a:lnTo>
                    <a:pt x="2265950" y="732604"/>
                  </a:lnTo>
                  <a:lnTo>
                    <a:pt x="2287641" y="772821"/>
                  </a:lnTo>
                  <a:lnTo>
                    <a:pt x="2308905" y="813761"/>
                  </a:lnTo>
                  <a:lnTo>
                    <a:pt x="2329805" y="855362"/>
                  </a:lnTo>
                  <a:lnTo>
                    <a:pt x="2350404" y="897560"/>
                  </a:lnTo>
                  <a:lnTo>
                    <a:pt x="2370766" y="940294"/>
                  </a:lnTo>
                  <a:lnTo>
                    <a:pt x="2390953" y="983501"/>
                  </a:lnTo>
                  <a:lnTo>
                    <a:pt x="2411028" y="1027120"/>
                  </a:lnTo>
                  <a:lnTo>
                    <a:pt x="2431055" y="1071087"/>
                  </a:lnTo>
                  <a:lnTo>
                    <a:pt x="2491475" y="1204463"/>
                  </a:lnTo>
                  <a:lnTo>
                    <a:pt x="2511938" y="1249205"/>
                  </a:lnTo>
                  <a:lnTo>
                    <a:pt x="2532667" y="1293985"/>
                  </a:lnTo>
                  <a:lnTo>
                    <a:pt x="2553727" y="1338741"/>
                  </a:lnTo>
                  <a:lnTo>
                    <a:pt x="2575179" y="1383410"/>
                  </a:lnTo>
                  <a:lnTo>
                    <a:pt x="2602010" y="1435098"/>
                  </a:lnTo>
                  <a:lnTo>
                    <a:pt x="2629229" y="1483548"/>
                  </a:lnTo>
                  <a:lnTo>
                    <a:pt x="2656937" y="1528921"/>
                  </a:lnTo>
                  <a:lnTo>
                    <a:pt x="2685233" y="1571377"/>
                  </a:lnTo>
                  <a:lnTo>
                    <a:pt x="2714215" y="1611078"/>
                  </a:lnTo>
                  <a:lnTo>
                    <a:pt x="2743983" y="1648183"/>
                  </a:lnTo>
                  <a:lnTo>
                    <a:pt x="2774637" y="1682854"/>
                  </a:lnTo>
                  <a:lnTo>
                    <a:pt x="2806277" y="1715251"/>
                  </a:lnTo>
                  <a:lnTo>
                    <a:pt x="2839001" y="1745534"/>
                  </a:lnTo>
                  <a:lnTo>
                    <a:pt x="2872909" y="1773865"/>
                  </a:lnTo>
                  <a:lnTo>
                    <a:pt x="2908101" y="1800404"/>
                  </a:lnTo>
                  <a:lnTo>
                    <a:pt x="2944675" y="1825312"/>
                  </a:lnTo>
                  <a:lnTo>
                    <a:pt x="2982732" y="1848749"/>
                  </a:lnTo>
                  <a:lnTo>
                    <a:pt x="3022371" y="1870876"/>
                  </a:lnTo>
                  <a:lnTo>
                    <a:pt x="3063691" y="1891854"/>
                  </a:lnTo>
                  <a:lnTo>
                    <a:pt x="3106791" y="1911843"/>
                  </a:lnTo>
                  <a:lnTo>
                    <a:pt x="3151772" y="1931004"/>
                  </a:lnTo>
                  <a:lnTo>
                    <a:pt x="3198732" y="1949497"/>
                  </a:lnTo>
                  <a:lnTo>
                    <a:pt x="3247771" y="1967483"/>
                  </a:lnTo>
                  <a:lnTo>
                    <a:pt x="3288556" y="1983405"/>
                  </a:lnTo>
                  <a:lnTo>
                    <a:pt x="3329164" y="2000359"/>
                  </a:lnTo>
                  <a:lnTo>
                    <a:pt x="3369401" y="2018383"/>
                  </a:lnTo>
                  <a:lnTo>
                    <a:pt x="3409076" y="2037510"/>
                  </a:lnTo>
                  <a:lnTo>
                    <a:pt x="3447998" y="2057776"/>
                  </a:lnTo>
                  <a:lnTo>
                    <a:pt x="3485973" y="2079215"/>
                  </a:lnTo>
                  <a:lnTo>
                    <a:pt x="3522812" y="2101863"/>
                  </a:lnTo>
                  <a:lnTo>
                    <a:pt x="3558320" y="2125755"/>
                  </a:lnTo>
                  <a:lnTo>
                    <a:pt x="3592308" y="2150925"/>
                  </a:lnTo>
                  <a:lnTo>
                    <a:pt x="3624582" y="2177409"/>
                  </a:lnTo>
                  <a:lnTo>
                    <a:pt x="3654952" y="2205241"/>
                  </a:lnTo>
                  <a:lnTo>
                    <a:pt x="3683225" y="2234458"/>
                  </a:lnTo>
                  <a:lnTo>
                    <a:pt x="3709209" y="2265092"/>
                  </a:lnTo>
                  <a:lnTo>
                    <a:pt x="3732713" y="2297180"/>
                  </a:lnTo>
                  <a:lnTo>
                    <a:pt x="3753544" y="2330757"/>
                  </a:lnTo>
                  <a:lnTo>
                    <a:pt x="3771512" y="2365857"/>
                  </a:lnTo>
                  <a:lnTo>
                    <a:pt x="3786423" y="2402516"/>
                  </a:lnTo>
                  <a:lnTo>
                    <a:pt x="3798087" y="2440768"/>
                  </a:lnTo>
                  <a:lnTo>
                    <a:pt x="3806311" y="2480649"/>
                  </a:lnTo>
                  <a:lnTo>
                    <a:pt x="3810903" y="2522193"/>
                  </a:lnTo>
                  <a:lnTo>
                    <a:pt x="3811672" y="2565436"/>
                  </a:lnTo>
                  <a:lnTo>
                    <a:pt x="3808426" y="2610412"/>
                  </a:lnTo>
                  <a:lnTo>
                    <a:pt x="3800973" y="2657156"/>
                  </a:lnTo>
                  <a:lnTo>
                    <a:pt x="3789121" y="2705704"/>
                  </a:lnTo>
                  <a:lnTo>
                    <a:pt x="3772678" y="2756091"/>
                  </a:lnTo>
                  <a:lnTo>
                    <a:pt x="3751453" y="2808351"/>
                  </a:lnTo>
                  <a:lnTo>
                    <a:pt x="3725414" y="2861159"/>
                  </a:lnTo>
                  <a:lnTo>
                    <a:pt x="3697006" y="2909217"/>
                  </a:lnTo>
                  <a:lnTo>
                    <a:pt x="3666356" y="2952711"/>
                  </a:lnTo>
                  <a:lnTo>
                    <a:pt x="3633589" y="2991826"/>
                  </a:lnTo>
                  <a:lnTo>
                    <a:pt x="3598830" y="3026746"/>
                  </a:lnTo>
                  <a:lnTo>
                    <a:pt x="3562206" y="3057658"/>
                  </a:lnTo>
                  <a:lnTo>
                    <a:pt x="3523842" y="3084747"/>
                  </a:lnTo>
                  <a:lnTo>
                    <a:pt x="3483864" y="3108197"/>
                  </a:lnTo>
                  <a:lnTo>
                    <a:pt x="3442397" y="3128195"/>
                  </a:lnTo>
                  <a:lnTo>
                    <a:pt x="3399568" y="3144925"/>
                  </a:lnTo>
                  <a:lnTo>
                    <a:pt x="3355503" y="3158573"/>
                  </a:lnTo>
                  <a:lnTo>
                    <a:pt x="3310326" y="3169324"/>
                  </a:lnTo>
                  <a:lnTo>
                    <a:pt x="3264164" y="3177364"/>
                  </a:lnTo>
                  <a:lnTo>
                    <a:pt x="3217143" y="3182876"/>
                  </a:lnTo>
                  <a:lnTo>
                    <a:pt x="3169388" y="3186048"/>
                  </a:lnTo>
                  <a:lnTo>
                    <a:pt x="3121025" y="3187065"/>
                  </a:lnTo>
                  <a:lnTo>
                    <a:pt x="4032504" y="3187065"/>
                  </a:lnTo>
                  <a:lnTo>
                    <a:pt x="4032504" y="143636"/>
                  </a:lnTo>
                  <a:close/>
                </a:path>
                <a:path w="4032884" h="3469004">
                  <a:moveTo>
                    <a:pt x="200533" y="937767"/>
                  </a:moveTo>
                  <a:lnTo>
                    <a:pt x="195834" y="941324"/>
                  </a:lnTo>
                  <a:lnTo>
                    <a:pt x="199913" y="941324"/>
                  </a:lnTo>
                  <a:lnTo>
                    <a:pt x="200533" y="937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65040" y="0"/>
              <a:ext cx="4278959" cy="402625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87056" y="0"/>
              <a:ext cx="2057400" cy="1442085"/>
            </a:xfrm>
            <a:custGeom>
              <a:avLst/>
              <a:gdLst/>
              <a:ahLst/>
              <a:cxnLst/>
              <a:rect l="l" t="t" r="r" b="b"/>
              <a:pathLst>
                <a:path w="2057400" h="1442085">
                  <a:moveTo>
                    <a:pt x="405942" y="109474"/>
                  </a:moveTo>
                  <a:lnTo>
                    <a:pt x="421794" y="155281"/>
                  </a:lnTo>
                  <a:lnTo>
                    <a:pt x="436847" y="201469"/>
                  </a:lnTo>
                  <a:lnTo>
                    <a:pt x="451308" y="248186"/>
                  </a:lnTo>
                  <a:lnTo>
                    <a:pt x="465126" y="294711"/>
                  </a:lnTo>
                  <a:lnTo>
                    <a:pt x="478636" y="341624"/>
                  </a:lnTo>
                  <a:lnTo>
                    <a:pt x="491917" y="388638"/>
                  </a:lnTo>
                  <a:lnTo>
                    <a:pt x="505109" y="435684"/>
                  </a:lnTo>
                  <a:lnTo>
                    <a:pt x="518356" y="482691"/>
                  </a:lnTo>
                  <a:lnTo>
                    <a:pt x="531799" y="529589"/>
                  </a:lnTo>
                  <a:lnTo>
                    <a:pt x="546620" y="578424"/>
                  </a:lnTo>
                  <a:lnTo>
                    <a:pt x="562203" y="627292"/>
                  </a:lnTo>
                  <a:lnTo>
                    <a:pt x="578665" y="676041"/>
                  </a:lnTo>
                  <a:lnTo>
                    <a:pt x="596123" y="724519"/>
                  </a:lnTo>
                  <a:lnTo>
                    <a:pt x="614693" y="772574"/>
                  </a:lnTo>
                  <a:lnTo>
                    <a:pt x="634493" y="820054"/>
                  </a:lnTo>
                  <a:lnTo>
                    <a:pt x="655638" y="866809"/>
                  </a:lnTo>
                  <a:lnTo>
                    <a:pt x="678246" y="912685"/>
                  </a:lnTo>
                  <a:lnTo>
                    <a:pt x="702433" y="957531"/>
                  </a:lnTo>
                  <a:lnTo>
                    <a:pt x="728316" y="1001196"/>
                  </a:lnTo>
                  <a:lnTo>
                    <a:pt x="756011" y="1043527"/>
                  </a:lnTo>
                  <a:lnTo>
                    <a:pt x="785635" y="1084373"/>
                  </a:lnTo>
                  <a:lnTo>
                    <a:pt x="817304" y="1123582"/>
                  </a:lnTo>
                  <a:lnTo>
                    <a:pt x="851136" y="1161002"/>
                  </a:lnTo>
                  <a:lnTo>
                    <a:pt x="887247" y="1196481"/>
                  </a:lnTo>
                  <a:lnTo>
                    <a:pt x="925753" y="1229867"/>
                  </a:lnTo>
                  <a:lnTo>
                    <a:pt x="965579" y="1260217"/>
                  </a:lnTo>
                  <a:lnTo>
                    <a:pt x="1006984" y="1287776"/>
                  </a:lnTo>
                  <a:lnTo>
                    <a:pt x="1049850" y="1312655"/>
                  </a:lnTo>
                  <a:lnTo>
                    <a:pt x="1094058" y="1334962"/>
                  </a:lnTo>
                  <a:lnTo>
                    <a:pt x="1139489" y="1354804"/>
                  </a:lnTo>
                  <a:lnTo>
                    <a:pt x="1186025" y="1372291"/>
                  </a:lnTo>
                  <a:lnTo>
                    <a:pt x="1233547" y="1387530"/>
                  </a:lnTo>
                  <a:lnTo>
                    <a:pt x="1281937" y="1400631"/>
                  </a:lnTo>
                  <a:lnTo>
                    <a:pt x="1331075" y="1411702"/>
                  </a:lnTo>
                  <a:lnTo>
                    <a:pt x="1380844" y="1420850"/>
                  </a:lnTo>
                  <a:lnTo>
                    <a:pt x="1431124" y="1428185"/>
                  </a:lnTo>
                  <a:lnTo>
                    <a:pt x="1481797" y="1433814"/>
                  </a:lnTo>
                  <a:lnTo>
                    <a:pt x="1532744" y="1437847"/>
                  </a:lnTo>
                  <a:lnTo>
                    <a:pt x="1583847" y="1440392"/>
                  </a:lnTo>
                  <a:lnTo>
                    <a:pt x="1634987" y="1441556"/>
                  </a:lnTo>
                  <a:lnTo>
                    <a:pt x="1686045" y="1441449"/>
                  </a:lnTo>
                  <a:lnTo>
                    <a:pt x="1736902" y="1440179"/>
                  </a:lnTo>
                  <a:lnTo>
                    <a:pt x="1788889" y="1438210"/>
                  </a:lnTo>
                  <a:lnTo>
                    <a:pt x="1840840" y="1435349"/>
                  </a:lnTo>
                  <a:lnTo>
                    <a:pt x="1892763" y="1431782"/>
                  </a:lnTo>
                  <a:lnTo>
                    <a:pt x="2048433" y="1418716"/>
                  </a:lnTo>
                  <a:lnTo>
                    <a:pt x="2006935" y="1391955"/>
                  </a:lnTo>
                  <a:lnTo>
                    <a:pt x="1966290" y="1363901"/>
                  </a:lnTo>
                  <a:lnTo>
                    <a:pt x="1926542" y="1334521"/>
                  </a:lnTo>
                  <a:lnTo>
                    <a:pt x="1887737" y="1303781"/>
                  </a:lnTo>
                  <a:lnTo>
                    <a:pt x="1849917" y="1271648"/>
                  </a:lnTo>
                  <a:lnTo>
                    <a:pt x="1813129" y="1238089"/>
                  </a:lnTo>
                  <a:lnTo>
                    <a:pt x="1777415" y="1203071"/>
                  </a:lnTo>
                  <a:lnTo>
                    <a:pt x="1743515" y="1167746"/>
                  </a:lnTo>
                  <a:lnTo>
                    <a:pt x="1710191" y="1131753"/>
                  </a:lnTo>
                  <a:lnTo>
                    <a:pt x="1677368" y="1095179"/>
                  </a:lnTo>
                  <a:lnTo>
                    <a:pt x="1644968" y="1058112"/>
                  </a:lnTo>
                  <a:lnTo>
                    <a:pt x="1612918" y="1020641"/>
                  </a:lnTo>
                  <a:lnTo>
                    <a:pt x="1581140" y="982853"/>
                  </a:lnTo>
                  <a:lnTo>
                    <a:pt x="1423682" y="792258"/>
                  </a:lnTo>
                  <a:lnTo>
                    <a:pt x="1391945" y="754425"/>
                  </a:lnTo>
                  <a:lnTo>
                    <a:pt x="1359949" y="716892"/>
                  </a:lnTo>
                  <a:lnTo>
                    <a:pt x="1327619" y="679749"/>
                  </a:lnTo>
                  <a:lnTo>
                    <a:pt x="1294877" y="643083"/>
                  </a:lnTo>
                  <a:lnTo>
                    <a:pt x="1261649" y="606982"/>
                  </a:lnTo>
                  <a:lnTo>
                    <a:pt x="1227859" y="571535"/>
                  </a:lnTo>
                  <a:lnTo>
                    <a:pt x="1193429" y="536830"/>
                  </a:lnTo>
                  <a:lnTo>
                    <a:pt x="1158286" y="502955"/>
                  </a:lnTo>
                  <a:lnTo>
                    <a:pt x="1122351" y="469998"/>
                  </a:lnTo>
                  <a:lnTo>
                    <a:pt x="1085551" y="438047"/>
                  </a:lnTo>
                  <a:lnTo>
                    <a:pt x="1047808" y="407191"/>
                  </a:lnTo>
                  <a:lnTo>
                    <a:pt x="1009047" y="377518"/>
                  </a:lnTo>
                  <a:lnTo>
                    <a:pt x="969192" y="349115"/>
                  </a:lnTo>
                  <a:lnTo>
                    <a:pt x="928166" y="322072"/>
                  </a:lnTo>
                  <a:lnTo>
                    <a:pt x="883940" y="295665"/>
                  </a:lnTo>
                  <a:lnTo>
                    <a:pt x="838867" y="271082"/>
                  </a:lnTo>
                  <a:lnTo>
                    <a:pt x="793012" y="248186"/>
                  </a:lnTo>
                  <a:lnTo>
                    <a:pt x="746442" y="226842"/>
                  </a:lnTo>
                  <a:lnTo>
                    <a:pt x="699222" y="206913"/>
                  </a:lnTo>
                  <a:lnTo>
                    <a:pt x="651418" y="188264"/>
                  </a:lnTo>
                  <a:lnTo>
                    <a:pt x="603096" y="170760"/>
                  </a:lnTo>
                  <a:lnTo>
                    <a:pt x="554321" y="154264"/>
                  </a:lnTo>
                  <a:lnTo>
                    <a:pt x="505160" y="138642"/>
                  </a:lnTo>
                  <a:lnTo>
                    <a:pt x="455679" y="123757"/>
                  </a:lnTo>
                  <a:lnTo>
                    <a:pt x="405942" y="109474"/>
                  </a:lnTo>
                  <a:close/>
                </a:path>
                <a:path w="2057400" h="1442085">
                  <a:moveTo>
                    <a:pt x="2056942" y="1417949"/>
                  </a:moveTo>
                  <a:lnTo>
                    <a:pt x="2048433" y="1418716"/>
                  </a:lnTo>
                  <a:lnTo>
                    <a:pt x="2056942" y="1423840"/>
                  </a:lnTo>
                  <a:lnTo>
                    <a:pt x="2056942" y="1417949"/>
                  </a:lnTo>
                  <a:close/>
                </a:path>
                <a:path w="2057400" h="1442085">
                  <a:moveTo>
                    <a:pt x="363036" y="0"/>
                  </a:moveTo>
                  <a:lnTo>
                    <a:pt x="0" y="0"/>
                  </a:lnTo>
                  <a:lnTo>
                    <a:pt x="47082" y="13513"/>
                  </a:lnTo>
                  <a:lnTo>
                    <a:pt x="405942" y="109474"/>
                  </a:lnTo>
                  <a:lnTo>
                    <a:pt x="387109" y="58832"/>
                  </a:lnTo>
                  <a:lnTo>
                    <a:pt x="366944" y="8864"/>
                  </a:lnTo>
                  <a:lnTo>
                    <a:pt x="363036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47573" y="1597533"/>
            <a:ext cx="4200525" cy="1764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43560" algn="ctr">
              <a:lnSpc>
                <a:spcPct val="100000"/>
              </a:lnSpc>
              <a:spcBef>
                <a:spcPts val="105"/>
              </a:spcBef>
            </a:pPr>
            <a:r>
              <a:rPr sz="3800" dirty="0">
                <a:solidFill>
                  <a:srgbClr val="244688"/>
                </a:solidFill>
              </a:rPr>
              <a:t>Phòng </a:t>
            </a:r>
            <a:r>
              <a:rPr sz="3800" spc="-5" dirty="0">
                <a:solidFill>
                  <a:srgbClr val="244688"/>
                </a:solidFill>
              </a:rPr>
              <a:t>chống </a:t>
            </a:r>
            <a:r>
              <a:rPr sz="3800" dirty="0">
                <a:solidFill>
                  <a:srgbClr val="244688"/>
                </a:solidFill>
              </a:rPr>
              <a:t> </a:t>
            </a:r>
            <a:r>
              <a:rPr sz="3800" spc="-5" dirty="0">
                <a:solidFill>
                  <a:srgbClr val="244688"/>
                </a:solidFill>
              </a:rPr>
              <a:t>tai </a:t>
            </a:r>
            <a:r>
              <a:rPr sz="3800" dirty="0">
                <a:solidFill>
                  <a:srgbClr val="244688"/>
                </a:solidFill>
              </a:rPr>
              <a:t>nạn giao thông </a:t>
            </a:r>
            <a:r>
              <a:rPr sz="3800" spc="-1045" dirty="0">
                <a:solidFill>
                  <a:srgbClr val="244688"/>
                </a:solidFill>
              </a:rPr>
              <a:t> </a:t>
            </a:r>
            <a:r>
              <a:rPr sz="3800" dirty="0">
                <a:solidFill>
                  <a:srgbClr val="244688"/>
                </a:solidFill>
              </a:rPr>
              <a:t>ở</a:t>
            </a:r>
            <a:r>
              <a:rPr sz="3800" spc="-35" dirty="0">
                <a:solidFill>
                  <a:srgbClr val="244688"/>
                </a:solidFill>
              </a:rPr>
              <a:t> </a:t>
            </a:r>
            <a:r>
              <a:rPr sz="3800" spc="-5" dirty="0" err="1">
                <a:solidFill>
                  <a:srgbClr val="244688"/>
                </a:solidFill>
              </a:rPr>
              <a:t>trẻ</a:t>
            </a:r>
            <a:r>
              <a:rPr sz="3800" spc="-30" dirty="0">
                <a:solidFill>
                  <a:srgbClr val="244688"/>
                </a:solidFill>
              </a:rPr>
              <a:t> </a:t>
            </a:r>
            <a:r>
              <a:rPr sz="3800" spc="-5" dirty="0" err="1" smtClean="0">
                <a:solidFill>
                  <a:srgbClr val="244688"/>
                </a:solidFill>
              </a:rPr>
              <a:t>em</a:t>
            </a:r>
            <a:endParaRPr sz="3800" dirty="0"/>
          </a:p>
        </p:txBody>
      </p:sp>
      <p:sp>
        <p:nvSpPr>
          <p:cNvPr id="14" name="object 14"/>
          <p:cNvSpPr/>
          <p:nvPr/>
        </p:nvSpPr>
        <p:spPr>
          <a:xfrm>
            <a:off x="1524001" y="3435855"/>
            <a:ext cx="1943734" cy="45719"/>
          </a:xfrm>
          <a:custGeom>
            <a:avLst/>
            <a:gdLst/>
            <a:ahLst/>
            <a:cxnLst/>
            <a:rect l="l" t="t" r="r" b="b"/>
            <a:pathLst>
              <a:path w="3511550">
                <a:moveTo>
                  <a:pt x="0" y="0"/>
                </a:moveTo>
                <a:lnTo>
                  <a:pt x="3511550" y="0"/>
                </a:lnTo>
              </a:path>
            </a:pathLst>
          </a:custGeom>
          <a:ln w="9525">
            <a:solidFill>
              <a:srgbClr val="0885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99641" y="1726514"/>
            <a:ext cx="1468120" cy="346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50" dirty="0">
                <a:solidFill>
                  <a:srgbClr val="244688"/>
                </a:solidFill>
                <a:latin typeface="Verdana"/>
                <a:cs typeface="Verdana"/>
              </a:rPr>
              <a:t>Đuối</a:t>
            </a:r>
            <a:r>
              <a:rPr sz="2100" b="1" spc="-125" dirty="0">
                <a:solidFill>
                  <a:srgbClr val="244688"/>
                </a:solidFill>
                <a:latin typeface="Verdana"/>
                <a:cs typeface="Verdana"/>
              </a:rPr>
              <a:t> </a:t>
            </a:r>
            <a:r>
              <a:rPr sz="2100" b="1" spc="-50" dirty="0">
                <a:solidFill>
                  <a:srgbClr val="244688"/>
                </a:solidFill>
                <a:latin typeface="Verdana"/>
                <a:cs typeface="Verdana"/>
              </a:rPr>
              <a:t>nước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1611" y="3013964"/>
            <a:ext cx="9715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105" dirty="0">
                <a:solidFill>
                  <a:srgbClr val="244688"/>
                </a:solidFill>
                <a:latin typeface="Verdana"/>
                <a:cs typeface="Verdana"/>
              </a:rPr>
              <a:t>Té</a:t>
            </a:r>
            <a:r>
              <a:rPr sz="2100" b="1" spc="-120" dirty="0">
                <a:solidFill>
                  <a:srgbClr val="244688"/>
                </a:solidFill>
                <a:latin typeface="Verdana"/>
                <a:cs typeface="Verdana"/>
              </a:rPr>
              <a:t> </a:t>
            </a:r>
            <a:r>
              <a:rPr sz="2100" b="1" spc="-25" dirty="0">
                <a:solidFill>
                  <a:srgbClr val="244688"/>
                </a:solidFill>
                <a:latin typeface="Verdana"/>
                <a:cs typeface="Verdana"/>
              </a:rPr>
              <a:t>ng</a:t>
            </a:r>
            <a:r>
              <a:rPr sz="2100" b="1" spc="-110" dirty="0">
                <a:solidFill>
                  <a:srgbClr val="244688"/>
                </a:solidFill>
                <a:latin typeface="Verdana"/>
                <a:cs typeface="Verdana"/>
              </a:rPr>
              <a:t>ã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50163" y="250952"/>
            <a:ext cx="73488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86610" marR="5080" indent="-2074545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4384"/>
                </a:solidFill>
              </a:rPr>
              <a:t>Các </a:t>
            </a:r>
            <a:r>
              <a:rPr sz="3000" dirty="0">
                <a:solidFill>
                  <a:srgbClr val="004384"/>
                </a:solidFill>
              </a:rPr>
              <a:t>loại tai </a:t>
            </a:r>
            <a:r>
              <a:rPr sz="3000" dirty="0" err="1">
                <a:solidFill>
                  <a:srgbClr val="004384"/>
                </a:solidFill>
              </a:rPr>
              <a:t>nạn</a:t>
            </a:r>
            <a:r>
              <a:rPr sz="3000" dirty="0">
                <a:solidFill>
                  <a:srgbClr val="004384"/>
                </a:solidFill>
              </a:rPr>
              <a:t> </a:t>
            </a:r>
            <a:r>
              <a:rPr sz="3000" spc="-10" dirty="0" err="1" smtClean="0">
                <a:solidFill>
                  <a:srgbClr val="004384"/>
                </a:solidFill>
              </a:rPr>
              <a:t>th</a:t>
            </a:r>
            <a:r>
              <a:rPr lang="en-US" sz="3000" spc="-10" dirty="0" err="1">
                <a:solidFill>
                  <a:srgbClr val="004384"/>
                </a:solidFill>
              </a:rPr>
              <a:t>ư</a:t>
            </a:r>
            <a:r>
              <a:rPr sz="3000" spc="-10" dirty="0" err="1" smtClean="0">
                <a:solidFill>
                  <a:srgbClr val="004384"/>
                </a:solidFill>
              </a:rPr>
              <a:t>ơng</a:t>
            </a:r>
            <a:r>
              <a:rPr sz="3000" spc="-10" dirty="0" smtClean="0">
                <a:solidFill>
                  <a:srgbClr val="004384"/>
                </a:solidFill>
              </a:rPr>
              <a:t> </a:t>
            </a:r>
            <a:r>
              <a:rPr sz="3000" spc="-5" dirty="0" err="1">
                <a:solidFill>
                  <a:srgbClr val="004384"/>
                </a:solidFill>
              </a:rPr>
              <a:t>tích</a:t>
            </a:r>
            <a:r>
              <a:rPr sz="3000" spc="-5" dirty="0">
                <a:solidFill>
                  <a:srgbClr val="004384"/>
                </a:solidFill>
              </a:rPr>
              <a:t> </a:t>
            </a:r>
            <a:r>
              <a:rPr sz="3000" spc="-10" dirty="0" err="1" smtClean="0">
                <a:solidFill>
                  <a:srgbClr val="004384"/>
                </a:solidFill>
              </a:rPr>
              <a:t>th</a:t>
            </a:r>
            <a:r>
              <a:rPr lang="en-US" sz="3000" spc="-10" dirty="0" err="1">
                <a:solidFill>
                  <a:srgbClr val="004384"/>
                </a:solidFill>
              </a:rPr>
              <a:t>ư</a:t>
            </a:r>
            <a:r>
              <a:rPr sz="3000" spc="-10" dirty="0" err="1" smtClean="0">
                <a:solidFill>
                  <a:srgbClr val="004384"/>
                </a:solidFill>
              </a:rPr>
              <a:t>ờng</a:t>
            </a:r>
            <a:r>
              <a:rPr sz="3000" spc="-10" dirty="0" smtClean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gặp </a:t>
            </a:r>
            <a:r>
              <a:rPr sz="3000" spc="-819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ở</a:t>
            </a:r>
            <a:r>
              <a:rPr sz="3000" spc="-5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trẻ</a:t>
            </a:r>
            <a:r>
              <a:rPr sz="3000" spc="-5" dirty="0">
                <a:solidFill>
                  <a:srgbClr val="004384"/>
                </a:solidFill>
              </a:rPr>
              <a:t> em,</a:t>
            </a:r>
            <a:r>
              <a:rPr sz="3000" spc="-20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học </a:t>
            </a:r>
            <a:r>
              <a:rPr sz="3000" spc="-5" dirty="0">
                <a:solidFill>
                  <a:srgbClr val="004384"/>
                </a:solidFill>
              </a:rPr>
              <a:t>sinh</a:t>
            </a:r>
            <a:endParaRPr sz="3000" dirty="0"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3641" y="1347673"/>
            <a:ext cx="979830" cy="112692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8876" y="1354963"/>
            <a:ext cx="823455" cy="994537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10" dirty="0"/>
              <a:t>Tai</a:t>
            </a:r>
            <a:r>
              <a:rPr spc="-105" dirty="0"/>
              <a:t> </a:t>
            </a:r>
            <a:r>
              <a:rPr spc="-65" dirty="0"/>
              <a:t>nạn</a:t>
            </a:r>
            <a:r>
              <a:rPr spc="-114" dirty="0"/>
              <a:t> </a:t>
            </a:r>
            <a:r>
              <a:rPr dirty="0"/>
              <a:t>g</a:t>
            </a:r>
            <a:r>
              <a:rPr spc="-85" dirty="0"/>
              <a:t>iao</a:t>
            </a:r>
          </a:p>
          <a:p>
            <a:pPr marL="12700">
              <a:lnSpc>
                <a:spcPct val="100000"/>
              </a:lnSpc>
            </a:pPr>
            <a:r>
              <a:rPr spc="-40" dirty="0"/>
              <a:t>thông</a:t>
            </a:r>
          </a:p>
          <a:p>
            <a:pPr>
              <a:lnSpc>
                <a:spcPct val="100000"/>
              </a:lnSpc>
            </a:pPr>
            <a:endParaRPr sz="2500"/>
          </a:p>
          <a:p>
            <a:pPr marL="99060" marR="5080">
              <a:lnSpc>
                <a:spcPct val="100000"/>
              </a:lnSpc>
              <a:spcBef>
                <a:spcPts val="2060"/>
              </a:spcBef>
            </a:pPr>
            <a:r>
              <a:rPr spc="-40" dirty="0"/>
              <a:t>Do</a:t>
            </a:r>
            <a:r>
              <a:rPr spc="-120" dirty="0"/>
              <a:t> </a:t>
            </a:r>
            <a:r>
              <a:rPr spc="-30" dirty="0"/>
              <a:t>đ</a:t>
            </a:r>
            <a:r>
              <a:rPr spc="-40" dirty="0"/>
              <a:t>ộng</a:t>
            </a:r>
            <a:r>
              <a:rPr spc="-120" dirty="0"/>
              <a:t> </a:t>
            </a:r>
            <a:r>
              <a:rPr spc="-105" dirty="0"/>
              <a:t>v</a:t>
            </a:r>
            <a:r>
              <a:rPr spc="-65" dirty="0"/>
              <a:t>ật  </a:t>
            </a:r>
            <a:r>
              <a:rPr spc="-55" dirty="0"/>
              <a:t>gâ</a:t>
            </a:r>
            <a:r>
              <a:rPr spc="-114" dirty="0"/>
              <a:t>y</a:t>
            </a:r>
            <a:r>
              <a:rPr spc="-125" dirty="0"/>
              <a:t> </a:t>
            </a:r>
            <a:r>
              <a:rPr spc="-150" dirty="0"/>
              <a:t>r</a:t>
            </a:r>
            <a:r>
              <a:rPr spc="-110" dirty="0"/>
              <a:t>a</a:t>
            </a:r>
          </a:p>
          <a:p>
            <a:pPr>
              <a:lnSpc>
                <a:spcPct val="100000"/>
              </a:lnSpc>
            </a:pPr>
            <a:endParaRPr sz="2500"/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600"/>
          </a:p>
          <a:p>
            <a:pPr marL="99060">
              <a:lnSpc>
                <a:spcPct val="100000"/>
              </a:lnSpc>
              <a:spcBef>
                <a:spcPts val="5"/>
              </a:spcBef>
            </a:pPr>
            <a:r>
              <a:rPr spc="-50" dirty="0"/>
              <a:t>Ngộ</a:t>
            </a:r>
            <a:r>
              <a:rPr spc="-120" dirty="0"/>
              <a:t> </a:t>
            </a:r>
            <a:r>
              <a:rPr spc="-30" dirty="0"/>
              <a:t>độc</a:t>
            </a: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318889" y="4061815"/>
            <a:ext cx="794245" cy="80547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3641" y="2787738"/>
            <a:ext cx="979817" cy="95558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842642" y="4242308"/>
            <a:ext cx="7759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35" dirty="0">
                <a:solidFill>
                  <a:srgbClr val="244688"/>
                </a:solidFill>
                <a:latin typeface="Verdana"/>
                <a:cs typeface="Verdana"/>
              </a:rPr>
              <a:t>Bỏn</a:t>
            </a:r>
            <a:r>
              <a:rPr sz="2100" b="1" dirty="0">
                <a:solidFill>
                  <a:srgbClr val="244688"/>
                </a:solidFill>
                <a:latin typeface="Verdana"/>
                <a:cs typeface="Verdana"/>
              </a:rPr>
              <a:t>g</a:t>
            </a:r>
            <a:endParaRPr sz="21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85170" y="2721567"/>
            <a:ext cx="988404" cy="103416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96810" y="4061815"/>
            <a:ext cx="915403" cy="8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210209"/>
            <a:ext cx="8341995" cy="405002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300"/>
              </a:spcBef>
            </a:pPr>
            <a:r>
              <a:rPr sz="2800" b="1" spc="-5" dirty="0">
                <a:latin typeface="Arial"/>
                <a:cs typeface="Arial"/>
              </a:rPr>
              <a:t>WHO</a:t>
            </a:r>
            <a:endParaRPr sz="2800">
              <a:latin typeface="Arial"/>
              <a:cs typeface="Arial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Chấn </a:t>
            </a:r>
            <a:r>
              <a:rPr sz="2800" spc="100" dirty="0">
                <a:latin typeface="Microsoft Sans Serif"/>
                <a:cs typeface="Microsoft Sans Serif"/>
              </a:rPr>
              <a:t>thương </a:t>
            </a:r>
            <a:r>
              <a:rPr sz="2800" spc="-5" dirty="0">
                <a:latin typeface="Microsoft Sans Serif"/>
                <a:cs typeface="Microsoft Sans Serif"/>
              </a:rPr>
              <a:t>do </a:t>
            </a:r>
            <a:r>
              <a:rPr sz="2800" spc="-10" dirty="0">
                <a:latin typeface="Microsoft Sans Serif"/>
                <a:cs typeface="Microsoft Sans Serif"/>
              </a:rPr>
              <a:t>tai </a:t>
            </a:r>
            <a:r>
              <a:rPr sz="2800" dirty="0">
                <a:latin typeface="Microsoft Sans Serif"/>
                <a:cs typeface="Microsoft Sans Serif"/>
              </a:rPr>
              <a:t>nạn </a:t>
            </a:r>
            <a:r>
              <a:rPr sz="2800" spc="-5" dirty="0">
                <a:latin typeface="Microsoft Sans Serif"/>
                <a:cs typeface="Microsoft Sans Serif"/>
              </a:rPr>
              <a:t>giao thông </a:t>
            </a:r>
            <a:r>
              <a:rPr sz="2800" spc="114" dirty="0">
                <a:latin typeface="Microsoft Sans Serif"/>
                <a:cs typeface="Microsoft Sans Serif"/>
              </a:rPr>
              <a:t>đường </a:t>
            </a:r>
            <a:r>
              <a:rPr sz="2800" dirty="0">
                <a:latin typeface="Microsoft Sans Serif"/>
                <a:cs typeface="Microsoft Sans Serif"/>
              </a:rPr>
              <a:t>bộ </a:t>
            </a:r>
            <a:r>
              <a:rPr sz="2800" spc="-10" dirty="0">
                <a:latin typeface="Microsoft Sans Serif"/>
                <a:cs typeface="Microsoft Sans Serif"/>
              </a:rPr>
              <a:t>là </a:t>
            </a:r>
            <a:r>
              <a:rPr sz="2800" spc="-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nguyên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nhân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gây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155" dirty="0">
                <a:latin typeface="Microsoft Sans Serif"/>
                <a:cs typeface="Microsoft Sans Serif"/>
              </a:rPr>
              <a:t>tử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vong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hàng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đầu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spc="275" dirty="0">
                <a:latin typeface="Microsoft Sans Serif"/>
                <a:cs typeface="Microsoft Sans Serif"/>
              </a:rPr>
              <a:t>ở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đối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114" dirty="0">
                <a:latin typeface="Microsoft Sans Serif"/>
                <a:cs typeface="Microsoft Sans Serif"/>
              </a:rPr>
              <a:t>tượng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145" dirty="0">
                <a:latin typeface="Microsoft Sans Serif"/>
                <a:cs typeface="Microsoft Sans Serif"/>
              </a:rPr>
              <a:t>từ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180" dirty="0">
                <a:latin typeface="Microsoft Sans Serif"/>
                <a:cs typeface="Microsoft Sans Serif"/>
              </a:rPr>
              <a:t>5–29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tuổi</a:t>
            </a:r>
            <a:endParaRPr sz="2800">
              <a:latin typeface="Microsoft Sans Serif"/>
              <a:cs typeface="Microsoft Sans Serif"/>
            </a:endParaRPr>
          </a:p>
          <a:p>
            <a:pPr marL="291465" marR="5715" indent="-279400" algn="just">
              <a:lnSpc>
                <a:spcPct val="100000"/>
              </a:lnSpc>
              <a:spcBef>
                <a:spcPts val="2400"/>
              </a:spcBef>
              <a:buChar char="-"/>
              <a:tabLst>
                <a:tab pos="292100" algn="l"/>
              </a:tabLst>
            </a:pPr>
            <a:r>
              <a:rPr sz="2800" spc="85" dirty="0">
                <a:latin typeface="Microsoft Sans Serif"/>
                <a:cs typeface="Microsoft Sans Serif"/>
              </a:rPr>
              <a:t>Hơn </a:t>
            </a:r>
            <a:r>
              <a:rPr sz="2800" spc="-5" dirty="0">
                <a:latin typeface="Microsoft Sans Serif"/>
                <a:cs typeface="Microsoft Sans Serif"/>
              </a:rPr>
              <a:t>một </a:t>
            </a:r>
            <a:r>
              <a:rPr sz="2800" spc="100" dirty="0">
                <a:latin typeface="Microsoft Sans Serif"/>
                <a:cs typeface="Microsoft Sans Serif"/>
              </a:rPr>
              <a:t>nửa </a:t>
            </a:r>
            <a:r>
              <a:rPr sz="2800" dirty="0">
                <a:latin typeface="Microsoft Sans Serif"/>
                <a:cs typeface="Microsoft Sans Serif"/>
              </a:rPr>
              <a:t>số ca </a:t>
            </a:r>
            <a:r>
              <a:rPr sz="2800" spc="155" dirty="0">
                <a:latin typeface="Microsoft Sans Serif"/>
                <a:cs typeface="Microsoft Sans Serif"/>
              </a:rPr>
              <a:t>tử </a:t>
            </a:r>
            <a:r>
              <a:rPr sz="2800" dirty="0">
                <a:latin typeface="Microsoft Sans Serif"/>
                <a:cs typeface="Microsoft Sans Serif"/>
              </a:rPr>
              <a:t>vong </a:t>
            </a:r>
            <a:r>
              <a:rPr sz="2800" spc="-5" dirty="0">
                <a:latin typeface="Microsoft Sans Serif"/>
                <a:cs typeface="Microsoft Sans Serif"/>
              </a:rPr>
              <a:t>do </a:t>
            </a:r>
            <a:r>
              <a:rPr sz="2800" spc="-10" dirty="0">
                <a:latin typeface="Microsoft Sans Serif"/>
                <a:cs typeface="Microsoft Sans Serif"/>
              </a:rPr>
              <a:t>tai </a:t>
            </a:r>
            <a:r>
              <a:rPr sz="2800" dirty="0">
                <a:latin typeface="Microsoft Sans Serif"/>
                <a:cs typeface="Microsoft Sans Serif"/>
              </a:rPr>
              <a:t>nạn </a:t>
            </a:r>
            <a:r>
              <a:rPr sz="2800" spc="-10" dirty="0">
                <a:latin typeface="Microsoft Sans Serif"/>
                <a:cs typeface="Microsoft Sans Serif"/>
              </a:rPr>
              <a:t>giao </a:t>
            </a:r>
            <a:r>
              <a:rPr sz="2800" spc="-5" dirty="0">
                <a:latin typeface="Microsoft Sans Serif"/>
                <a:cs typeface="Microsoft Sans Serif"/>
              </a:rPr>
              <a:t>thông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114" dirty="0">
                <a:latin typeface="Microsoft Sans Serif"/>
                <a:cs typeface="Microsoft Sans Serif"/>
              </a:rPr>
              <a:t>đường </a:t>
            </a:r>
            <a:r>
              <a:rPr sz="2800" spc="5" dirty="0">
                <a:latin typeface="Microsoft Sans Serif"/>
                <a:cs typeface="Microsoft Sans Serif"/>
              </a:rPr>
              <a:t>bộ </a:t>
            </a:r>
            <a:r>
              <a:rPr sz="2800" spc="-10" dirty="0">
                <a:latin typeface="Microsoft Sans Serif"/>
                <a:cs typeface="Microsoft Sans Serif"/>
              </a:rPr>
              <a:t>là </a:t>
            </a:r>
            <a:r>
              <a:rPr sz="2800" spc="275" dirty="0">
                <a:latin typeface="Microsoft Sans Serif"/>
                <a:cs typeface="Microsoft Sans Serif"/>
              </a:rPr>
              <a:t>ở </a:t>
            </a:r>
            <a:r>
              <a:rPr sz="2800" spc="60" dirty="0">
                <a:latin typeface="Microsoft Sans Serif"/>
                <a:cs typeface="Microsoft Sans Serif"/>
              </a:rPr>
              <a:t>những </a:t>
            </a:r>
            <a:r>
              <a:rPr sz="2800" spc="114" dirty="0">
                <a:latin typeface="Microsoft Sans Serif"/>
                <a:cs typeface="Microsoft Sans Serif"/>
              </a:rPr>
              <a:t>người </a:t>
            </a:r>
            <a:r>
              <a:rPr sz="2800" dirty="0">
                <a:latin typeface="Microsoft Sans Serif"/>
                <a:cs typeface="Microsoft Sans Serif"/>
              </a:rPr>
              <a:t>tham </a:t>
            </a:r>
            <a:r>
              <a:rPr sz="2800" spc="-10" dirty="0">
                <a:latin typeface="Microsoft Sans Serif"/>
                <a:cs typeface="Microsoft Sans Serif"/>
              </a:rPr>
              <a:t>gia </a:t>
            </a:r>
            <a:r>
              <a:rPr sz="2800" spc="-5" dirty="0">
                <a:latin typeface="Microsoft Sans Serif"/>
                <a:cs typeface="Microsoft Sans Serif"/>
              </a:rPr>
              <a:t>giao </a:t>
            </a:r>
            <a:r>
              <a:rPr sz="2800" dirty="0">
                <a:latin typeface="Microsoft Sans Serif"/>
                <a:cs typeface="Microsoft Sans Serif"/>
              </a:rPr>
              <a:t>thông 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dễ </a:t>
            </a:r>
            <a:r>
              <a:rPr sz="2800" spc="-10" dirty="0">
                <a:latin typeface="Microsoft Sans Serif"/>
                <a:cs typeface="Microsoft Sans Serif"/>
              </a:rPr>
              <a:t>bị </a:t>
            </a:r>
            <a:r>
              <a:rPr sz="2800" spc="-5" dirty="0">
                <a:latin typeface="Microsoft Sans Serif"/>
                <a:cs typeface="Microsoft Sans Serif"/>
              </a:rPr>
              <a:t>tổn </a:t>
            </a:r>
            <a:r>
              <a:rPr sz="2800" spc="95" dirty="0">
                <a:latin typeface="Microsoft Sans Serif"/>
                <a:cs typeface="Microsoft Sans Serif"/>
              </a:rPr>
              <a:t>thương (người </a:t>
            </a:r>
            <a:r>
              <a:rPr sz="2800" spc="-10" dirty="0">
                <a:latin typeface="Microsoft Sans Serif"/>
                <a:cs typeface="Microsoft Sans Serif"/>
              </a:rPr>
              <a:t>đi </a:t>
            </a:r>
            <a:r>
              <a:rPr sz="2800" dirty="0">
                <a:latin typeface="Microsoft Sans Serif"/>
                <a:cs typeface="Microsoft Sans Serif"/>
              </a:rPr>
              <a:t>bộ, </a:t>
            </a:r>
            <a:r>
              <a:rPr sz="2800" spc="-10" dirty="0">
                <a:latin typeface="Microsoft Sans Serif"/>
                <a:cs typeface="Microsoft Sans Serif"/>
              </a:rPr>
              <a:t>đi </a:t>
            </a:r>
            <a:r>
              <a:rPr sz="2800" dirty="0">
                <a:latin typeface="Microsoft Sans Serif"/>
                <a:cs typeface="Microsoft Sans Serif"/>
              </a:rPr>
              <a:t>xe đạp và </a:t>
            </a:r>
            <a:r>
              <a:rPr sz="2800" spc="-10" dirty="0">
                <a:latin typeface="Microsoft Sans Serif"/>
                <a:cs typeface="Microsoft Sans Serif"/>
              </a:rPr>
              <a:t>xe </a:t>
            </a:r>
            <a:r>
              <a:rPr sz="2800" spc="-5" dirty="0">
                <a:latin typeface="Microsoft Sans Serif"/>
                <a:cs typeface="Microsoft Sans Serif"/>
              </a:rPr>
              <a:t>mô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tô)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4370" y="289940"/>
            <a:ext cx="3558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/>
              <a:t>Các</a:t>
            </a:r>
            <a:r>
              <a:rPr sz="3000" spc="-35" dirty="0"/>
              <a:t> </a:t>
            </a:r>
            <a:r>
              <a:rPr sz="3000" spc="-5" dirty="0"/>
              <a:t>yếu</a:t>
            </a:r>
            <a:r>
              <a:rPr sz="3000" spc="-25" dirty="0"/>
              <a:t> </a:t>
            </a:r>
            <a:r>
              <a:rPr sz="3000" spc="-5" dirty="0"/>
              <a:t>tố</a:t>
            </a:r>
            <a:r>
              <a:rPr sz="3000" spc="-10" dirty="0"/>
              <a:t> </a:t>
            </a:r>
            <a:r>
              <a:rPr sz="3000" dirty="0"/>
              <a:t>nguy</a:t>
            </a:r>
            <a:r>
              <a:rPr sz="3000" spc="-15" dirty="0"/>
              <a:t> </a:t>
            </a:r>
            <a:r>
              <a:rPr sz="3000" spc="-5" dirty="0"/>
              <a:t>cơ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74370" y="794386"/>
            <a:ext cx="8197850" cy="366902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1465" indent="-279400">
              <a:lnSpc>
                <a:spcPct val="100000"/>
              </a:lnSpc>
              <a:spcBef>
                <a:spcPts val="1300"/>
              </a:spcBef>
              <a:buChar char="-"/>
              <a:tabLst>
                <a:tab pos="291465" algn="l"/>
                <a:tab pos="292100" algn="l"/>
              </a:tabLst>
            </a:pPr>
            <a:r>
              <a:rPr sz="2700" dirty="0">
                <a:latin typeface="Microsoft Sans Serif"/>
                <a:cs typeface="Microsoft Sans Serif"/>
              </a:rPr>
              <a:t>Trẻ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em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có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vóc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dáng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nhỏ,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135" dirty="0">
                <a:latin typeface="Microsoft Sans Serif"/>
                <a:cs typeface="Microsoft Sans Serif"/>
              </a:rPr>
              <a:t>cơ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thể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dễ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bị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tổn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95" dirty="0">
                <a:latin typeface="Microsoft Sans Serif"/>
                <a:cs typeface="Microsoft Sans Serif"/>
              </a:rPr>
              <a:t>thương</a:t>
            </a:r>
            <a:endParaRPr sz="2700">
              <a:latin typeface="Microsoft Sans Serif"/>
              <a:cs typeface="Microsoft Sans Serif"/>
            </a:endParaRPr>
          </a:p>
          <a:p>
            <a:pPr marL="291465" marR="5080" indent="-279400">
              <a:lnSpc>
                <a:spcPct val="100000"/>
              </a:lnSpc>
              <a:spcBef>
                <a:spcPts val="1200"/>
              </a:spcBef>
              <a:buChar char="-"/>
              <a:tabLst>
                <a:tab pos="291465" algn="l"/>
                <a:tab pos="292100" algn="l"/>
                <a:tab pos="1614170" algn="l"/>
                <a:tab pos="2330450" algn="l"/>
                <a:tab pos="3065780" algn="l"/>
                <a:tab pos="4254500" algn="l"/>
                <a:tab pos="5065395" algn="l"/>
                <a:tab pos="6084570" algn="l"/>
                <a:tab pos="6724015" algn="l"/>
                <a:tab pos="7821295" algn="l"/>
              </a:tabLst>
            </a:pPr>
            <a:r>
              <a:rPr sz="2700" spc="95" dirty="0">
                <a:latin typeface="Microsoft Sans Serif"/>
                <a:cs typeface="Microsoft Sans Serif"/>
              </a:rPr>
              <a:t>Trường	</a:t>
            </a:r>
            <a:r>
              <a:rPr sz="2700" spc="-5" dirty="0">
                <a:latin typeface="Microsoft Sans Serif"/>
                <a:cs typeface="Microsoft Sans Serif"/>
              </a:rPr>
              <a:t>họ</a:t>
            </a:r>
            <a:r>
              <a:rPr sz="2700" dirty="0">
                <a:latin typeface="Microsoft Sans Serif"/>
                <a:cs typeface="Microsoft Sans Serif"/>
              </a:rPr>
              <a:t>c	</a:t>
            </a:r>
            <a:r>
              <a:rPr sz="2700" spc="-5" dirty="0">
                <a:latin typeface="Microsoft Sans Serif"/>
                <a:cs typeface="Microsoft Sans Serif"/>
              </a:rPr>
              <a:t>gầ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15" dirty="0">
                <a:latin typeface="Microsoft Sans Serif"/>
                <a:cs typeface="Microsoft Sans Serif"/>
              </a:rPr>
              <a:t>đ</a:t>
            </a:r>
            <a:r>
              <a:rPr sz="2700" spc="280" dirty="0">
                <a:latin typeface="Microsoft Sans Serif"/>
                <a:cs typeface="Microsoft Sans Serif"/>
              </a:rPr>
              <a:t>ư</a:t>
            </a:r>
            <a:r>
              <a:rPr sz="2700" spc="290" dirty="0">
                <a:latin typeface="Microsoft Sans Serif"/>
                <a:cs typeface="Microsoft Sans Serif"/>
              </a:rPr>
              <a:t>ờ</a:t>
            </a:r>
            <a:r>
              <a:rPr sz="2700" spc="-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-5" dirty="0">
                <a:latin typeface="Microsoft Sans Serif"/>
                <a:cs typeface="Microsoft Sans Serif"/>
              </a:rPr>
              <a:t>giao</a:t>
            </a:r>
            <a:r>
              <a:rPr sz="2700" dirty="0">
                <a:latin typeface="Microsoft Sans Serif"/>
                <a:cs typeface="Microsoft Sans Serif"/>
              </a:rPr>
              <a:t>	thông	</a:t>
            </a:r>
            <a:r>
              <a:rPr sz="2700" spc="-10" dirty="0">
                <a:latin typeface="Microsoft Sans Serif"/>
                <a:cs typeface="Microsoft Sans Serif"/>
              </a:rPr>
              <a:t>m</a:t>
            </a:r>
            <a:r>
              <a:rPr sz="2700" dirty="0">
                <a:latin typeface="Microsoft Sans Serif"/>
                <a:cs typeface="Microsoft Sans Serif"/>
              </a:rPr>
              <a:t>à	không	</a:t>
            </a:r>
            <a:r>
              <a:rPr sz="2700" spc="5" dirty="0">
                <a:latin typeface="Microsoft Sans Serif"/>
                <a:cs typeface="Microsoft Sans Serif"/>
              </a:rPr>
              <a:t>có  </a:t>
            </a:r>
            <a:r>
              <a:rPr sz="2700" spc="-5" dirty="0">
                <a:latin typeface="Microsoft Sans Serif"/>
                <a:cs typeface="Microsoft Sans Serif"/>
              </a:rPr>
              <a:t>hàng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rào,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cổng</a:t>
            </a:r>
            <a:endParaRPr sz="2700">
              <a:latin typeface="Microsoft Sans Serif"/>
              <a:cs typeface="Microsoft Sans Serif"/>
            </a:endParaRPr>
          </a:p>
          <a:p>
            <a:pPr marL="291465" marR="8255" indent="-279400">
              <a:lnSpc>
                <a:spcPct val="100000"/>
              </a:lnSpc>
              <a:spcBef>
                <a:spcPts val="1205"/>
              </a:spcBef>
              <a:buChar char="-"/>
              <a:tabLst>
                <a:tab pos="291465" algn="l"/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Không</a:t>
            </a:r>
            <a:r>
              <a:rPr sz="2700" spc="5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có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biển</a:t>
            </a:r>
            <a:r>
              <a:rPr sz="2700" spc="5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báo</a:t>
            </a:r>
            <a:r>
              <a:rPr sz="2700" spc="45" dirty="0">
                <a:latin typeface="Microsoft Sans Serif"/>
                <a:cs typeface="Microsoft Sans Serif"/>
              </a:rPr>
              <a:t> </a:t>
            </a:r>
            <a:r>
              <a:rPr sz="2700" spc="95" dirty="0">
                <a:latin typeface="Microsoft Sans Serif"/>
                <a:cs typeface="Microsoft Sans Serif"/>
              </a:rPr>
              <a:t>trường</a:t>
            </a:r>
            <a:r>
              <a:rPr sz="2700" spc="5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học</a:t>
            </a:r>
            <a:r>
              <a:rPr sz="2700" spc="5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cho</a:t>
            </a:r>
            <a:r>
              <a:rPr sz="2700" spc="4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các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loại</a:t>
            </a:r>
            <a:r>
              <a:rPr sz="2700" spc="60" dirty="0">
                <a:latin typeface="Microsoft Sans Serif"/>
                <a:cs typeface="Microsoft Sans Serif"/>
              </a:rPr>
              <a:t> </a:t>
            </a:r>
            <a:r>
              <a:rPr sz="2700" spc="90" dirty="0">
                <a:latin typeface="Microsoft Sans Serif"/>
                <a:cs typeface="Microsoft Sans Serif"/>
              </a:rPr>
              <a:t>phương </a:t>
            </a:r>
            <a:r>
              <a:rPr sz="2700" spc="-70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tiện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135" dirty="0">
                <a:latin typeface="Microsoft Sans Serif"/>
                <a:cs typeface="Microsoft Sans Serif"/>
              </a:rPr>
              <a:t>cơ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50" dirty="0">
                <a:latin typeface="Microsoft Sans Serif"/>
                <a:cs typeface="Microsoft Sans Serif"/>
              </a:rPr>
              <a:t>giới</a:t>
            </a:r>
            <a:endParaRPr sz="2700">
              <a:latin typeface="Microsoft Sans Serif"/>
              <a:cs typeface="Microsoft Sans Serif"/>
            </a:endParaRPr>
          </a:p>
          <a:p>
            <a:pPr marL="291465" indent="-279400">
              <a:lnSpc>
                <a:spcPct val="100000"/>
              </a:lnSpc>
              <a:spcBef>
                <a:spcPts val="1200"/>
              </a:spcBef>
              <a:buChar char="-"/>
              <a:tabLst>
                <a:tab pos="291465" algn="l"/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Không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tuân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thủ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luật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toàn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giao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thông</a:t>
            </a:r>
            <a:endParaRPr sz="2700">
              <a:latin typeface="Microsoft Sans Serif"/>
              <a:cs typeface="Microsoft Sans Serif"/>
            </a:endParaRPr>
          </a:p>
          <a:p>
            <a:pPr marL="291465" indent="-279400">
              <a:lnSpc>
                <a:spcPct val="100000"/>
              </a:lnSpc>
              <a:spcBef>
                <a:spcPts val="1200"/>
              </a:spcBef>
              <a:buChar char="-"/>
              <a:tabLst>
                <a:tab pos="291465" algn="l"/>
                <a:tab pos="292100" algn="l"/>
              </a:tabLst>
            </a:pPr>
            <a:r>
              <a:rPr sz="2700" spc="105" dirty="0">
                <a:latin typeface="Microsoft Sans Serif"/>
                <a:cs typeface="Microsoft Sans Serif"/>
              </a:rPr>
              <a:t>Người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trông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trẻ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thiếu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giám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sát,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kinh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nghiệm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91807"/>
            <a:ext cx="4461308" cy="353509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691832"/>
            <a:ext cx="4571999" cy="35356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4204" y="432186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64</a:t>
            </a:r>
            <a:endParaRPr sz="140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31938"/>
            <a:ext cx="9144000" cy="3332479"/>
            <a:chOff x="0" y="931938"/>
            <a:chExt cx="9144000" cy="333247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931938"/>
              <a:ext cx="4790059" cy="33320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4209" y="931938"/>
              <a:ext cx="4669789" cy="33320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667" y="435610"/>
            <a:ext cx="54603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Phòng</a:t>
            </a:r>
            <a:r>
              <a:rPr sz="2800" spc="25" dirty="0"/>
              <a:t> </a:t>
            </a:r>
            <a:r>
              <a:rPr sz="2800" spc="-10" dirty="0"/>
              <a:t>chống</a:t>
            </a:r>
            <a:r>
              <a:rPr sz="2800" spc="10" dirty="0"/>
              <a:t> </a:t>
            </a:r>
            <a:r>
              <a:rPr sz="2800" dirty="0"/>
              <a:t>tai </a:t>
            </a:r>
            <a:r>
              <a:rPr sz="2800" spc="-5" dirty="0"/>
              <a:t>nạn</a:t>
            </a:r>
            <a:r>
              <a:rPr sz="2800" dirty="0"/>
              <a:t> </a:t>
            </a:r>
            <a:r>
              <a:rPr sz="2800" spc="-5" dirty="0"/>
              <a:t>giao</a:t>
            </a:r>
            <a:r>
              <a:rPr sz="2800" spc="5" dirty="0"/>
              <a:t> </a:t>
            </a:r>
            <a:r>
              <a:rPr sz="2800" spc="-5" dirty="0"/>
              <a:t>thông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10667" y="1016254"/>
            <a:ext cx="8189595" cy="35007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465" marR="5715" indent="-279400" algn="just">
              <a:lnSpc>
                <a:spcPct val="100000"/>
              </a:lnSpc>
              <a:spcBef>
                <a:spcPts val="95"/>
              </a:spcBef>
              <a:buChar char="-"/>
              <a:tabLst>
                <a:tab pos="292100" algn="l"/>
              </a:tabLst>
            </a:pPr>
            <a:r>
              <a:rPr sz="2500" spc="85" dirty="0">
                <a:latin typeface="Microsoft Sans Serif"/>
                <a:cs typeface="Microsoft Sans Serif"/>
              </a:rPr>
              <a:t>Trường </a:t>
            </a:r>
            <a:r>
              <a:rPr sz="2500" spc="-5" dirty="0">
                <a:latin typeface="Microsoft Sans Serif"/>
                <a:cs typeface="Microsoft Sans Serif"/>
              </a:rPr>
              <a:t>học, </a:t>
            </a:r>
            <a:r>
              <a:rPr sz="2500" spc="70" dirty="0">
                <a:latin typeface="Microsoft Sans Serif"/>
                <a:cs typeface="Microsoft Sans Serif"/>
              </a:rPr>
              <a:t>nơi </a:t>
            </a:r>
            <a:r>
              <a:rPr sz="2500" spc="80" dirty="0">
                <a:latin typeface="Microsoft Sans Serif"/>
                <a:cs typeface="Microsoft Sans Serif"/>
              </a:rPr>
              <a:t>giữ </a:t>
            </a:r>
            <a:r>
              <a:rPr sz="2500" spc="-5" dirty="0">
                <a:latin typeface="Microsoft Sans Serif"/>
                <a:cs typeface="Microsoft Sans Serif"/>
              </a:rPr>
              <a:t>trẻ cần đảm bảo an toàn cho trẻ,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ngăn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cách </a:t>
            </a:r>
            <a:r>
              <a:rPr sz="2500" spc="70" dirty="0">
                <a:latin typeface="Microsoft Sans Serif"/>
                <a:cs typeface="Microsoft Sans Serif"/>
              </a:rPr>
              <a:t>với </a:t>
            </a:r>
            <a:r>
              <a:rPr sz="2500" spc="-5" dirty="0">
                <a:latin typeface="Microsoft Sans Serif"/>
                <a:cs typeface="Microsoft Sans Serif"/>
              </a:rPr>
              <a:t>khu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vực </a:t>
            </a:r>
            <a:r>
              <a:rPr sz="2500" spc="85" dirty="0">
                <a:latin typeface="Microsoft Sans Serif"/>
                <a:cs typeface="Microsoft Sans Serif"/>
              </a:rPr>
              <a:t>lưu </a:t>
            </a:r>
            <a:r>
              <a:rPr sz="2500" spc="-5" dirty="0">
                <a:latin typeface="Microsoft Sans Serif"/>
                <a:cs typeface="Microsoft Sans Serif"/>
              </a:rPr>
              <a:t>thông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giao</a:t>
            </a:r>
            <a:r>
              <a:rPr sz="2500" spc="650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thông</a:t>
            </a:r>
            <a:r>
              <a:rPr sz="2500" spc="665" dirty="0">
                <a:latin typeface="Microsoft Sans Serif"/>
                <a:cs typeface="Microsoft Sans Serif"/>
              </a:rPr>
              <a:t> </a:t>
            </a:r>
            <a:r>
              <a:rPr sz="2500" spc="85" dirty="0">
                <a:latin typeface="Microsoft Sans Serif"/>
                <a:cs typeface="Microsoft Sans Serif"/>
              </a:rPr>
              <a:t>(tường </a:t>
            </a:r>
            <a:r>
              <a:rPr sz="2500" spc="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rào,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cổng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chắc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chắn)</a:t>
            </a:r>
            <a:endParaRPr sz="250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400" spc="-5" dirty="0">
                <a:latin typeface="Microsoft Sans Serif"/>
                <a:cs typeface="Microsoft Sans Serif"/>
              </a:rPr>
              <a:t>Lắp đặt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biển</a:t>
            </a:r>
            <a:r>
              <a:rPr sz="2400" spc="-5" dirty="0">
                <a:latin typeface="Microsoft Sans Serif"/>
                <a:cs typeface="Microsoft Sans Serif"/>
              </a:rPr>
              <a:t> báo </a:t>
            </a:r>
            <a:r>
              <a:rPr sz="2400" spc="80" dirty="0">
                <a:latin typeface="Microsoft Sans Serif"/>
                <a:cs typeface="Microsoft Sans Serif"/>
              </a:rPr>
              <a:t>trường </a:t>
            </a:r>
            <a:r>
              <a:rPr sz="2400" spc="-5" dirty="0">
                <a:latin typeface="Microsoft Sans Serif"/>
                <a:cs typeface="Microsoft Sans Serif"/>
              </a:rPr>
              <a:t>học </a:t>
            </a:r>
            <a:r>
              <a:rPr sz="2400" dirty="0">
                <a:latin typeface="Microsoft Sans Serif"/>
                <a:cs typeface="Microsoft Sans Serif"/>
              </a:rPr>
              <a:t>cho các </a:t>
            </a:r>
            <a:r>
              <a:rPr sz="2400" spc="-10" dirty="0">
                <a:latin typeface="Microsoft Sans Serif"/>
                <a:cs typeface="Microsoft Sans Serif"/>
              </a:rPr>
              <a:t>loại</a:t>
            </a:r>
            <a:r>
              <a:rPr sz="2400" spc="615" dirty="0">
                <a:latin typeface="Microsoft Sans Serif"/>
                <a:cs typeface="Microsoft Sans Serif"/>
              </a:rPr>
              <a:t> </a:t>
            </a:r>
            <a:r>
              <a:rPr sz="2400" spc="80" dirty="0">
                <a:latin typeface="Microsoft Sans Serif"/>
                <a:cs typeface="Microsoft Sans Serif"/>
              </a:rPr>
              <a:t>phương </a:t>
            </a:r>
            <a:r>
              <a:rPr sz="2400" spc="-5" dirty="0">
                <a:latin typeface="Microsoft Sans Serif"/>
                <a:cs typeface="Microsoft Sans Serif"/>
              </a:rPr>
              <a:t>tiện </a:t>
            </a:r>
            <a:r>
              <a:rPr sz="240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giao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thông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240" dirty="0">
                <a:latin typeface="Microsoft Sans Serif"/>
                <a:cs typeface="Microsoft Sans Serif"/>
              </a:rPr>
              <a:t>ở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khu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90" dirty="0">
                <a:latin typeface="Microsoft Sans Serif"/>
                <a:cs typeface="Microsoft Sans Serif"/>
              </a:rPr>
              <a:t>vực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gần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80" dirty="0">
                <a:latin typeface="Microsoft Sans Serif"/>
                <a:cs typeface="Microsoft Sans Serif"/>
              </a:rPr>
              <a:t>trường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học</a:t>
            </a:r>
            <a:endParaRPr sz="240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Cần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giám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sát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chặt</a:t>
            </a:r>
            <a:r>
              <a:rPr sz="2500" spc="5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chẽ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trẻ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khi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245" dirty="0">
                <a:latin typeface="Microsoft Sans Serif"/>
                <a:cs typeface="Microsoft Sans Serif"/>
              </a:rPr>
              <a:t>ở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trường,</a:t>
            </a:r>
            <a:r>
              <a:rPr sz="2500" spc="55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nơi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giữ</a:t>
            </a:r>
            <a:r>
              <a:rPr sz="2500" spc="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trẻ</a:t>
            </a:r>
            <a:endParaRPr sz="2500">
              <a:latin typeface="Microsoft Sans Serif"/>
              <a:cs typeface="Microsoft Sans Serif"/>
            </a:endParaRPr>
          </a:p>
          <a:p>
            <a:pPr marL="291465" marR="6350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Đảm bảo an toàn </a:t>
            </a:r>
            <a:r>
              <a:rPr sz="2500" spc="-10" dirty="0">
                <a:latin typeface="Microsoft Sans Serif"/>
                <a:cs typeface="Microsoft Sans Serif"/>
              </a:rPr>
              <a:t>giao </a:t>
            </a:r>
            <a:r>
              <a:rPr sz="2500" spc="-5" dirty="0">
                <a:latin typeface="Microsoft Sans Serif"/>
                <a:cs typeface="Microsoft Sans Serif"/>
              </a:rPr>
              <a:t>thông </a:t>
            </a:r>
            <a:r>
              <a:rPr sz="2500" spc="-10" dirty="0">
                <a:latin typeface="Microsoft Sans Serif"/>
                <a:cs typeface="Microsoft Sans Serif"/>
              </a:rPr>
              <a:t>khi </a:t>
            </a:r>
            <a:r>
              <a:rPr sz="2500" spc="-5" dirty="0">
                <a:latin typeface="Microsoft Sans Serif"/>
                <a:cs typeface="Microsoft Sans Serif"/>
              </a:rPr>
              <a:t>cho trẻ </a:t>
            </a:r>
            <a:r>
              <a:rPr sz="2500" spc="-10" dirty="0">
                <a:latin typeface="Microsoft Sans Serif"/>
                <a:cs typeface="Microsoft Sans Serif"/>
              </a:rPr>
              <a:t>vui </a:t>
            </a:r>
            <a:r>
              <a:rPr sz="2500" spc="40" dirty="0">
                <a:latin typeface="Microsoft Sans Serif"/>
                <a:cs typeface="Microsoft Sans Serif"/>
              </a:rPr>
              <a:t>chơi, </a:t>
            </a:r>
            <a:r>
              <a:rPr sz="2500" spc="-5" dirty="0">
                <a:latin typeface="Microsoft Sans Serif"/>
                <a:cs typeface="Microsoft Sans Serif"/>
              </a:rPr>
              <a:t>dã </a:t>
            </a:r>
            <a:r>
              <a:rPr sz="25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ngoại</a:t>
            </a:r>
            <a:endParaRPr sz="2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363473"/>
            <a:ext cx="60350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Phòng</a:t>
            </a:r>
            <a:r>
              <a:rPr sz="2800" spc="25" dirty="0"/>
              <a:t> </a:t>
            </a:r>
            <a:r>
              <a:rPr sz="2800" spc="-10" dirty="0"/>
              <a:t>chống</a:t>
            </a:r>
            <a:r>
              <a:rPr sz="2800" spc="20" dirty="0"/>
              <a:t> </a:t>
            </a:r>
            <a:r>
              <a:rPr sz="2800" dirty="0"/>
              <a:t>tai </a:t>
            </a:r>
            <a:r>
              <a:rPr sz="2800" spc="-5" dirty="0"/>
              <a:t>nạn</a:t>
            </a:r>
            <a:r>
              <a:rPr sz="2800" spc="5" dirty="0"/>
              <a:t> </a:t>
            </a:r>
            <a:r>
              <a:rPr sz="2800" spc="-5" dirty="0"/>
              <a:t>giao</a:t>
            </a:r>
            <a:r>
              <a:rPr sz="2800" spc="15" dirty="0"/>
              <a:t> </a:t>
            </a:r>
            <a:r>
              <a:rPr sz="2800" spc="-5" dirty="0"/>
              <a:t>thông</a:t>
            </a:r>
            <a:r>
              <a:rPr sz="2800" spc="5" dirty="0"/>
              <a:t> </a:t>
            </a:r>
            <a:r>
              <a:rPr sz="2800" spc="-5" dirty="0"/>
              <a:t>(tt)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02437" y="790447"/>
            <a:ext cx="8270875" cy="336359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1465" indent="-279400" algn="just">
              <a:lnSpc>
                <a:spcPct val="100000"/>
              </a:lnSpc>
              <a:spcBef>
                <a:spcPts val="1300"/>
              </a:spcBef>
              <a:buChar char="-"/>
              <a:tabLst>
                <a:tab pos="292100" algn="l"/>
              </a:tabLst>
            </a:pPr>
            <a:r>
              <a:rPr sz="2700" spc="110" dirty="0">
                <a:latin typeface="Microsoft Sans Serif"/>
                <a:cs typeface="Microsoft Sans Serif"/>
              </a:rPr>
              <a:t>Hướng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dẫn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HS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75" dirty="0">
                <a:latin typeface="Microsoft Sans Serif"/>
                <a:cs typeface="Microsoft Sans Serif"/>
              </a:rPr>
              <a:t>thực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hiện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luật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toàn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giao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thông</a:t>
            </a:r>
            <a:endParaRPr sz="270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700" dirty="0">
                <a:latin typeface="Microsoft Sans Serif"/>
                <a:cs typeface="Microsoft Sans Serif"/>
              </a:rPr>
              <a:t>Trong </a:t>
            </a:r>
            <a:r>
              <a:rPr sz="2700" spc="80" dirty="0">
                <a:latin typeface="Microsoft Sans Serif"/>
                <a:cs typeface="Microsoft Sans Serif"/>
              </a:rPr>
              <a:t>giờ </a:t>
            </a:r>
            <a:r>
              <a:rPr sz="2700" spc="-5" dirty="0">
                <a:latin typeface="Microsoft Sans Serif"/>
                <a:cs typeface="Microsoft Sans Serif"/>
              </a:rPr>
              <a:t>ra </a:t>
            </a:r>
            <a:r>
              <a:rPr sz="2700" spc="60" dirty="0">
                <a:latin typeface="Microsoft Sans Serif"/>
                <a:cs typeface="Microsoft Sans Serif"/>
              </a:rPr>
              <a:t>chơi </a:t>
            </a:r>
            <a:r>
              <a:rPr sz="2700" spc="-10" dirty="0">
                <a:latin typeface="Microsoft Sans Serif"/>
                <a:cs typeface="Microsoft Sans Serif"/>
              </a:rPr>
              <a:t>phải đóng </a:t>
            </a:r>
            <a:r>
              <a:rPr sz="2700" spc="-5" dirty="0">
                <a:latin typeface="Microsoft Sans Serif"/>
                <a:cs typeface="Microsoft Sans Serif"/>
              </a:rPr>
              <a:t>cổng, không cho </a:t>
            </a:r>
            <a:r>
              <a:rPr sz="2700" dirty="0">
                <a:latin typeface="Microsoft Sans Serif"/>
                <a:cs typeface="Microsoft Sans Serif"/>
              </a:rPr>
              <a:t>trẻ 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chạy </a:t>
            </a:r>
            <a:r>
              <a:rPr sz="2700" spc="-5" dirty="0">
                <a:latin typeface="Microsoft Sans Serif"/>
                <a:cs typeface="Microsoft Sans Serif"/>
              </a:rPr>
              <a:t>ra </a:t>
            </a:r>
            <a:r>
              <a:rPr sz="2700" spc="110" dirty="0">
                <a:latin typeface="Microsoft Sans Serif"/>
                <a:cs typeface="Microsoft Sans Serif"/>
              </a:rPr>
              <a:t>đường </a:t>
            </a:r>
            <a:r>
              <a:rPr sz="2700" spc="60" dirty="0">
                <a:latin typeface="Microsoft Sans Serif"/>
                <a:cs typeface="Microsoft Sans Serif"/>
              </a:rPr>
              <a:t>chơi </a:t>
            </a:r>
            <a:r>
              <a:rPr sz="2700" spc="-10" dirty="0">
                <a:latin typeface="Microsoft Sans Serif"/>
                <a:cs typeface="Microsoft Sans Serif"/>
              </a:rPr>
              <a:t>khi </a:t>
            </a:r>
            <a:r>
              <a:rPr sz="2700" spc="95" dirty="0">
                <a:latin typeface="Microsoft Sans Serif"/>
                <a:cs typeface="Microsoft Sans Serif"/>
              </a:rPr>
              <a:t>trường </a:t>
            </a:r>
            <a:r>
              <a:rPr sz="2700" spc="265" dirty="0">
                <a:latin typeface="Microsoft Sans Serif"/>
                <a:cs typeface="Microsoft Sans Serif"/>
              </a:rPr>
              <a:t>ở </a:t>
            </a:r>
            <a:r>
              <a:rPr sz="2700" spc="-5" dirty="0">
                <a:latin typeface="Microsoft Sans Serif"/>
                <a:cs typeface="Microsoft Sans Serif"/>
              </a:rPr>
              <a:t>gần </a:t>
            </a:r>
            <a:r>
              <a:rPr sz="2700" spc="110" dirty="0">
                <a:latin typeface="Microsoft Sans Serif"/>
                <a:cs typeface="Microsoft Sans Serif"/>
              </a:rPr>
              <a:t>đường </a:t>
            </a:r>
            <a:r>
              <a:rPr sz="2700" spc="-5" dirty="0">
                <a:latin typeface="Microsoft Sans Serif"/>
                <a:cs typeface="Microsoft Sans Serif"/>
              </a:rPr>
              <a:t>giao </a:t>
            </a:r>
            <a:r>
              <a:rPr sz="2700" dirty="0">
                <a:latin typeface="Microsoft Sans Serif"/>
                <a:cs typeface="Microsoft Sans Serif"/>
              </a:rPr>
              <a:t> thông</a:t>
            </a:r>
            <a:endParaRPr sz="2700">
              <a:latin typeface="Microsoft Sans Serif"/>
              <a:cs typeface="Microsoft Sans Serif"/>
            </a:endParaRPr>
          </a:p>
          <a:p>
            <a:pPr marL="291465" marR="5715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700" spc="150" dirty="0">
                <a:latin typeface="Microsoft Sans Serif"/>
                <a:cs typeface="Microsoft Sans Serif"/>
              </a:rPr>
              <a:t>Sử </a:t>
            </a:r>
            <a:r>
              <a:rPr sz="2700" spc="-5" dirty="0">
                <a:latin typeface="Microsoft Sans Serif"/>
                <a:cs typeface="Microsoft Sans Serif"/>
              </a:rPr>
              <a:t>dụng </a:t>
            </a:r>
            <a:r>
              <a:rPr sz="2700" dirty="0">
                <a:latin typeface="Microsoft Sans Serif"/>
                <a:cs typeface="Microsoft Sans Serif"/>
              </a:rPr>
              <a:t>các trang </a:t>
            </a:r>
            <a:r>
              <a:rPr sz="2700" spc="-10" dirty="0">
                <a:latin typeface="Microsoft Sans Serif"/>
                <a:cs typeface="Microsoft Sans Serif"/>
              </a:rPr>
              <a:t>thiết bị an </a:t>
            </a:r>
            <a:r>
              <a:rPr sz="2700" dirty="0">
                <a:latin typeface="Microsoft Sans Serif"/>
                <a:cs typeface="Microsoft Sans Serif"/>
              </a:rPr>
              <a:t>toàn </a:t>
            </a:r>
            <a:r>
              <a:rPr sz="2700" spc="-5" dirty="0">
                <a:latin typeface="Microsoft Sans Serif"/>
                <a:cs typeface="Microsoft Sans Serif"/>
              </a:rPr>
              <a:t>cho </a:t>
            </a:r>
            <a:r>
              <a:rPr sz="2700" dirty="0">
                <a:latin typeface="Microsoft Sans Serif"/>
                <a:cs typeface="Microsoft Sans Serif"/>
              </a:rPr>
              <a:t>trẻ </a:t>
            </a:r>
            <a:r>
              <a:rPr sz="2700" spc="-5" dirty="0">
                <a:latin typeface="Microsoft Sans Serif"/>
                <a:cs typeface="Microsoft Sans Serif"/>
              </a:rPr>
              <a:t>em khi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tham </a:t>
            </a:r>
            <a:r>
              <a:rPr sz="2700" spc="-10" dirty="0">
                <a:latin typeface="Microsoft Sans Serif"/>
                <a:cs typeface="Microsoft Sans Serif"/>
              </a:rPr>
              <a:t>gia </a:t>
            </a:r>
            <a:r>
              <a:rPr sz="2700" spc="-5" dirty="0">
                <a:latin typeface="Microsoft Sans Serif"/>
                <a:cs typeface="Microsoft Sans Serif"/>
              </a:rPr>
              <a:t>GT </a:t>
            </a:r>
            <a:r>
              <a:rPr sz="2700" spc="110" dirty="0">
                <a:latin typeface="Microsoft Sans Serif"/>
                <a:cs typeface="Microsoft Sans Serif"/>
              </a:rPr>
              <a:t>đường </a:t>
            </a:r>
            <a:r>
              <a:rPr sz="2700" spc="-5" dirty="0">
                <a:latin typeface="Microsoft Sans Serif"/>
                <a:cs typeface="Microsoft Sans Serif"/>
              </a:rPr>
              <a:t>bộ </a:t>
            </a:r>
            <a:r>
              <a:rPr sz="2700" dirty="0">
                <a:latin typeface="Microsoft Sans Serif"/>
                <a:cs typeface="Microsoft Sans Serif"/>
              </a:rPr>
              <a:t>(mũ BH, </a:t>
            </a:r>
            <a:r>
              <a:rPr sz="2700" spc="-10" dirty="0">
                <a:latin typeface="Microsoft Sans Serif"/>
                <a:cs typeface="Microsoft Sans Serif"/>
              </a:rPr>
              <a:t>dây đai</a:t>
            </a:r>
            <a:r>
              <a:rPr sz="2700" spc="69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 toàn,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ghế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ngồi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an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toàn)</a:t>
            </a:r>
            <a:endParaRPr sz="27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59792"/>
            <a:ext cx="2050414" cy="1384300"/>
            <a:chOff x="0" y="3759792"/>
            <a:chExt cx="2050414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58602"/>
              <a:ext cx="2049854" cy="1184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759792"/>
              <a:ext cx="1893570" cy="1384300"/>
            </a:xfrm>
            <a:custGeom>
              <a:avLst/>
              <a:gdLst/>
              <a:ahLst/>
              <a:cxnLst/>
              <a:rect l="l" t="t" r="r" b="b"/>
              <a:pathLst>
                <a:path w="1893570" h="1384300">
                  <a:moveTo>
                    <a:pt x="1306322" y="1115102"/>
                  </a:moveTo>
                  <a:lnTo>
                    <a:pt x="1320648" y="1164026"/>
                  </a:lnTo>
                  <a:lnTo>
                    <a:pt x="1336901" y="1212166"/>
                  </a:lnTo>
                  <a:lnTo>
                    <a:pt x="1355452" y="1259363"/>
                  </a:lnTo>
                  <a:lnTo>
                    <a:pt x="1376673" y="1305461"/>
                  </a:lnTo>
                  <a:lnTo>
                    <a:pt x="1400937" y="1350300"/>
                  </a:lnTo>
                  <a:lnTo>
                    <a:pt x="1422402" y="1383707"/>
                  </a:lnTo>
                  <a:lnTo>
                    <a:pt x="1893325" y="1383707"/>
                  </a:lnTo>
                  <a:lnTo>
                    <a:pt x="1835532" y="1341068"/>
                  </a:lnTo>
                  <a:lnTo>
                    <a:pt x="1792360" y="1313595"/>
                  </a:lnTo>
                  <a:lnTo>
                    <a:pt x="1747800" y="1288140"/>
                  </a:lnTo>
                  <a:lnTo>
                    <a:pt x="1702182" y="1264666"/>
                  </a:lnTo>
                  <a:lnTo>
                    <a:pt x="1655835" y="1243135"/>
                  </a:lnTo>
                  <a:lnTo>
                    <a:pt x="1609090" y="1223510"/>
                  </a:lnTo>
                  <a:lnTo>
                    <a:pt x="1559357" y="1204417"/>
                  </a:lnTo>
                  <a:lnTo>
                    <a:pt x="1509089" y="1186158"/>
                  </a:lnTo>
                  <a:lnTo>
                    <a:pt x="1306322" y="1115102"/>
                  </a:lnTo>
                  <a:close/>
                </a:path>
                <a:path w="1893570" h="1384300">
                  <a:moveTo>
                    <a:pt x="375221" y="149145"/>
                  </a:moveTo>
                  <a:lnTo>
                    <a:pt x="269887" y="149877"/>
                  </a:lnTo>
                  <a:lnTo>
                    <a:pt x="306833" y="178298"/>
                  </a:lnTo>
                  <a:lnTo>
                    <a:pt x="342493" y="208352"/>
                  </a:lnTo>
                  <a:lnTo>
                    <a:pt x="376781" y="240094"/>
                  </a:lnTo>
                  <a:lnTo>
                    <a:pt x="409610" y="273577"/>
                  </a:lnTo>
                  <a:lnTo>
                    <a:pt x="440893" y="308856"/>
                  </a:lnTo>
                  <a:lnTo>
                    <a:pt x="471581" y="346521"/>
                  </a:lnTo>
                  <a:lnTo>
                    <a:pt x="501411" y="385036"/>
                  </a:lnTo>
                  <a:lnTo>
                    <a:pt x="530559" y="424226"/>
                  </a:lnTo>
                  <a:lnTo>
                    <a:pt x="559203" y="463914"/>
                  </a:lnTo>
                  <a:lnTo>
                    <a:pt x="587519" y="503925"/>
                  </a:lnTo>
                  <a:lnTo>
                    <a:pt x="643910" y="584254"/>
                  </a:lnTo>
                  <a:lnTo>
                    <a:pt x="672274" y="624131"/>
                  </a:lnTo>
                  <a:lnTo>
                    <a:pt x="701052" y="663671"/>
                  </a:lnTo>
                  <a:lnTo>
                    <a:pt x="730388" y="702653"/>
                  </a:lnTo>
                  <a:lnTo>
                    <a:pt x="760460" y="740901"/>
                  </a:lnTo>
                  <a:lnTo>
                    <a:pt x="791444" y="778240"/>
                  </a:lnTo>
                  <a:lnTo>
                    <a:pt x="823518" y="814493"/>
                  </a:lnTo>
                  <a:lnTo>
                    <a:pt x="856859" y="849484"/>
                  </a:lnTo>
                  <a:lnTo>
                    <a:pt x="891644" y="883037"/>
                  </a:lnTo>
                  <a:lnTo>
                    <a:pt x="928049" y="914976"/>
                  </a:lnTo>
                  <a:lnTo>
                    <a:pt x="966254" y="945126"/>
                  </a:lnTo>
                  <a:lnTo>
                    <a:pt x="1005435" y="972375"/>
                  </a:lnTo>
                  <a:lnTo>
                    <a:pt x="1045834" y="997457"/>
                  </a:lnTo>
                  <a:lnTo>
                    <a:pt x="1087316" y="1020599"/>
                  </a:lnTo>
                  <a:lnTo>
                    <a:pt x="1129749" y="1042025"/>
                  </a:lnTo>
                  <a:lnTo>
                    <a:pt x="1172999" y="1061963"/>
                  </a:lnTo>
                  <a:lnTo>
                    <a:pt x="1216933" y="1080637"/>
                  </a:lnTo>
                  <a:lnTo>
                    <a:pt x="1261418" y="1098275"/>
                  </a:lnTo>
                  <a:lnTo>
                    <a:pt x="1306322" y="1115102"/>
                  </a:lnTo>
                  <a:lnTo>
                    <a:pt x="1294156" y="1067606"/>
                  </a:lnTo>
                  <a:lnTo>
                    <a:pt x="1283100" y="1019661"/>
                  </a:lnTo>
                  <a:lnTo>
                    <a:pt x="1272832" y="971405"/>
                  </a:lnTo>
                  <a:lnTo>
                    <a:pt x="1263029" y="922978"/>
                  </a:lnTo>
                  <a:lnTo>
                    <a:pt x="1253370" y="874518"/>
                  </a:lnTo>
                  <a:lnTo>
                    <a:pt x="1243533" y="826165"/>
                  </a:lnTo>
                  <a:lnTo>
                    <a:pt x="1232554" y="777274"/>
                  </a:lnTo>
                  <a:lnTo>
                    <a:pt x="1220411" y="728341"/>
                  </a:lnTo>
                  <a:lnTo>
                    <a:pt x="1206839" y="679663"/>
                  </a:lnTo>
                  <a:lnTo>
                    <a:pt x="1191570" y="631536"/>
                  </a:lnTo>
                  <a:lnTo>
                    <a:pt x="1174322" y="584209"/>
                  </a:lnTo>
                  <a:lnTo>
                    <a:pt x="1154886" y="538116"/>
                  </a:lnTo>
                  <a:lnTo>
                    <a:pt x="1132940" y="493415"/>
                  </a:lnTo>
                  <a:lnTo>
                    <a:pt x="1108237" y="450449"/>
                  </a:lnTo>
                  <a:lnTo>
                    <a:pt x="1080511" y="409513"/>
                  </a:lnTo>
                  <a:lnTo>
                    <a:pt x="1049498" y="370903"/>
                  </a:lnTo>
                  <a:lnTo>
                    <a:pt x="1014933" y="334916"/>
                  </a:lnTo>
                  <a:lnTo>
                    <a:pt x="978862" y="303636"/>
                  </a:lnTo>
                  <a:lnTo>
                    <a:pt x="940441" y="275896"/>
                  </a:lnTo>
                  <a:lnTo>
                    <a:pt x="899913" y="251505"/>
                  </a:lnTo>
                  <a:lnTo>
                    <a:pt x="857521" y="230276"/>
                  </a:lnTo>
                  <a:lnTo>
                    <a:pt x="813508" y="212019"/>
                  </a:lnTo>
                  <a:lnTo>
                    <a:pt x="768118" y="196545"/>
                  </a:lnTo>
                  <a:lnTo>
                    <a:pt x="721593" y="183665"/>
                  </a:lnTo>
                  <a:lnTo>
                    <a:pt x="674179" y="173190"/>
                  </a:lnTo>
                  <a:lnTo>
                    <a:pt x="626116" y="164932"/>
                  </a:lnTo>
                  <a:lnTo>
                    <a:pt x="577650" y="158701"/>
                  </a:lnTo>
                  <a:lnTo>
                    <a:pt x="529023" y="154309"/>
                  </a:lnTo>
                  <a:lnTo>
                    <a:pt x="480479" y="151566"/>
                  </a:lnTo>
                  <a:lnTo>
                    <a:pt x="427875" y="149754"/>
                  </a:lnTo>
                  <a:lnTo>
                    <a:pt x="375221" y="149145"/>
                  </a:lnTo>
                  <a:close/>
                </a:path>
                <a:path w="1893570" h="1384300">
                  <a:moveTo>
                    <a:pt x="0" y="0"/>
                  </a:moveTo>
                  <a:lnTo>
                    <a:pt x="0" y="145325"/>
                  </a:lnTo>
                  <a:lnTo>
                    <a:pt x="60391" y="148950"/>
                  </a:lnTo>
                  <a:lnTo>
                    <a:pt x="112648" y="150411"/>
                  </a:lnTo>
                  <a:lnTo>
                    <a:pt x="164998" y="150810"/>
                  </a:lnTo>
                  <a:lnTo>
                    <a:pt x="269887" y="149877"/>
                  </a:lnTo>
                  <a:lnTo>
                    <a:pt x="229627" y="121659"/>
                  </a:lnTo>
                  <a:lnTo>
                    <a:pt x="188099" y="95123"/>
                  </a:lnTo>
                  <a:lnTo>
                    <a:pt x="145395" y="70206"/>
                  </a:lnTo>
                  <a:lnTo>
                    <a:pt x="101608" y="46849"/>
                  </a:lnTo>
                  <a:lnTo>
                    <a:pt x="56829" y="24991"/>
                  </a:lnTo>
                  <a:lnTo>
                    <a:pt x="11153" y="4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4852035" cy="1281430"/>
            <a:chOff x="0" y="0"/>
            <a:chExt cx="4852035" cy="12814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51495" cy="12809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3467735" cy="1153795"/>
            </a:xfrm>
            <a:custGeom>
              <a:avLst/>
              <a:gdLst/>
              <a:ahLst/>
              <a:cxnLst/>
              <a:rect l="l" t="t" r="r" b="b"/>
              <a:pathLst>
                <a:path w="3467735" h="1153795">
                  <a:moveTo>
                    <a:pt x="466048" y="562097"/>
                  </a:moveTo>
                  <a:lnTo>
                    <a:pt x="418965" y="563725"/>
                  </a:lnTo>
                  <a:lnTo>
                    <a:pt x="372018" y="567605"/>
                  </a:lnTo>
                  <a:lnTo>
                    <a:pt x="325292" y="573691"/>
                  </a:lnTo>
                  <a:lnTo>
                    <a:pt x="278874" y="581934"/>
                  </a:lnTo>
                  <a:lnTo>
                    <a:pt x="232847" y="592289"/>
                  </a:lnTo>
                  <a:lnTo>
                    <a:pt x="187298" y="604708"/>
                  </a:lnTo>
                  <a:lnTo>
                    <a:pt x="142312" y="619144"/>
                  </a:lnTo>
                  <a:lnTo>
                    <a:pt x="97973" y="635550"/>
                  </a:lnTo>
                  <a:lnTo>
                    <a:pt x="54366" y="653879"/>
                  </a:lnTo>
                  <a:lnTo>
                    <a:pt x="11578" y="674084"/>
                  </a:lnTo>
                  <a:lnTo>
                    <a:pt x="0" y="680175"/>
                  </a:lnTo>
                  <a:lnTo>
                    <a:pt x="0" y="1153545"/>
                  </a:lnTo>
                  <a:lnTo>
                    <a:pt x="76453" y="1135951"/>
                  </a:lnTo>
                  <a:lnTo>
                    <a:pt x="124491" y="1122000"/>
                  </a:lnTo>
                  <a:lnTo>
                    <a:pt x="172193" y="1106149"/>
                  </a:lnTo>
                  <a:lnTo>
                    <a:pt x="219488" y="1088526"/>
                  </a:lnTo>
                  <a:lnTo>
                    <a:pt x="266306" y="1069257"/>
                  </a:lnTo>
                  <a:lnTo>
                    <a:pt x="312574" y="1048470"/>
                  </a:lnTo>
                  <a:lnTo>
                    <a:pt x="358224" y="1026291"/>
                  </a:lnTo>
                  <a:lnTo>
                    <a:pt x="403182" y="1002849"/>
                  </a:lnTo>
                  <a:lnTo>
                    <a:pt x="447380" y="978270"/>
                  </a:lnTo>
                  <a:lnTo>
                    <a:pt x="490746" y="952681"/>
                  </a:lnTo>
                  <a:lnTo>
                    <a:pt x="533209" y="926211"/>
                  </a:lnTo>
                  <a:lnTo>
                    <a:pt x="577288" y="897415"/>
                  </a:lnTo>
                  <a:lnTo>
                    <a:pt x="621086" y="867940"/>
                  </a:lnTo>
                  <a:lnTo>
                    <a:pt x="664670" y="837931"/>
                  </a:lnTo>
                  <a:lnTo>
                    <a:pt x="881752" y="685051"/>
                  </a:lnTo>
                  <a:lnTo>
                    <a:pt x="925474" y="654938"/>
                  </a:lnTo>
                  <a:lnTo>
                    <a:pt x="874590" y="636804"/>
                  </a:lnTo>
                  <a:lnTo>
                    <a:pt x="823359" y="620102"/>
                  </a:lnTo>
                  <a:lnTo>
                    <a:pt x="771733" y="605053"/>
                  </a:lnTo>
                  <a:lnTo>
                    <a:pt x="719662" y="591877"/>
                  </a:lnTo>
                  <a:lnTo>
                    <a:pt x="667096" y="580793"/>
                  </a:lnTo>
                  <a:lnTo>
                    <a:pt x="613987" y="572023"/>
                  </a:lnTo>
                  <a:lnTo>
                    <a:pt x="560285" y="565785"/>
                  </a:lnTo>
                  <a:lnTo>
                    <a:pt x="513184" y="562768"/>
                  </a:lnTo>
                  <a:lnTo>
                    <a:pt x="466048" y="562097"/>
                  </a:lnTo>
                  <a:close/>
                </a:path>
                <a:path w="3467735" h="1153795">
                  <a:moveTo>
                    <a:pt x="2053460" y="314919"/>
                  </a:moveTo>
                  <a:lnTo>
                    <a:pt x="2004144" y="315271"/>
                  </a:lnTo>
                  <a:lnTo>
                    <a:pt x="1954912" y="316129"/>
                  </a:lnTo>
                  <a:lnTo>
                    <a:pt x="1905782" y="317609"/>
                  </a:lnTo>
                  <a:lnTo>
                    <a:pt x="1856772" y="319826"/>
                  </a:lnTo>
                  <a:lnTo>
                    <a:pt x="1807902" y="322895"/>
                  </a:lnTo>
                  <a:lnTo>
                    <a:pt x="1759190" y="326931"/>
                  </a:lnTo>
                  <a:lnTo>
                    <a:pt x="1710654" y="332049"/>
                  </a:lnTo>
                  <a:lnTo>
                    <a:pt x="1662313" y="338364"/>
                  </a:lnTo>
                  <a:lnTo>
                    <a:pt x="1614185" y="345991"/>
                  </a:lnTo>
                  <a:lnTo>
                    <a:pt x="1566289" y="355045"/>
                  </a:lnTo>
                  <a:lnTo>
                    <a:pt x="1518643" y="365642"/>
                  </a:lnTo>
                  <a:lnTo>
                    <a:pt x="1471267" y="377896"/>
                  </a:lnTo>
                  <a:lnTo>
                    <a:pt x="1424178" y="391922"/>
                  </a:lnTo>
                  <a:lnTo>
                    <a:pt x="1375514" y="408808"/>
                  </a:lnTo>
                  <a:lnTo>
                    <a:pt x="1327697" y="427509"/>
                  </a:lnTo>
                  <a:lnTo>
                    <a:pt x="1280667" y="447889"/>
                  </a:lnTo>
                  <a:lnTo>
                    <a:pt x="1234362" y="469811"/>
                  </a:lnTo>
                  <a:lnTo>
                    <a:pt x="1188723" y="493137"/>
                  </a:lnTo>
                  <a:lnTo>
                    <a:pt x="1143689" y="517732"/>
                  </a:lnTo>
                  <a:lnTo>
                    <a:pt x="1099199" y="543458"/>
                  </a:lnTo>
                  <a:lnTo>
                    <a:pt x="1055193" y="570179"/>
                  </a:lnTo>
                  <a:lnTo>
                    <a:pt x="1011611" y="597757"/>
                  </a:lnTo>
                  <a:lnTo>
                    <a:pt x="968391" y="626056"/>
                  </a:lnTo>
                  <a:lnTo>
                    <a:pt x="925474" y="654938"/>
                  </a:lnTo>
                  <a:lnTo>
                    <a:pt x="970722" y="672269"/>
                  </a:lnTo>
                  <a:lnTo>
                    <a:pt x="1015760" y="690462"/>
                  </a:lnTo>
                  <a:lnTo>
                    <a:pt x="1060622" y="709360"/>
                  </a:lnTo>
                  <a:lnTo>
                    <a:pt x="1105343" y="728811"/>
                  </a:lnTo>
                  <a:lnTo>
                    <a:pt x="1328039" y="828928"/>
                  </a:lnTo>
                  <a:lnTo>
                    <a:pt x="1374959" y="848976"/>
                  </a:lnTo>
                  <a:lnTo>
                    <a:pt x="1422394" y="868464"/>
                  </a:lnTo>
                  <a:lnTo>
                    <a:pt x="1470304" y="887205"/>
                  </a:lnTo>
                  <a:lnTo>
                    <a:pt x="1518648" y="905013"/>
                  </a:lnTo>
                  <a:lnTo>
                    <a:pt x="1567383" y="921701"/>
                  </a:lnTo>
                  <a:lnTo>
                    <a:pt x="1616470" y="937080"/>
                  </a:lnTo>
                  <a:lnTo>
                    <a:pt x="1665866" y="950965"/>
                  </a:lnTo>
                  <a:lnTo>
                    <a:pt x="1715531" y="963168"/>
                  </a:lnTo>
                  <a:lnTo>
                    <a:pt x="1765424" y="973501"/>
                  </a:lnTo>
                  <a:lnTo>
                    <a:pt x="1815504" y="981777"/>
                  </a:lnTo>
                  <a:lnTo>
                    <a:pt x="1865729" y="987811"/>
                  </a:lnTo>
                  <a:lnTo>
                    <a:pt x="1916058" y="991413"/>
                  </a:lnTo>
                  <a:lnTo>
                    <a:pt x="1966451" y="992398"/>
                  </a:lnTo>
                  <a:lnTo>
                    <a:pt x="2016866" y="990577"/>
                  </a:lnTo>
                  <a:lnTo>
                    <a:pt x="2067262" y="985765"/>
                  </a:lnTo>
                  <a:lnTo>
                    <a:pt x="2117598" y="977773"/>
                  </a:lnTo>
                  <a:lnTo>
                    <a:pt x="2166454" y="966803"/>
                  </a:lnTo>
                  <a:lnTo>
                    <a:pt x="2214190" y="952828"/>
                  </a:lnTo>
                  <a:lnTo>
                    <a:pt x="2260814" y="936008"/>
                  </a:lnTo>
                  <a:lnTo>
                    <a:pt x="2306332" y="916505"/>
                  </a:lnTo>
                  <a:lnTo>
                    <a:pt x="2350750" y="894479"/>
                  </a:lnTo>
                  <a:lnTo>
                    <a:pt x="2394074" y="870091"/>
                  </a:lnTo>
                  <a:lnTo>
                    <a:pt x="2436312" y="843502"/>
                  </a:lnTo>
                  <a:lnTo>
                    <a:pt x="2477469" y="814874"/>
                  </a:lnTo>
                  <a:lnTo>
                    <a:pt x="2517553" y="784367"/>
                  </a:lnTo>
                  <a:lnTo>
                    <a:pt x="2556570" y="752143"/>
                  </a:lnTo>
                  <a:lnTo>
                    <a:pt x="2594525" y="718361"/>
                  </a:lnTo>
                  <a:lnTo>
                    <a:pt x="2631427" y="683184"/>
                  </a:lnTo>
                  <a:lnTo>
                    <a:pt x="2667281" y="646772"/>
                  </a:lnTo>
                  <a:lnTo>
                    <a:pt x="2702093" y="609287"/>
                  </a:lnTo>
                  <a:lnTo>
                    <a:pt x="2735871" y="570888"/>
                  </a:lnTo>
                  <a:lnTo>
                    <a:pt x="2768621" y="531738"/>
                  </a:lnTo>
                  <a:lnTo>
                    <a:pt x="2800350" y="491998"/>
                  </a:lnTo>
                  <a:lnTo>
                    <a:pt x="2832325" y="450921"/>
                  </a:lnTo>
                  <a:lnTo>
                    <a:pt x="2863581" y="409302"/>
                  </a:lnTo>
                  <a:lnTo>
                    <a:pt x="2894266" y="367252"/>
                  </a:lnTo>
                  <a:lnTo>
                    <a:pt x="2924527" y="324884"/>
                  </a:lnTo>
                  <a:lnTo>
                    <a:pt x="2930073" y="317011"/>
                  </a:lnTo>
                  <a:lnTo>
                    <a:pt x="2350074" y="317011"/>
                  </a:lnTo>
                  <a:lnTo>
                    <a:pt x="2053460" y="314919"/>
                  </a:lnTo>
                  <a:close/>
                </a:path>
                <a:path w="3467735" h="1153795">
                  <a:moveTo>
                    <a:pt x="2984373" y="239649"/>
                  </a:moveTo>
                  <a:lnTo>
                    <a:pt x="2937183" y="254218"/>
                  </a:lnTo>
                  <a:lnTo>
                    <a:pt x="2889561" y="267299"/>
                  </a:lnTo>
                  <a:lnTo>
                    <a:pt x="2841507" y="278834"/>
                  </a:lnTo>
                  <a:lnTo>
                    <a:pt x="2793025" y="288765"/>
                  </a:lnTo>
                  <a:lnTo>
                    <a:pt x="2744117" y="297034"/>
                  </a:lnTo>
                  <a:lnTo>
                    <a:pt x="2694784" y="303583"/>
                  </a:lnTo>
                  <a:lnTo>
                    <a:pt x="2645029" y="308355"/>
                  </a:lnTo>
                  <a:lnTo>
                    <a:pt x="2596154" y="311599"/>
                  </a:lnTo>
                  <a:lnTo>
                    <a:pt x="2547142" y="313968"/>
                  </a:lnTo>
                  <a:lnTo>
                    <a:pt x="2498009" y="315579"/>
                  </a:lnTo>
                  <a:lnTo>
                    <a:pt x="2448774" y="316547"/>
                  </a:lnTo>
                  <a:lnTo>
                    <a:pt x="2350074" y="317011"/>
                  </a:lnTo>
                  <a:lnTo>
                    <a:pt x="2930073" y="317011"/>
                  </a:lnTo>
                  <a:lnTo>
                    <a:pt x="2984373" y="239649"/>
                  </a:lnTo>
                  <a:close/>
                </a:path>
                <a:path w="3467735" h="1153795">
                  <a:moveTo>
                    <a:pt x="3467395" y="0"/>
                  </a:moveTo>
                  <a:lnTo>
                    <a:pt x="3157177" y="0"/>
                  </a:lnTo>
                  <a:lnTo>
                    <a:pt x="3128029" y="38355"/>
                  </a:lnTo>
                  <a:lnTo>
                    <a:pt x="3098693" y="78081"/>
                  </a:lnTo>
                  <a:lnTo>
                    <a:pt x="3069767" y="118162"/>
                  </a:lnTo>
                  <a:lnTo>
                    <a:pt x="3041143" y="158510"/>
                  </a:lnTo>
                  <a:lnTo>
                    <a:pt x="2984373" y="239649"/>
                  </a:lnTo>
                  <a:lnTo>
                    <a:pt x="3030352" y="223901"/>
                  </a:lnTo>
                  <a:lnTo>
                    <a:pt x="3075918" y="206803"/>
                  </a:lnTo>
                  <a:lnTo>
                    <a:pt x="3121068" y="188404"/>
                  </a:lnTo>
                  <a:lnTo>
                    <a:pt x="3165801" y="168753"/>
                  </a:lnTo>
                  <a:lnTo>
                    <a:pt x="3210114" y="147897"/>
                  </a:lnTo>
                  <a:lnTo>
                    <a:pt x="3254007" y="125887"/>
                  </a:lnTo>
                  <a:lnTo>
                    <a:pt x="3297476" y="102770"/>
                  </a:lnTo>
                  <a:lnTo>
                    <a:pt x="3340521" y="78594"/>
                  </a:lnTo>
                  <a:lnTo>
                    <a:pt x="3383138" y="53410"/>
                  </a:lnTo>
                  <a:lnTo>
                    <a:pt x="3425328" y="27265"/>
                  </a:lnTo>
                  <a:lnTo>
                    <a:pt x="3467395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736813" y="0"/>
            <a:ext cx="4407535" cy="4323080"/>
            <a:chOff x="4736813" y="0"/>
            <a:chExt cx="4407535" cy="43230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73193" y="815416"/>
              <a:ext cx="3941317" cy="348716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6813" y="695782"/>
              <a:ext cx="4334357" cy="362717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99123" y="0"/>
              <a:ext cx="1944876" cy="169239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064049" y="0"/>
              <a:ext cx="2080260" cy="1522095"/>
            </a:xfrm>
            <a:custGeom>
              <a:avLst/>
              <a:gdLst/>
              <a:ahLst/>
              <a:cxnLst/>
              <a:rect l="l" t="t" r="r" b="b"/>
              <a:pathLst>
                <a:path w="2080259" h="1522095">
                  <a:moveTo>
                    <a:pt x="635706" y="189864"/>
                  </a:moveTo>
                  <a:lnTo>
                    <a:pt x="651524" y="235672"/>
                  </a:lnTo>
                  <a:lnTo>
                    <a:pt x="666558" y="281860"/>
                  </a:lnTo>
                  <a:lnTo>
                    <a:pt x="681011" y="328577"/>
                  </a:lnTo>
                  <a:lnTo>
                    <a:pt x="694826" y="375102"/>
                  </a:lnTo>
                  <a:lnTo>
                    <a:pt x="708337" y="422015"/>
                  </a:lnTo>
                  <a:lnTo>
                    <a:pt x="721615" y="469029"/>
                  </a:lnTo>
                  <a:lnTo>
                    <a:pt x="734799" y="516075"/>
                  </a:lnTo>
                  <a:lnTo>
                    <a:pt x="748026" y="563082"/>
                  </a:lnTo>
                  <a:lnTo>
                    <a:pt x="761436" y="609980"/>
                  </a:lnTo>
                  <a:lnTo>
                    <a:pt x="776258" y="658795"/>
                  </a:lnTo>
                  <a:lnTo>
                    <a:pt x="791845" y="707647"/>
                  </a:lnTo>
                  <a:lnTo>
                    <a:pt x="808313" y="756385"/>
                  </a:lnTo>
                  <a:lnTo>
                    <a:pt x="825779" y="804856"/>
                  </a:lnTo>
                  <a:lnTo>
                    <a:pt x="844360" y="852908"/>
                  </a:lnTo>
                  <a:lnTo>
                    <a:pt x="864170" y="900390"/>
                  </a:lnTo>
                  <a:lnTo>
                    <a:pt x="885327" y="947147"/>
                  </a:lnTo>
                  <a:lnTo>
                    <a:pt x="907946" y="993028"/>
                  </a:lnTo>
                  <a:lnTo>
                    <a:pt x="932145" y="1037881"/>
                  </a:lnTo>
                  <a:lnTo>
                    <a:pt x="958039" y="1081554"/>
                  </a:lnTo>
                  <a:lnTo>
                    <a:pt x="985745" y="1123893"/>
                  </a:lnTo>
                  <a:lnTo>
                    <a:pt x="1015379" y="1164746"/>
                  </a:lnTo>
                  <a:lnTo>
                    <a:pt x="1047056" y="1203962"/>
                  </a:lnTo>
                  <a:lnTo>
                    <a:pt x="1080894" y="1241388"/>
                  </a:lnTo>
                  <a:lnTo>
                    <a:pt x="1117009" y="1276870"/>
                  </a:lnTo>
                  <a:lnTo>
                    <a:pt x="1155517" y="1310259"/>
                  </a:lnTo>
                  <a:lnTo>
                    <a:pt x="1195343" y="1340588"/>
                  </a:lnTo>
                  <a:lnTo>
                    <a:pt x="1236748" y="1368133"/>
                  </a:lnTo>
                  <a:lnTo>
                    <a:pt x="1279613" y="1393001"/>
                  </a:lnTo>
                  <a:lnTo>
                    <a:pt x="1323820" y="1415300"/>
                  </a:lnTo>
                  <a:lnTo>
                    <a:pt x="1369250" y="1435139"/>
                  </a:lnTo>
                  <a:lnTo>
                    <a:pt x="1415783" y="1452626"/>
                  </a:lnTo>
                  <a:lnTo>
                    <a:pt x="1463302" y="1467867"/>
                  </a:lnTo>
                  <a:lnTo>
                    <a:pt x="1511687" y="1480972"/>
                  </a:lnTo>
                  <a:lnTo>
                    <a:pt x="1560820" y="1492048"/>
                  </a:lnTo>
                  <a:lnTo>
                    <a:pt x="1610582" y="1501203"/>
                  </a:lnTo>
                  <a:lnTo>
                    <a:pt x="1660853" y="1508545"/>
                  </a:lnTo>
                  <a:lnTo>
                    <a:pt x="1711516" y="1514182"/>
                  </a:lnTo>
                  <a:lnTo>
                    <a:pt x="1762451" y="1518222"/>
                  </a:lnTo>
                  <a:lnTo>
                    <a:pt x="1813540" y="1520773"/>
                  </a:lnTo>
                  <a:lnTo>
                    <a:pt x="1864663" y="1521943"/>
                  </a:lnTo>
                  <a:lnTo>
                    <a:pt x="1915703" y="1521839"/>
                  </a:lnTo>
                  <a:lnTo>
                    <a:pt x="1966539" y="1520571"/>
                  </a:lnTo>
                  <a:lnTo>
                    <a:pt x="2018535" y="1518557"/>
                  </a:lnTo>
                  <a:lnTo>
                    <a:pt x="2070510" y="1515683"/>
                  </a:lnTo>
                  <a:lnTo>
                    <a:pt x="2079950" y="1515037"/>
                  </a:lnTo>
                  <a:lnTo>
                    <a:pt x="2079950" y="1352268"/>
                  </a:lnTo>
                  <a:lnTo>
                    <a:pt x="2042892" y="1318480"/>
                  </a:lnTo>
                  <a:lnTo>
                    <a:pt x="2007179" y="1283462"/>
                  </a:lnTo>
                  <a:lnTo>
                    <a:pt x="1973265" y="1248122"/>
                  </a:lnTo>
                  <a:lnTo>
                    <a:pt x="1939929" y="1212116"/>
                  </a:lnTo>
                  <a:lnTo>
                    <a:pt x="1907096" y="1175529"/>
                  </a:lnTo>
                  <a:lnTo>
                    <a:pt x="1874689" y="1138452"/>
                  </a:lnTo>
                  <a:lnTo>
                    <a:pt x="1842633" y="1100971"/>
                  </a:lnTo>
                  <a:lnTo>
                    <a:pt x="1810851" y="1063175"/>
                  </a:lnTo>
                  <a:lnTo>
                    <a:pt x="1653393" y="872555"/>
                  </a:lnTo>
                  <a:lnTo>
                    <a:pt x="1621659" y="834721"/>
                  </a:lnTo>
                  <a:lnTo>
                    <a:pt x="1589667" y="797188"/>
                  </a:lnTo>
                  <a:lnTo>
                    <a:pt x="1557341" y="760046"/>
                  </a:lnTo>
                  <a:lnTo>
                    <a:pt x="1524604" y="723382"/>
                  </a:lnTo>
                  <a:lnTo>
                    <a:pt x="1491381" y="687285"/>
                  </a:lnTo>
                  <a:lnTo>
                    <a:pt x="1457596" y="651843"/>
                  </a:lnTo>
                  <a:lnTo>
                    <a:pt x="1423172" y="617144"/>
                  </a:lnTo>
                  <a:lnTo>
                    <a:pt x="1388033" y="583277"/>
                  </a:lnTo>
                  <a:lnTo>
                    <a:pt x="1352103" y="550328"/>
                  </a:lnTo>
                  <a:lnTo>
                    <a:pt x="1315306" y="518387"/>
                  </a:lnTo>
                  <a:lnTo>
                    <a:pt x="1277567" y="487542"/>
                  </a:lnTo>
                  <a:lnTo>
                    <a:pt x="1238808" y="457881"/>
                  </a:lnTo>
                  <a:lnTo>
                    <a:pt x="1198955" y="429491"/>
                  </a:lnTo>
                  <a:lnTo>
                    <a:pt x="1157930" y="402463"/>
                  </a:lnTo>
                  <a:lnTo>
                    <a:pt x="1113704" y="376056"/>
                  </a:lnTo>
                  <a:lnTo>
                    <a:pt x="1068631" y="351473"/>
                  </a:lnTo>
                  <a:lnTo>
                    <a:pt x="1022776" y="328577"/>
                  </a:lnTo>
                  <a:lnTo>
                    <a:pt x="976206" y="307233"/>
                  </a:lnTo>
                  <a:lnTo>
                    <a:pt x="928986" y="287304"/>
                  </a:lnTo>
                  <a:lnTo>
                    <a:pt x="881182" y="268655"/>
                  </a:lnTo>
                  <a:lnTo>
                    <a:pt x="832859" y="251151"/>
                  </a:lnTo>
                  <a:lnTo>
                    <a:pt x="784085" y="234655"/>
                  </a:lnTo>
                  <a:lnTo>
                    <a:pt x="734924" y="219033"/>
                  </a:lnTo>
                  <a:lnTo>
                    <a:pt x="685442" y="204148"/>
                  </a:lnTo>
                  <a:lnTo>
                    <a:pt x="635706" y="189864"/>
                  </a:lnTo>
                  <a:close/>
                </a:path>
                <a:path w="2080259" h="1522095">
                  <a:moveTo>
                    <a:pt x="555611" y="0"/>
                  </a:moveTo>
                  <a:lnTo>
                    <a:pt x="0" y="0"/>
                  </a:lnTo>
                  <a:lnTo>
                    <a:pt x="33379" y="13770"/>
                  </a:lnTo>
                  <a:lnTo>
                    <a:pt x="80632" y="31792"/>
                  </a:lnTo>
                  <a:lnTo>
                    <a:pt x="128124" y="48529"/>
                  </a:lnTo>
                  <a:lnTo>
                    <a:pt x="175712" y="64008"/>
                  </a:lnTo>
                  <a:lnTo>
                    <a:pt x="226110" y="79249"/>
                  </a:lnTo>
                  <a:lnTo>
                    <a:pt x="276845" y="93829"/>
                  </a:lnTo>
                  <a:lnTo>
                    <a:pt x="635706" y="189864"/>
                  </a:lnTo>
                  <a:lnTo>
                    <a:pt x="616872" y="139223"/>
                  </a:lnTo>
                  <a:lnTo>
                    <a:pt x="596708" y="89255"/>
                  </a:lnTo>
                  <a:lnTo>
                    <a:pt x="575017" y="40058"/>
                  </a:lnTo>
                  <a:lnTo>
                    <a:pt x="555611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2003" y="1444193"/>
            <a:ext cx="3830954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8448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244688"/>
                </a:solidFill>
              </a:rPr>
              <a:t>Phòng </a:t>
            </a:r>
            <a:r>
              <a:rPr sz="4000" spc="-10" dirty="0">
                <a:solidFill>
                  <a:srgbClr val="244688"/>
                </a:solidFill>
              </a:rPr>
              <a:t>chống </a:t>
            </a:r>
            <a:r>
              <a:rPr sz="4000" spc="-5" dirty="0">
                <a:solidFill>
                  <a:srgbClr val="244688"/>
                </a:solidFill>
              </a:rPr>
              <a:t> té</a:t>
            </a:r>
            <a:r>
              <a:rPr sz="4000" spc="-15" dirty="0">
                <a:solidFill>
                  <a:srgbClr val="244688"/>
                </a:solidFill>
              </a:rPr>
              <a:t> </a:t>
            </a:r>
            <a:r>
              <a:rPr sz="4000" spc="-5" dirty="0">
                <a:solidFill>
                  <a:srgbClr val="244688"/>
                </a:solidFill>
              </a:rPr>
              <a:t>ngã</a:t>
            </a:r>
            <a:r>
              <a:rPr sz="4000" spc="-30" dirty="0">
                <a:solidFill>
                  <a:srgbClr val="244688"/>
                </a:solidFill>
              </a:rPr>
              <a:t> </a:t>
            </a:r>
            <a:r>
              <a:rPr sz="4000" spc="-5" dirty="0">
                <a:solidFill>
                  <a:srgbClr val="244688"/>
                </a:solidFill>
              </a:rPr>
              <a:t>ở</a:t>
            </a:r>
            <a:r>
              <a:rPr sz="4000" spc="-20" dirty="0">
                <a:solidFill>
                  <a:srgbClr val="244688"/>
                </a:solidFill>
              </a:rPr>
              <a:t> </a:t>
            </a:r>
            <a:r>
              <a:rPr sz="4000" spc="-5" dirty="0" err="1">
                <a:solidFill>
                  <a:srgbClr val="244688"/>
                </a:solidFill>
              </a:rPr>
              <a:t>trẻ</a:t>
            </a:r>
            <a:r>
              <a:rPr sz="4000" spc="-5" dirty="0">
                <a:solidFill>
                  <a:srgbClr val="244688"/>
                </a:solidFill>
              </a:rPr>
              <a:t> </a:t>
            </a:r>
            <a:r>
              <a:rPr sz="4000" spc="-10" dirty="0" err="1" smtClean="0">
                <a:solidFill>
                  <a:srgbClr val="244688"/>
                </a:solidFill>
              </a:rPr>
              <a:t>em</a:t>
            </a:r>
            <a:endParaRPr sz="4000" dirty="0"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7800" y="2800350"/>
            <a:ext cx="167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6303" y="507618"/>
            <a:ext cx="8082280" cy="2738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1465" marR="5715" indent="-279400" algn="just">
              <a:lnSpc>
                <a:spcPct val="100000"/>
              </a:lnSpc>
              <a:spcBef>
                <a:spcPts val="95"/>
              </a:spcBef>
              <a:buChar char="-"/>
              <a:tabLst>
                <a:tab pos="29210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Té </a:t>
            </a:r>
            <a:r>
              <a:rPr sz="2800" dirty="0">
                <a:latin typeface="Microsoft Sans Serif"/>
                <a:cs typeface="Microsoft Sans Serif"/>
              </a:rPr>
              <a:t>ngã </a:t>
            </a:r>
            <a:r>
              <a:rPr sz="2800" spc="-5" dirty="0">
                <a:latin typeface="Microsoft Sans Serif"/>
                <a:cs typeface="Microsoft Sans Serif"/>
              </a:rPr>
              <a:t>là </a:t>
            </a:r>
            <a:r>
              <a:rPr sz="2800" dirty="0">
                <a:latin typeface="Microsoft Sans Serif"/>
                <a:cs typeface="Microsoft Sans Serif"/>
              </a:rPr>
              <a:t>nguyên nhân gây </a:t>
            </a:r>
            <a:r>
              <a:rPr sz="2800" spc="-5" dirty="0">
                <a:latin typeface="Microsoft Sans Serif"/>
                <a:cs typeface="Microsoft Sans Serif"/>
              </a:rPr>
              <a:t>TNTT </a:t>
            </a:r>
            <a:r>
              <a:rPr sz="2800" dirty="0">
                <a:latin typeface="Microsoft Sans Serif"/>
                <a:cs typeface="Microsoft Sans Serif"/>
              </a:rPr>
              <a:t>không </a:t>
            </a:r>
            <a:r>
              <a:rPr sz="2800" spc="155" dirty="0">
                <a:latin typeface="Microsoft Sans Serif"/>
                <a:cs typeface="Microsoft Sans Serif"/>
              </a:rPr>
              <a:t>tử </a:t>
            </a:r>
            <a:r>
              <a:rPr sz="2800" dirty="0">
                <a:latin typeface="Microsoft Sans Serif"/>
                <a:cs typeface="Microsoft Sans Serif"/>
              </a:rPr>
              <a:t>vong 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80" dirty="0">
                <a:latin typeface="Microsoft Sans Serif"/>
                <a:cs typeface="Microsoft Sans Serif"/>
              </a:rPr>
              <a:t>lớn </a:t>
            </a:r>
            <a:r>
              <a:rPr sz="2800" dirty="0">
                <a:latin typeface="Microsoft Sans Serif"/>
                <a:cs typeface="Microsoft Sans Serif"/>
              </a:rPr>
              <a:t>nhất </a:t>
            </a:r>
            <a:r>
              <a:rPr sz="2800" spc="275" dirty="0">
                <a:latin typeface="Microsoft Sans Serif"/>
                <a:cs typeface="Microsoft Sans Serif"/>
              </a:rPr>
              <a:t>ở </a:t>
            </a:r>
            <a:r>
              <a:rPr sz="2800" spc="-5" dirty="0">
                <a:latin typeface="Microsoft Sans Serif"/>
                <a:cs typeface="Microsoft Sans Serif"/>
              </a:rPr>
              <a:t>trẻ </a:t>
            </a:r>
            <a:r>
              <a:rPr sz="2800" dirty="0">
                <a:latin typeface="Microsoft Sans Serif"/>
                <a:cs typeface="Microsoft Sans Serif"/>
              </a:rPr>
              <a:t>em&amp; </a:t>
            </a:r>
            <a:r>
              <a:rPr sz="2800" spc="-10" dirty="0">
                <a:latin typeface="Microsoft Sans Serif"/>
                <a:cs typeface="Microsoft Sans Serif"/>
              </a:rPr>
              <a:t>là </a:t>
            </a:r>
            <a:r>
              <a:rPr sz="2800" spc="-15" dirty="0">
                <a:latin typeface="Microsoft Sans Serif"/>
                <a:cs typeface="Microsoft Sans Serif"/>
              </a:rPr>
              <a:t>loại </a:t>
            </a:r>
            <a:r>
              <a:rPr sz="2800" spc="95" dirty="0">
                <a:latin typeface="Microsoft Sans Serif"/>
                <a:cs typeface="Microsoft Sans Serif"/>
              </a:rPr>
              <a:t>thương </a:t>
            </a:r>
            <a:r>
              <a:rPr sz="2800" spc="30" dirty="0">
                <a:latin typeface="Microsoft Sans Serif"/>
                <a:cs typeface="Microsoft Sans Serif"/>
              </a:rPr>
              <a:t>tích </a:t>
            </a:r>
            <a:r>
              <a:rPr sz="2800" spc="95" dirty="0">
                <a:latin typeface="Microsoft Sans Serif"/>
                <a:cs typeface="Microsoft Sans Serif"/>
              </a:rPr>
              <a:t>thường </a:t>
            </a:r>
            <a:r>
              <a:rPr sz="2800" spc="1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gặp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tại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95" dirty="0">
                <a:latin typeface="Microsoft Sans Serif"/>
                <a:cs typeface="Microsoft Sans Serif"/>
              </a:rPr>
              <a:t>trường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học,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đặc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biệt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-10" dirty="0" err="1">
                <a:latin typeface="Microsoft Sans Serif"/>
                <a:cs typeface="Microsoft Sans Serif"/>
              </a:rPr>
              <a:t>là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lang="en-US" sz="2800" spc="-10" dirty="0" err="1" smtClean="0">
                <a:latin typeface="Microsoft Sans Serif"/>
                <a:cs typeface="Microsoft Sans Serif"/>
              </a:rPr>
              <a:t>trẻ</a:t>
            </a:r>
            <a:r>
              <a:rPr sz="2800" spc="40" dirty="0" smtClean="0">
                <a:latin typeface="Microsoft Sans Serif"/>
                <a:cs typeface="Microsoft Sans Serif"/>
              </a:rPr>
              <a:t> </a:t>
            </a:r>
            <a:r>
              <a:rPr lang="en-US" sz="2800" spc="-5" dirty="0" err="1" smtClean="0">
                <a:latin typeface="Microsoft Sans Serif"/>
                <a:cs typeface="Microsoft Sans Serif"/>
              </a:rPr>
              <a:t>nhỏ</a:t>
            </a:r>
            <a:r>
              <a:rPr lang="en-US" sz="2800" spc="-5" dirty="0" smtClean="0">
                <a:latin typeface="Microsoft Sans Serif"/>
                <a:cs typeface="Microsoft Sans Serif"/>
              </a:rPr>
              <a:t> </a:t>
            </a:r>
            <a:r>
              <a:rPr lang="en-US" sz="2800" spc="-5" dirty="0" err="1" smtClean="0">
                <a:latin typeface="Microsoft Sans Serif"/>
                <a:cs typeface="Microsoft Sans Serif"/>
              </a:rPr>
              <a:t>tuổi</a:t>
            </a:r>
            <a:r>
              <a:rPr lang="en-US" sz="2800" spc="-5" dirty="0" smtClean="0">
                <a:latin typeface="Microsoft Sans Serif"/>
                <a:cs typeface="Microsoft Sans Serif"/>
              </a:rPr>
              <a:t>.</a:t>
            </a:r>
            <a:endParaRPr sz="2800" dirty="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800" spc="-10" dirty="0">
                <a:latin typeface="Microsoft Sans Serif"/>
                <a:cs typeface="Microsoft Sans Serif"/>
              </a:rPr>
              <a:t>Ngã </a:t>
            </a:r>
            <a:r>
              <a:rPr sz="2800" spc="275" dirty="0">
                <a:latin typeface="Microsoft Sans Serif"/>
                <a:cs typeface="Microsoft Sans Serif"/>
              </a:rPr>
              <a:t>ở </a:t>
            </a:r>
            <a:r>
              <a:rPr sz="2800" dirty="0">
                <a:latin typeface="Microsoft Sans Serif"/>
                <a:cs typeface="Microsoft Sans Serif"/>
              </a:rPr>
              <a:t>trẻ </a:t>
            </a:r>
            <a:r>
              <a:rPr sz="2800" spc="-5" dirty="0">
                <a:latin typeface="Microsoft Sans Serif"/>
                <a:cs typeface="Microsoft Sans Serif"/>
              </a:rPr>
              <a:t>&lt; 10 tuổi </a:t>
            </a:r>
            <a:r>
              <a:rPr sz="2800" spc="-10" dirty="0">
                <a:latin typeface="Microsoft Sans Serif"/>
                <a:cs typeface="Microsoft Sans Serif"/>
              </a:rPr>
              <a:t>là </a:t>
            </a:r>
            <a:r>
              <a:rPr sz="2800" dirty="0">
                <a:latin typeface="Microsoft Sans Serif"/>
                <a:cs typeface="Microsoft Sans Serif"/>
              </a:rPr>
              <a:t>nguyên nhân quan </a:t>
            </a:r>
            <a:r>
              <a:rPr sz="2800" spc="-5" dirty="0">
                <a:latin typeface="Microsoft Sans Serif"/>
                <a:cs typeface="Microsoft Sans Serif"/>
              </a:rPr>
              <a:t>trọng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dẫn đến việc phải nghỉ học và </a:t>
            </a:r>
            <a:r>
              <a:rPr sz="2800" spc="-10" dirty="0">
                <a:latin typeface="Microsoft Sans Serif"/>
                <a:cs typeface="Microsoft Sans Serif"/>
              </a:rPr>
              <a:t>điều trị tại </a:t>
            </a:r>
            <a:r>
              <a:rPr sz="2800" spc="135" dirty="0">
                <a:latin typeface="Microsoft Sans Serif"/>
                <a:cs typeface="Microsoft Sans Serif"/>
              </a:rPr>
              <a:t>cơ </a:t>
            </a:r>
            <a:r>
              <a:rPr sz="2800" spc="130" dirty="0">
                <a:latin typeface="Microsoft Sans Serif"/>
                <a:cs typeface="Microsoft Sans Serif"/>
              </a:rPr>
              <a:t>sở </a:t>
            </a:r>
            <a:r>
              <a:rPr sz="2800" spc="-5" dirty="0">
                <a:latin typeface="Microsoft Sans Serif"/>
                <a:cs typeface="Microsoft Sans Serif"/>
              </a:rPr>
              <a:t>y </a:t>
            </a:r>
            <a:r>
              <a:rPr sz="28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tế</a:t>
            </a:r>
            <a:endParaRPr sz="28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185673"/>
            <a:ext cx="33274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Các</a:t>
            </a:r>
            <a:r>
              <a:rPr sz="2800" spc="5" dirty="0"/>
              <a:t> </a:t>
            </a:r>
            <a:r>
              <a:rPr sz="2800" spc="-20" dirty="0"/>
              <a:t>yếu</a:t>
            </a:r>
            <a:r>
              <a:rPr sz="2800" spc="25" dirty="0"/>
              <a:t> </a:t>
            </a:r>
            <a:r>
              <a:rPr sz="2800" spc="-5" dirty="0"/>
              <a:t>tố</a:t>
            </a:r>
            <a:r>
              <a:rPr sz="2800" dirty="0"/>
              <a:t> </a:t>
            </a:r>
            <a:r>
              <a:rPr sz="2800" spc="-10" dirty="0"/>
              <a:t>nguy</a:t>
            </a:r>
            <a:r>
              <a:rPr sz="2800" spc="20" dirty="0"/>
              <a:t> </a:t>
            </a:r>
            <a:r>
              <a:rPr sz="2800" dirty="0"/>
              <a:t>cơ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30200" y="612470"/>
            <a:ext cx="8559165" cy="39897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indent="-279400" algn="just">
              <a:lnSpc>
                <a:spcPct val="100000"/>
              </a:lnSpc>
              <a:spcBef>
                <a:spcPts val="105"/>
              </a:spcBef>
              <a:buChar char="-"/>
              <a:tabLst>
                <a:tab pos="292100" algn="l"/>
              </a:tabLst>
            </a:pPr>
            <a:r>
              <a:rPr sz="2600" spc="110" dirty="0">
                <a:latin typeface="Microsoft Sans Serif"/>
                <a:cs typeface="Microsoft Sans Serif"/>
              </a:rPr>
              <a:t>Đường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đi,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sân</a:t>
            </a:r>
            <a:r>
              <a:rPr sz="2600" spc="45" dirty="0">
                <a:latin typeface="Microsoft Sans Serif"/>
                <a:cs typeface="Microsoft Sans Serif"/>
              </a:rPr>
              <a:t> </a:t>
            </a:r>
            <a:r>
              <a:rPr sz="2600" spc="85" dirty="0">
                <a:latin typeface="Microsoft Sans Serif"/>
                <a:cs typeface="Microsoft Sans Serif"/>
              </a:rPr>
              <a:t>trường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bằng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phẳng,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65" dirty="0">
                <a:latin typeface="Microsoft Sans Serif"/>
                <a:cs typeface="Microsoft Sans Serif"/>
              </a:rPr>
              <a:t>trơn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spc="85" dirty="0">
                <a:latin typeface="Microsoft Sans Serif"/>
                <a:cs typeface="Microsoft Sans Serif"/>
              </a:rPr>
              <a:t>trượt,</a:t>
            </a:r>
            <a:endParaRPr sz="2600" dirty="0">
              <a:latin typeface="Microsoft Sans Serif"/>
              <a:cs typeface="Microsoft Sans Serif"/>
            </a:endParaRPr>
          </a:p>
          <a:p>
            <a:pPr marL="291465" marR="5715" indent="-279400" algn="just">
              <a:lnSpc>
                <a:spcPct val="100000"/>
              </a:lnSpc>
              <a:buChar char="-"/>
              <a:tabLst>
                <a:tab pos="292100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Các </a:t>
            </a:r>
            <a:r>
              <a:rPr sz="2600" dirty="0">
                <a:latin typeface="Microsoft Sans Serif"/>
                <a:cs typeface="Microsoft Sans Serif"/>
              </a:rPr>
              <a:t>cây cao, cổ thụ </a:t>
            </a:r>
            <a:r>
              <a:rPr sz="2600" spc="260" dirty="0">
                <a:latin typeface="Microsoft Sans Serif"/>
                <a:cs typeface="Microsoft Sans Serif"/>
              </a:rPr>
              <a:t>ở </a:t>
            </a:r>
            <a:r>
              <a:rPr sz="2600" dirty="0">
                <a:latin typeface="Microsoft Sans Serif"/>
                <a:cs typeface="Microsoft Sans Serif"/>
              </a:rPr>
              <a:t>sân </a:t>
            </a:r>
            <a:r>
              <a:rPr sz="2600" spc="90" dirty="0">
                <a:latin typeface="Microsoft Sans Serif"/>
                <a:cs typeface="Microsoft Sans Serif"/>
              </a:rPr>
              <a:t>trường </a:t>
            </a:r>
            <a:r>
              <a:rPr sz="2600" dirty="0">
                <a:latin typeface="Microsoft Sans Serif"/>
                <a:cs typeface="Microsoft Sans Serif"/>
              </a:rPr>
              <a:t>không </a:t>
            </a:r>
            <a:r>
              <a:rPr sz="2600" spc="135" dirty="0">
                <a:latin typeface="Microsoft Sans Serif"/>
                <a:cs typeface="Microsoft Sans Serif"/>
              </a:rPr>
              <a:t>được </a:t>
            </a:r>
            <a:r>
              <a:rPr sz="2600" spc="-5" dirty="0">
                <a:latin typeface="Microsoft Sans Serif"/>
                <a:cs typeface="Microsoft Sans Serif"/>
              </a:rPr>
              <a:t>chặt tỉa </a:t>
            </a:r>
            <a:r>
              <a:rPr sz="2600" dirty="0">
                <a:latin typeface="Microsoft Sans Serif"/>
                <a:cs typeface="Microsoft Sans Serif"/>
              </a:rPr>
              <a:t> cành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105" dirty="0">
                <a:latin typeface="Microsoft Sans Serif"/>
                <a:cs typeface="Microsoft Sans Serif"/>
              </a:rPr>
              <a:t>trước </a:t>
            </a:r>
            <a:r>
              <a:rPr sz="2600" dirty="0">
                <a:latin typeface="Microsoft Sans Serif"/>
                <a:cs typeface="Microsoft Sans Serif"/>
              </a:rPr>
              <a:t>mùa </a:t>
            </a:r>
            <a:r>
              <a:rPr sz="2600" spc="95" dirty="0">
                <a:latin typeface="Microsoft Sans Serif"/>
                <a:cs typeface="Microsoft Sans Serif"/>
              </a:rPr>
              <a:t>mưa </a:t>
            </a:r>
            <a:r>
              <a:rPr sz="2600" dirty="0">
                <a:latin typeface="Microsoft Sans Serif"/>
                <a:cs typeface="Microsoft Sans Serif"/>
              </a:rPr>
              <a:t>bão, không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có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rào</a:t>
            </a:r>
            <a:r>
              <a:rPr sz="2600" spc="67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chắn/nội</a:t>
            </a:r>
            <a:r>
              <a:rPr sz="2600" spc="680" dirty="0">
                <a:latin typeface="Microsoft Sans Serif"/>
                <a:cs typeface="Microsoft Sans Serif"/>
              </a:rPr>
              <a:t> </a:t>
            </a:r>
            <a:r>
              <a:rPr sz="2600" dirty="0" err="1">
                <a:latin typeface="Microsoft Sans Serif"/>
                <a:cs typeface="Microsoft Sans Serif"/>
              </a:rPr>
              <a:t>quy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spc="-680" dirty="0">
                <a:latin typeface="Microsoft Sans Serif"/>
                <a:cs typeface="Microsoft Sans Serif"/>
              </a:rPr>
              <a:t> </a:t>
            </a:r>
            <a:r>
              <a:rPr lang="en-US" sz="2600" spc="-680" dirty="0" smtClean="0">
                <a:latin typeface="Microsoft Sans Serif"/>
                <a:cs typeface="Microsoft Sans Serif"/>
              </a:rPr>
              <a:t> </a:t>
            </a:r>
            <a:r>
              <a:rPr sz="2600" dirty="0" err="1" smtClean="0">
                <a:latin typeface="Microsoft Sans Serif"/>
                <a:cs typeface="Microsoft Sans Serif"/>
              </a:rPr>
              <a:t>để</a:t>
            </a:r>
            <a:r>
              <a:rPr sz="2600" spc="25" dirty="0" smtClean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HS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leo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trèo</a:t>
            </a:r>
            <a:endParaRPr sz="2600" dirty="0">
              <a:latin typeface="Microsoft Sans Serif"/>
              <a:cs typeface="Microsoft Sans Serif"/>
            </a:endParaRPr>
          </a:p>
          <a:p>
            <a:pPr marL="291465" marR="6350" indent="-279400" algn="just">
              <a:lnSpc>
                <a:spcPct val="100000"/>
              </a:lnSpc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Ban công, cầu thang không </a:t>
            </a:r>
            <a:r>
              <a:rPr sz="2600" spc="-5" dirty="0">
                <a:latin typeface="Microsoft Sans Serif"/>
                <a:cs typeface="Microsoft Sans Serif"/>
              </a:rPr>
              <a:t>có </a:t>
            </a:r>
            <a:r>
              <a:rPr sz="2600" dirty="0">
                <a:latin typeface="Microsoft Sans Serif"/>
                <a:cs typeface="Microsoft Sans Serif"/>
              </a:rPr>
              <a:t>tay </a:t>
            </a:r>
            <a:r>
              <a:rPr sz="2600" spc="-5" dirty="0">
                <a:latin typeface="Microsoft Sans Serif"/>
                <a:cs typeface="Microsoft Sans Serif"/>
              </a:rPr>
              <a:t>vịn, lan </a:t>
            </a:r>
            <a:r>
              <a:rPr sz="2600" dirty="0">
                <a:latin typeface="Microsoft Sans Serif"/>
                <a:cs typeface="Microsoft Sans Serif"/>
              </a:rPr>
              <a:t>can </a:t>
            </a:r>
            <a:r>
              <a:rPr sz="2600" spc="-5" dirty="0">
                <a:latin typeface="Microsoft Sans Serif"/>
                <a:cs typeface="Microsoft Sans Serif"/>
              </a:rPr>
              <a:t>không </a:t>
            </a:r>
            <a:r>
              <a:rPr sz="2600" dirty="0">
                <a:latin typeface="Microsoft Sans Serif"/>
                <a:cs typeface="Microsoft Sans Serif"/>
              </a:rPr>
              <a:t> chắc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chắn</a:t>
            </a:r>
          </a:p>
          <a:p>
            <a:pPr marL="291465" marR="5080" indent="-279400" algn="just">
              <a:lnSpc>
                <a:spcPct val="100000"/>
              </a:lnSpc>
              <a:spcBef>
                <a:spcPts val="5"/>
              </a:spcBef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Bàn ghế không </a:t>
            </a:r>
            <a:r>
              <a:rPr sz="2600" spc="70" dirty="0">
                <a:latin typeface="Microsoft Sans Serif"/>
                <a:cs typeface="Microsoft Sans Serif"/>
              </a:rPr>
              <a:t>vững </a:t>
            </a:r>
            <a:r>
              <a:rPr sz="2600" dirty="0">
                <a:latin typeface="Microsoft Sans Serif"/>
                <a:cs typeface="Microsoft Sans Serif"/>
              </a:rPr>
              <a:t>chắc, góc bàn nhọn, không </a:t>
            </a:r>
            <a:r>
              <a:rPr sz="2600" spc="-5" dirty="0">
                <a:latin typeface="Microsoft Sans Serif"/>
                <a:cs typeface="Microsoft Sans Serif"/>
              </a:rPr>
              <a:t>đảm </a:t>
            </a:r>
            <a:r>
              <a:rPr sz="2600" dirty="0">
                <a:latin typeface="Microsoft Sans Serif"/>
                <a:cs typeface="Microsoft Sans Serif"/>
              </a:rPr>
              <a:t> bảo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quy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định</a:t>
            </a:r>
            <a:endParaRPr sz="2600" dirty="0">
              <a:latin typeface="Microsoft Sans Serif"/>
              <a:cs typeface="Microsoft Sans Serif"/>
            </a:endParaRPr>
          </a:p>
          <a:p>
            <a:pPr marL="291465" marR="5715" indent="-279400" algn="just">
              <a:lnSpc>
                <a:spcPct val="100000"/>
              </a:lnSpc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Dụng cụ tập </a:t>
            </a:r>
            <a:r>
              <a:rPr sz="2600" spc="-5" dirty="0">
                <a:latin typeface="Microsoft Sans Serif"/>
                <a:cs typeface="Microsoft Sans Serif"/>
              </a:rPr>
              <a:t>luyện </a:t>
            </a:r>
            <a:r>
              <a:rPr sz="2600" dirty="0">
                <a:latin typeface="Microsoft Sans Serif"/>
                <a:cs typeface="Microsoft Sans Serif"/>
              </a:rPr>
              <a:t>thể dục thể thao không bảo đảm các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tiêu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chuẩn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kỹ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thuật,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an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toàn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0200" y="363473"/>
            <a:ext cx="39001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Các</a:t>
            </a:r>
            <a:r>
              <a:rPr sz="2800" spc="10" dirty="0"/>
              <a:t> </a:t>
            </a:r>
            <a:r>
              <a:rPr sz="2800" spc="-20" dirty="0"/>
              <a:t>yếu</a:t>
            </a:r>
            <a:r>
              <a:rPr sz="2800" spc="30" dirty="0"/>
              <a:t> </a:t>
            </a:r>
            <a:r>
              <a:rPr sz="2800" spc="-5" dirty="0"/>
              <a:t>tố</a:t>
            </a:r>
            <a:r>
              <a:rPr sz="2800" dirty="0"/>
              <a:t> </a:t>
            </a:r>
            <a:r>
              <a:rPr sz="2800" spc="-10" dirty="0"/>
              <a:t>nguy</a:t>
            </a:r>
            <a:r>
              <a:rPr sz="2800" spc="30" dirty="0"/>
              <a:t> </a:t>
            </a:r>
            <a:r>
              <a:rPr sz="2800" dirty="0"/>
              <a:t>cơ</a:t>
            </a:r>
            <a:r>
              <a:rPr sz="2800" spc="-20" dirty="0"/>
              <a:t> </a:t>
            </a:r>
            <a:r>
              <a:rPr sz="2800" spc="-5" dirty="0"/>
              <a:t>(tt)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330200" y="980947"/>
            <a:ext cx="8558530" cy="3425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1465" marR="5080" indent="-279400" algn="just">
              <a:lnSpc>
                <a:spcPct val="100000"/>
              </a:lnSpc>
              <a:spcBef>
                <a:spcPts val="105"/>
              </a:spcBef>
              <a:buChar char="-"/>
              <a:tabLst>
                <a:tab pos="292100" algn="l"/>
              </a:tabLst>
            </a:pPr>
            <a:r>
              <a:rPr sz="2600" spc="110" dirty="0">
                <a:latin typeface="Microsoft Sans Serif"/>
                <a:cs typeface="Microsoft Sans Serif"/>
              </a:rPr>
              <a:t>Trượt </a:t>
            </a:r>
            <a:r>
              <a:rPr sz="2600" spc="-5" dirty="0">
                <a:latin typeface="Microsoft Sans Serif"/>
                <a:cs typeface="Microsoft Sans Serif"/>
              </a:rPr>
              <a:t>té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khi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đi</a:t>
            </a:r>
            <a:r>
              <a:rPr sz="2600" spc="-5" dirty="0">
                <a:latin typeface="Microsoft Sans Serif"/>
                <a:cs typeface="Microsoft Sans Serif"/>
              </a:rPr>
              <a:t> hoặc</a:t>
            </a:r>
            <a:r>
              <a:rPr sz="2600" dirty="0">
                <a:latin typeface="Microsoft Sans Serif"/>
                <a:cs typeface="Microsoft Sans Serif"/>
              </a:rPr>
              <a:t> chạy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chơi </a:t>
            </a:r>
            <a:r>
              <a:rPr sz="2600" spc="260" dirty="0">
                <a:latin typeface="Microsoft Sans Serif"/>
                <a:cs typeface="Microsoft Sans Serif"/>
              </a:rPr>
              <a:t>ở </a:t>
            </a:r>
            <a:r>
              <a:rPr sz="2600" spc="55" dirty="0">
                <a:latin typeface="Microsoft Sans Serif"/>
                <a:cs typeface="Microsoft Sans Serif"/>
              </a:rPr>
              <a:t>những </a:t>
            </a:r>
            <a:r>
              <a:rPr sz="2600" spc="75" dirty="0">
                <a:latin typeface="Microsoft Sans Serif"/>
                <a:cs typeface="Microsoft Sans Serif"/>
              </a:rPr>
              <a:t>nơi </a:t>
            </a:r>
            <a:r>
              <a:rPr sz="2600" spc="-5" dirty="0">
                <a:latin typeface="Microsoft Sans Serif"/>
                <a:cs typeface="Microsoft Sans Serif"/>
              </a:rPr>
              <a:t>ẩm</a:t>
            </a:r>
            <a:r>
              <a:rPr sz="2600" spc="680" dirty="0">
                <a:latin typeface="Microsoft Sans Serif"/>
                <a:cs typeface="Microsoft Sans Serif"/>
              </a:rPr>
              <a:t> </a:t>
            </a:r>
            <a:r>
              <a:rPr sz="2600" spc="130" dirty="0">
                <a:latin typeface="Microsoft Sans Serif"/>
                <a:cs typeface="Microsoft Sans Serif"/>
              </a:rPr>
              <a:t>ướt, </a:t>
            </a:r>
            <a:r>
              <a:rPr sz="2600" spc="135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trơn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110" dirty="0">
                <a:latin typeface="Microsoft Sans Serif"/>
                <a:cs typeface="Microsoft Sans Serif"/>
              </a:rPr>
              <a:t>trượt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(nhà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tắm,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sàn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nhà,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sân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chơi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spc="75" dirty="0">
                <a:latin typeface="Microsoft Sans Serif"/>
                <a:cs typeface="Microsoft Sans Serif"/>
              </a:rPr>
              <a:t>ướt,..)</a:t>
            </a:r>
            <a:endParaRPr sz="260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600"/>
              </a:spcBef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Chạy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nhảy,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nô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đùa,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xô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đẩy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nhau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ngã</a:t>
            </a:r>
            <a:endParaRPr sz="260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600"/>
              </a:spcBef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Trèo cây, trèo </a:t>
            </a:r>
            <a:r>
              <a:rPr sz="2600" spc="95" dirty="0">
                <a:latin typeface="Microsoft Sans Serif"/>
                <a:cs typeface="Microsoft Sans Serif"/>
              </a:rPr>
              <a:t>tường, </a:t>
            </a:r>
            <a:r>
              <a:rPr sz="2600" dirty="0">
                <a:latin typeface="Microsoft Sans Serif"/>
                <a:cs typeface="Microsoft Sans Serif"/>
              </a:rPr>
              <a:t>cột </a:t>
            </a:r>
            <a:r>
              <a:rPr sz="2600" spc="-5" dirty="0">
                <a:latin typeface="Microsoft Sans Serif"/>
                <a:cs typeface="Microsoft Sans Serif"/>
              </a:rPr>
              <a:t>điện, </a:t>
            </a:r>
            <a:r>
              <a:rPr sz="2600" dirty="0">
                <a:latin typeface="Microsoft Sans Serif"/>
                <a:cs typeface="Microsoft Sans Serif"/>
              </a:rPr>
              <a:t>cầu thang, ban công,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70" dirty="0">
                <a:latin typeface="Microsoft Sans Serif"/>
                <a:cs typeface="Microsoft Sans Serif"/>
              </a:rPr>
              <a:t>đứng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trên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ghế/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đồ</a:t>
            </a:r>
            <a:r>
              <a:rPr sz="2600" spc="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vật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kê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240" dirty="0">
                <a:latin typeface="Microsoft Sans Serif"/>
                <a:cs typeface="Microsoft Sans Serif"/>
              </a:rPr>
              <a:t>vững,…</a:t>
            </a:r>
            <a:endParaRPr sz="260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605"/>
              </a:spcBef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Do </a:t>
            </a:r>
            <a:r>
              <a:rPr sz="2600" spc="150" dirty="0">
                <a:latin typeface="Microsoft Sans Serif"/>
                <a:cs typeface="Microsoft Sans Serif"/>
              </a:rPr>
              <a:t>sự </a:t>
            </a:r>
            <a:r>
              <a:rPr sz="2600" dirty="0">
                <a:latin typeface="Microsoft Sans Serif"/>
                <a:cs typeface="Microsoft Sans Serif"/>
              </a:rPr>
              <a:t>bất cẩn của </a:t>
            </a:r>
            <a:r>
              <a:rPr sz="2600" spc="105" dirty="0">
                <a:latin typeface="Microsoft Sans Serif"/>
                <a:cs typeface="Microsoft Sans Serif"/>
              </a:rPr>
              <a:t>người </a:t>
            </a:r>
            <a:r>
              <a:rPr sz="2600" spc="75" dirty="0">
                <a:latin typeface="Microsoft Sans Serif"/>
                <a:cs typeface="Microsoft Sans Serif"/>
              </a:rPr>
              <a:t>lớn </a:t>
            </a:r>
            <a:r>
              <a:rPr sz="2600" dirty="0">
                <a:latin typeface="Microsoft Sans Serif"/>
                <a:cs typeface="Microsoft Sans Serif"/>
              </a:rPr>
              <a:t>không trông </a:t>
            </a:r>
            <a:r>
              <a:rPr sz="2600" spc="-5" dirty="0">
                <a:latin typeface="Microsoft Sans Serif"/>
                <a:cs typeface="Microsoft Sans Serif"/>
              </a:rPr>
              <a:t>coi trẻ </a:t>
            </a:r>
            <a:r>
              <a:rPr sz="2600" dirty="0">
                <a:latin typeface="Microsoft Sans Serif"/>
                <a:cs typeface="Microsoft Sans Serif"/>
              </a:rPr>
              <a:t>đúng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cách </a:t>
            </a:r>
            <a:r>
              <a:rPr sz="2600" spc="-5" dirty="0">
                <a:latin typeface="Microsoft Sans Serif"/>
                <a:cs typeface="Microsoft Sans Serif"/>
              </a:rPr>
              <a:t>khiến trẻ </a:t>
            </a:r>
            <a:r>
              <a:rPr sz="2600" dirty="0">
                <a:latin typeface="Microsoft Sans Serif"/>
                <a:cs typeface="Microsoft Sans Serif"/>
              </a:rPr>
              <a:t>ngã </a:t>
            </a:r>
            <a:r>
              <a:rPr sz="2600" spc="145" dirty="0">
                <a:latin typeface="Microsoft Sans Serif"/>
                <a:cs typeface="Microsoft Sans Serif"/>
              </a:rPr>
              <a:t>từ </a:t>
            </a:r>
            <a:r>
              <a:rPr sz="2600" dirty="0">
                <a:latin typeface="Microsoft Sans Serif"/>
                <a:cs typeface="Microsoft Sans Serif"/>
              </a:rPr>
              <a:t>xe đẩy, võng, </a:t>
            </a:r>
            <a:r>
              <a:rPr sz="2600" spc="85" dirty="0">
                <a:latin typeface="Microsoft Sans Serif"/>
                <a:cs typeface="Microsoft Sans Serif"/>
              </a:rPr>
              <a:t>giường </a:t>
            </a:r>
            <a:r>
              <a:rPr sz="2600" spc="-5" dirty="0">
                <a:latin typeface="Microsoft Sans Serif"/>
                <a:cs typeface="Microsoft Sans Serif"/>
              </a:rPr>
              <a:t>hoặc </a:t>
            </a:r>
            <a:r>
              <a:rPr sz="2600" dirty="0">
                <a:latin typeface="Microsoft Sans Serif"/>
                <a:cs typeface="Microsoft Sans Serif"/>
              </a:rPr>
              <a:t>trên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cao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xuống,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do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tuột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khỏi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tay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105" dirty="0">
                <a:latin typeface="Microsoft Sans Serif"/>
                <a:cs typeface="Microsoft Sans Serif"/>
              </a:rPr>
              <a:t>người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75" dirty="0">
                <a:latin typeface="Microsoft Sans Serif"/>
                <a:cs typeface="Microsoft Sans Serif"/>
              </a:rPr>
              <a:t>lớn</a:t>
            </a:r>
            <a:endParaRPr sz="2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7730" y="112014"/>
            <a:ext cx="777049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" dirty="0">
                <a:solidFill>
                  <a:srgbClr val="004384"/>
                </a:solidFill>
              </a:rPr>
              <a:t>Các</a:t>
            </a:r>
            <a:r>
              <a:rPr sz="3000" spc="-25" dirty="0">
                <a:solidFill>
                  <a:srgbClr val="004384"/>
                </a:solidFill>
              </a:rPr>
              <a:t> </a:t>
            </a:r>
            <a:r>
              <a:rPr sz="3000" spc="-5" dirty="0">
                <a:solidFill>
                  <a:srgbClr val="004384"/>
                </a:solidFill>
              </a:rPr>
              <a:t>yếu</a:t>
            </a:r>
            <a:r>
              <a:rPr sz="3000" spc="-10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tố</a:t>
            </a:r>
            <a:r>
              <a:rPr sz="3000" spc="-5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nguy</a:t>
            </a:r>
            <a:r>
              <a:rPr sz="3000" spc="-10" dirty="0">
                <a:solidFill>
                  <a:srgbClr val="004384"/>
                </a:solidFill>
              </a:rPr>
              <a:t> </a:t>
            </a:r>
            <a:r>
              <a:rPr sz="3000" spc="-5" dirty="0">
                <a:solidFill>
                  <a:srgbClr val="004384"/>
                </a:solidFill>
              </a:rPr>
              <a:t>cơ</a:t>
            </a:r>
            <a:r>
              <a:rPr sz="3000" dirty="0">
                <a:solidFill>
                  <a:srgbClr val="004384"/>
                </a:solidFill>
              </a:rPr>
              <a:t> của TNTT</a:t>
            </a:r>
            <a:r>
              <a:rPr sz="3000" spc="-5" dirty="0">
                <a:solidFill>
                  <a:srgbClr val="004384"/>
                </a:solidFill>
              </a:rPr>
              <a:t> </a:t>
            </a:r>
            <a:r>
              <a:rPr sz="3000" dirty="0">
                <a:solidFill>
                  <a:srgbClr val="004384"/>
                </a:solidFill>
              </a:rPr>
              <a:t>ở</a:t>
            </a:r>
            <a:r>
              <a:rPr sz="3000" spc="5" dirty="0">
                <a:solidFill>
                  <a:srgbClr val="004384"/>
                </a:solidFill>
              </a:rPr>
              <a:t> </a:t>
            </a:r>
            <a:r>
              <a:rPr sz="3000" dirty="0" err="1">
                <a:solidFill>
                  <a:srgbClr val="004384"/>
                </a:solidFill>
              </a:rPr>
              <a:t>trẻ</a:t>
            </a:r>
            <a:r>
              <a:rPr sz="3000" spc="-20" dirty="0">
                <a:solidFill>
                  <a:srgbClr val="004384"/>
                </a:solidFill>
              </a:rPr>
              <a:t> </a:t>
            </a:r>
            <a:r>
              <a:rPr sz="3000" spc="-5" dirty="0" err="1" smtClean="0">
                <a:solidFill>
                  <a:srgbClr val="004384"/>
                </a:solidFill>
              </a:rPr>
              <a:t>em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398475" y="576196"/>
            <a:ext cx="6445885" cy="382989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25"/>
              </a:spcBef>
              <a:buClr>
                <a:srgbClr val="0000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sz="2600" b="1" dirty="0">
                <a:solidFill>
                  <a:srgbClr val="0F1E3D"/>
                </a:solidFill>
                <a:latin typeface="Arial"/>
                <a:cs typeface="Arial"/>
              </a:rPr>
              <a:t>Yếu</a:t>
            </a:r>
            <a:r>
              <a:rPr sz="2600" b="1" spc="-2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0F1E3D"/>
                </a:solidFill>
                <a:latin typeface="Arial"/>
                <a:cs typeface="Arial"/>
              </a:rPr>
              <a:t>tố</a:t>
            </a:r>
            <a:r>
              <a:rPr sz="2600" b="1" spc="-2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dirty="0">
                <a:solidFill>
                  <a:srgbClr val="0F1E3D"/>
                </a:solidFill>
                <a:latin typeface="Arial"/>
                <a:cs typeface="Arial"/>
              </a:rPr>
              <a:t>con</a:t>
            </a:r>
            <a:r>
              <a:rPr sz="2600" b="1" spc="-25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spc="-10" dirty="0" err="1" smtClean="0">
                <a:solidFill>
                  <a:srgbClr val="0F1E3D"/>
                </a:solidFill>
                <a:latin typeface="Arial"/>
                <a:cs typeface="Arial"/>
              </a:rPr>
              <a:t>ng</a:t>
            </a:r>
            <a:r>
              <a:rPr lang="en-US" sz="2600" b="1" spc="-10" dirty="0" err="1">
                <a:solidFill>
                  <a:srgbClr val="0F1E3D"/>
                </a:solidFill>
                <a:latin typeface="Arial"/>
                <a:cs typeface="Arial"/>
              </a:rPr>
              <a:t>ư</a:t>
            </a:r>
            <a:r>
              <a:rPr sz="2600" b="1" spc="-10" dirty="0" err="1" smtClean="0">
                <a:solidFill>
                  <a:srgbClr val="0F1E3D"/>
                </a:solidFill>
                <a:latin typeface="Arial"/>
                <a:cs typeface="Arial"/>
              </a:rPr>
              <a:t>ời</a:t>
            </a:r>
            <a:endParaRPr sz="2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200" b="1" i="1" spc="-10" dirty="0">
                <a:solidFill>
                  <a:srgbClr val="0F1E3D"/>
                </a:solidFill>
                <a:latin typeface="Arial"/>
                <a:cs typeface="Arial"/>
              </a:rPr>
              <a:t>Bản</a:t>
            </a:r>
            <a:r>
              <a:rPr sz="2200" b="1" i="1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thân</a:t>
            </a:r>
            <a:r>
              <a:rPr sz="2200" b="1" i="1" spc="1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trẻ</a:t>
            </a:r>
            <a:r>
              <a:rPr sz="2200" b="1" i="1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em,</a:t>
            </a:r>
            <a:r>
              <a:rPr sz="2200" b="1" i="1" spc="-10" dirty="0">
                <a:solidFill>
                  <a:srgbClr val="0F1E3D"/>
                </a:solidFill>
                <a:latin typeface="Arial"/>
                <a:cs typeface="Arial"/>
              </a:rPr>
              <a:t> HS</a:t>
            </a:r>
            <a:endParaRPr sz="2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Tuổi,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giới</a:t>
            </a:r>
            <a:endParaRPr sz="22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-5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Thể</a:t>
            </a:r>
            <a:r>
              <a:rPr sz="22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chất</a:t>
            </a:r>
            <a:r>
              <a:rPr lang="en-US" sz="2200" spc="-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&amp;</a:t>
            </a:r>
            <a:r>
              <a:rPr sz="2200" spc="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tinh</a:t>
            </a:r>
            <a:r>
              <a:rPr sz="22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thần</a:t>
            </a:r>
            <a:endParaRPr sz="22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Tò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mò,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nhu</a:t>
            </a:r>
            <a:r>
              <a:rPr sz="22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cầu</a:t>
            </a:r>
            <a:r>
              <a:rPr sz="22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thử</a:t>
            </a:r>
            <a:r>
              <a:rPr sz="22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nghiệm</a:t>
            </a:r>
            <a:endParaRPr sz="22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200" b="1" i="1" spc="-10" dirty="0" err="1" smtClean="0">
                <a:solidFill>
                  <a:srgbClr val="0F1E3D"/>
                </a:solidFill>
                <a:latin typeface="Arial"/>
                <a:cs typeface="Arial"/>
              </a:rPr>
              <a:t>Người</a:t>
            </a:r>
            <a:r>
              <a:rPr sz="2200" b="1" i="1" spc="5" dirty="0" smtClean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chăm</a:t>
            </a:r>
            <a:r>
              <a:rPr sz="2200" b="1" i="1" spc="-1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sóc</a:t>
            </a:r>
            <a:r>
              <a:rPr sz="2200" b="1" i="1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200" b="1" i="1" spc="-5" dirty="0">
                <a:solidFill>
                  <a:srgbClr val="0F1E3D"/>
                </a:solidFill>
                <a:latin typeface="Arial"/>
                <a:cs typeface="Arial"/>
              </a:rPr>
              <a:t>trẻ</a:t>
            </a:r>
            <a:endParaRPr sz="22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5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Chủ</a:t>
            </a:r>
            <a:r>
              <a:rPr sz="22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quan</a:t>
            </a:r>
            <a:endParaRPr sz="22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Thiếu</a:t>
            </a:r>
            <a:r>
              <a:rPr sz="2200" spc="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kinh</a:t>
            </a:r>
            <a:r>
              <a:rPr sz="22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nghiệm</a:t>
            </a:r>
            <a:endParaRPr sz="2200" dirty="0">
              <a:latin typeface="Microsoft Sans Serif"/>
              <a:cs typeface="Microsoft Sans Serif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354965" algn="l"/>
                <a:tab pos="355600" algn="l"/>
              </a:tabLst>
            </a:pPr>
            <a:r>
              <a:rPr sz="2200" spc="5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110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được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đào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tạo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về</a:t>
            </a:r>
            <a:r>
              <a:rPr sz="22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chăm</a:t>
            </a:r>
            <a:r>
              <a:rPr sz="22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sóc</a:t>
            </a:r>
            <a:r>
              <a:rPr sz="22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và</a:t>
            </a:r>
            <a:r>
              <a:rPr sz="22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đảm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bảo</a:t>
            </a:r>
            <a:r>
              <a:rPr sz="22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AT</a:t>
            </a:r>
            <a:endParaRPr sz="22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858" y="342906"/>
            <a:ext cx="4616835" cy="438692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4053" y="93700"/>
            <a:ext cx="4139946" cy="48089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60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33" y="0"/>
            <a:ext cx="9123045" cy="5134610"/>
            <a:chOff x="21333" y="0"/>
            <a:chExt cx="9123045" cy="51346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33" y="23"/>
              <a:ext cx="4748911" cy="513397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4009" y="0"/>
              <a:ext cx="4499990" cy="511778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650"/>
              </a:lnSpc>
            </a:pPr>
            <a:fld id="{81D60167-4931-47E6-BA6A-407CBD079E47}" type="slidenum">
              <a:rPr dirty="0"/>
              <a:t>61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0667" y="291465"/>
            <a:ext cx="50533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i="1" spc="-5" dirty="0">
                <a:latin typeface="Arial"/>
                <a:cs typeface="Arial"/>
              </a:rPr>
              <a:t>Biện</a:t>
            </a:r>
            <a:r>
              <a:rPr sz="2700" i="1" spc="-20" dirty="0">
                <a:latin typeface="Arial"/>
                <a:cs typeface="Arial"/>
              </a:rPr>
              <a:t> </a:t>
            </a:r>
            <a:r>
              <a:rPr sz="2700" i="1" spc="-5" dirty="0">
                <a:latin typeface="Arial"/>
                <a:cs typeface="Arial"/>
              </a:rPr>
              <a:t>pháp </a:t>
            </a:r>
            <a:r>
              <a:rPr sz="2700" i="1" spc="-10" dirty="0">
                <a:latin typeface="Arial"/>
                <a:cs typeface="Arial"/>
              </a:rPr>
              <a:t>phòng</a:t>
            </a:r>
            <a:r>
              <a:rPr sz="2700" i="1" spc="5" dirty="0">
                <a:latin typeface="Arial"/>
                <a:cs typeface="Arial"/>
              </a:rPr>
              <a:t> </a:t>
            </a:r>
            <a:r>
              <a:rPr sz="2700" i="1" spc="-5" dirty="0">
                <a:latin typeface="Arial"/>
                <a:cs typeface="Arial"/>
              </a:rPr>
              <a:t>chống</a:t>
            </a:r>
            <a:r>
              <a:rPr sz="2700" i="1" dirty="0">
                <a:latin typeface="Arial"/>
                <a:cs typeface="Arial"/>
              </a:rPr>
              <a:t> té</a:t>
            </a:r>
            <a:r>
              <a:rPr sz="2700" i="1" spc="-25" dirty="0">
                <a:latin typeface="Arial"/>
                <a:cs typeface="Arial"/>
              </a:rPr>
              <a:t> </a:t>
            </a:r>
            <a:r>
              <a:rPr sz="2700" i="1" spc="-10" dirty="0">
                <a:latin typeface="Arial"/>
                <a:cs typeface="Arial"/>
              </a:rPr>
              <a:t>ngã</a:t>
            </a:r>
            <a:endParaRPr sz="27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0667" y="742059"/>
            <a:ext cx="8398510" cy="37223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  <a:tabLst>
                <a:tab pos="295910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-	Củng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cố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cơ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sở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vật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chất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của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trường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500" spc="-5" dirty="0">
                <a:latin typeface="Microsoft Sans Serif"/>
                <a:cs typeface="Microsoft Sans Serif"/>
              </a:rPr>
              <a:t>+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Sân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trường</a:t>
            </a:r>
            <a:r>
              <a:rPr sz="2500" spc="6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bằng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phẳng,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không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55" dirty="0">
                <a:latin typeface="Microsoft Sans Serif"/>
                <a:cs typeface="Microsoft Sans Serif"/>
              </a:rPr>
              <a:t>trơn</a:t>
            </a:r>
            <a:r>
              <a:rPr sz="2500" spc="65" dirty="0">
                <a:latin typeface="Microsoft Sans Serif"/>
                <a:cs typeface="Microsoft Sans Serif"/>
              </a:rPr>
              <a:t> </a:t>
            </a:r>
            <a:r>
              <a:rPr sz="2500" spc="100" dirty="0">
                <a:latin typeface="Microsoft Sans Serif"/>
                <a:cs typeface="Microsoft Sans Serif"/>
              </a:rPr>
              <a:t>trượt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latin typeface="Microsoft Sans Serif"/>
                <a:cs typeface="Microsoft Sans Serif"/>
              </a:rPr>
              <a:t>+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Xây</a:t>
            </a:r>
            <a:r>
              <a:rPr sz="2500" spc="60" dirty="0">
                <a:latin typeface="Microsoft Sans Serif"/>
                <a:cs typeface="Microsoft Sans Serif"/>
              </a:rPr>
              <a:t> dựng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rào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chắn,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ban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công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spc="-5" dirty="0">
                <a:latin typeface="Microsoft Sans Serif"/>
                <a:cs typeface="Microsoft Sans Serif"/>
              </a:rPr>
              <a:t>+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Cửa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sổ,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hành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lang,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cầu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thang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phải</a:t>
            </a:r>
            <a:r>
              <a:rPr sz="2500" spc="1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có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tay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vịn,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lan</a:t>
            </a:r>
            <a:r>
              <a:rPr sz="2500" spc="6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can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500" spc="-5" dirty="0">
                <a:latin typeface="Microsoft Sans Serif"/>
                <a:cs typeface="Microsoft Sans Serif"/>
              </a:rPr>
              <a:t>+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Bàn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ghế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hỏng,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không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chắc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phải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90" dirty="0">
                <a:latin typeface="Microsoft Sans Serif"/>
                <a:cs typeface="Microsoft Sans Serif"/>
              </a:rPr>
              <a:t>sửa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65" dirty="0">
                <a:latin typeface="Microsoft Sans Serif"/>
                <a:cs typeface="Microsoft Sans Serif"/>
              </a:rPr>
              <a:t>chữa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ngay</a:t>
            </a:r>
            <a:endParaRPr sz="2500">
              <a:latin typeface="Microsoft Sans Serif"/>
              <a:cs typeface="Microsoft Sans Serif"/>
            </a:endParaRPr>
          </a:p>
          <a:p>
            <a:pPr marL="373380" marR="5080" indent="-361315">
              <a:lnSpc>
                <a:spcPct val="100000"/>
              </a:lnSpc>
              <a:spcBef>
                <a:spcPts val="600"/>
              </a:spcBef>
              <a:tabLst>
                <a:tab pos="352425" algn="l"/>
                <a:tab pos="1265555" algn="l"/>
                <a:tab pos="1754505" algn="l"/>
                <a:tab pos="2350135" algn="l"/>
                <a:tab pos="3016885" algn="l"/>
                <a:tab pos="3612515" algn="l"/>
                <a:tab pos="4474845" algn="l"/>
                <a:tab pos="5229860" algn="l"/>
                <a:tab pos="5632450" algn="l"/>
                <a:tab pos="6193155" algn="l"/>
                <a:tab pos="6959600" algn="l"/>
                <a:tab pos="7713980" algn="l"/>
              </a:tabLst>
            </a:pPr>
            <a:r>
              <a:rPr sz="2500" spc="-5" dirty="0">
                <a:latin typeface="Microsoft Sans Serif"/>
                <a:cs typeface="Microsoft Sans Serif"/>
              </a:rPr>
              <a:t>+	</a:t>
            </a:r>
            <a:r>
              <a:rPr sz="2500" spc="-10" dirty="0">
                <a:latin typeface="Microsoft Sans Serif"/>
                <a:cs typeface="Microsoft Sans Serif"/>
              </a:rPr>
              <a:t>Dụn</a:t>
            </a:r>
            <a:r>
              <a:rPr sz="2500" spc="-5" dirty="0">
                <a:latin typeface="Microsoft Sans Serif"/>
                <a:cs typeface="Microsoft Sans Serif"/>
              </a:rPr>
              <a:t>g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cụ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thể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dục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thể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th</a:t>
            </a:r>
            <a:r>
              <a:rPr sz="2500" dirty="0">
                <a:latin typeface="Microsoft Sans Serif"/>
                <a:cs typeface="Microsoft Sans Serif"/>
              </a:rPr>
              <a:t>a</a:t>
            </a:r>
            <a:r>
              <a:rPr sz="2500" spc="-5" dirty="0">
                <a:latin typeface="Microsoft Sans Serif"/>
                <a:cs typeface="Microsoft Sans Serif"/>
              </a:rPr>
              <a:t>o,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thiết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bị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5" dirty="0">
                <a:latin typeface="Microsoft Sans Serif"/>
                <a:cs typeface="Microsoft Sans Serif"/>
              </a:rPr>
              <a:t>v</a:t>
            </a:r>
            <a:r>
              <a:rPr sz="2500" spc="-10" dirty="0">
                <a:latin typeface="Microsoft Sans Serif"/>
                <a:cs typeface="Microsoft Sans Serif"/>
              </a:rPr>
              <a:t>ui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55" dirty="0">
                <a:latin typeface="Microsoft Sans Serif"/>
                <a:cs typeface="Microsoft Sans Serif"/>
              </a:rPr>
              <a:t>chơi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phải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5" dirty="0">
                <a:latin typeface="Microsoft Sans Serif"/>
                <a:cs typeface="Microsoft Sans Serif"/>
              </a:rPr>
              <a:t>ch</a:t>
            </a:r>
            <a:r>
              <a:rPr sz="2500" dirty="0">
                <a:latin typeface="Microsoft Sans Serif"/>
                <a:cs typeface="Microsoft Sans Serif"/>
              </a:rPr>
              <a:t>ắ</a:t>
            </a:r>
            <a:r>
              <a:rPr sz="2500" spc="-5" dirty="0">
                <a:latin typeface="Microsoft Sans Serif"/>
                <a:cs typeface="Microsoft Sans Serif"/>
              </a:rPr>
              <a:t>c  chắn,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đảm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bảo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an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toàn</a:t>
            </a:r>
            <a:endParaRPr sz="2500">
              <a:latin typeface="Microsoft Sans Serif"/>
              <a:cs typeface="Microsoft Sans Serif"/>
            </a:endParaRPr>
          </a:p>
          <a:p>
            <a:pPr marL="373380" marR="5080" indent="-361315">
              <a:lnSpc>
                <a:spcPct val="100000"/>
              </a:lnSpc>
              <a:spcBef>
                <a:spcPts val="600"/>
              </a:spcBef>
            </a:pPr>
            <a:r>
              <a:rPr sz="2500" spc="-5" dirty="0">
                <a:latin typeface="Microsoft Sans Serif"/>
                <a:cs typeface="Microsoft Sans Serif"/>
              </a:rPr>
              <a:t>+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50" dirty="0">
                <a:latin typeface="Microsoft Sans Serif"/>
                <a:cs typeface="Microsoft Sans Serif"/>
              </a:rPr>
              <a:t>Những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cây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245" dirty="0">
                <a:latin typeface="Microsoft Sans Serif"/>
                <a:cs typeface="Microsoft Sans Serif"/>
              </a:rPr>
              <a:t>ở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sân</a:t>
            </a:r>
            <a:r>
              <a:rPr sz="2500" spc="305" dirty="0">
                <a:latin typeface="Microsoft Sans Serif"/>
                <a:cs typeface="Microsoft Sans Serif"/>
              </a:rPr>
              <a:t> </a:t>
            </a:r>
            <a:r>
              <a:rPr sz="2500" spc="85" dirty="0">
                <a:latin typeface="Microsoft Sans Serif"/>
                <a:cs typeface="Microsoft Sans Serif"/>
              </a:rPr>
              <a:t>trường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cần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có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rào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chắn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để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trẻ</a:t>
            </a:r>
            <a:r>
              <a:rPr sz="2500" spc="2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không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leo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trèo</a:t>
            </a:r>
            <a:r>
              <a:rPr sz="2500" spc="5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được</a:t>
            </a:r>
            <a:endParaRPr sz="2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600" y="507618"/>
            <a:ext cx="5822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10" dirty="0">
                <a:latin typeface="Arial"/>
                <a:cs typeface="Arial"/>
              </a:rPr>
              <a:t>Biện</a:t>
            </a:r>
            <a:r>
              <a:rPr sz="2800" i="1" spc="1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pháp</a:t>
            </a:r>
            <a:r>
              <a:rPr sz="2800" i="1" spc="2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phòng</a:t>
            </a:r>
            <a:r>
              <a:rPr sz="2800" i="1" spc="35" dirty="0">
                <a:latin typeface="Arial"/>
                <a:cs typeface="Arial"/>
              </a:rPr>
              <a:t> </a:t>
            </a:r>
            <a:r>
              <a:rPr sz="2800" i="1" spc="-10" dirty="0">
                <a:latin typeface="Arial"/>
                <a:cs typeface="Arial"/>
              </a:rPr>
              <a:t>chống</a:t>
            </a:r>
            <a:r>
              <a:rPr sz="2800" i="1" spc="2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té </a:t>
            </a:r>
            <a:r>
              <a:rPr sz="2800" i="1" spc="-10" dirty="0">
                <a:latin typeface="Arial"/>
                <a:cs typeface="Arial"/>
              </a:rPr>
              <a:t>ngã</a:t>
            </a:r>
            <a:r>
              <a:rPr sz="2800" i="1" spc="3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(tt)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36600" y="1049189"/>
            <a:ext cx="8552180" cy="318135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1465" indent="-279400">
              <a:lnSpc>
                <a:spcPct val="100000"/>
              </a:lnSpc>
              <a:spcBef>
                <a:spcPts val="700"/>
              </a:spcBef>
              <a:buChar char="-"/>
              <a:tabLst>
                <a:tab pos="291465" algn="l"/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cho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</a:t>
            </a:r>
            <a:r>
              <a:rPr sz="2600" spc="45" dirty="0">
                <a:latin typeface="Microsoft Sans Serif"/>
                <a:cs typeface="Microsoft Sans Serif"/>
              </a:rPr>
              <a:t> </a:t>
            </a:r>
            <a:r>
              <a:rPr sz="2600" spc="70" dirty="0">
                <a:latin typeface="Microsoft Sans Serif"/>
                <a:cs typeface="Microsoft Sans Serif"/>
              </a:rPr>
              <a:t>đứng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trên</a:t>
            </a:r>
            <a:r>
              <a:rPr sz="2600" spc="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ghế,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vật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dụng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75" dirty="0">
                <a:latin typeface="Microsoft Sans Serif"/>
                <a:cs typeface="Microsoft Sans Serif"/>
              </a:rPr>
              <a:t>vững</a:t>
            </a:r>
            <a:endParaRPr sz="2600">
              <a:latin typeface="Microsoft Sans Serif"/>
              <a:cs typeface="Microsoft Sans Serif"/>
            </a:endParaRPr>
          </a:p>
          <a:p>
            <a:pPr marL="291465" indent="-279400">
              <a:lnSpc>
                <a:spcPct val="100000"/>
              </a:lnSpc>
              <a:spcBef>
                <a:spcPts val="600"/>
              </a:spcBef>
              <a:buChar char="-"/>
              <a:tabLst>
                <a:tab pos="291465" algn="l"/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cho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</a:t>
            </a:r>
            <a:r>
              <a:rPr sz="2600" spc="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nhỏ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145" dirty="0">
                <a:latin typeface="Microsoft Sans Serif"/>
                <a:cs typeface="Microsoft Sans Serif"/>
              </a:rPr>
              <a:t>tự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đi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vào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nhà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tắm,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nhà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VS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một</a:t>
            </a:r>
            <a:r>
              <a:rPr sz="2600" spc="30" dirty="0">
                <a:latin typeface="Microsoft Sans Serif"/>
                <a:cs typeface="Microsoft Sans Serif"/>
              </a:rPr>
              <a:t> mình</a:t>
            </a:r>
            <a:endParaRPr sz="2600">
              <a:latin typeface="Microsoft Sans Serif"/>
              <a:cs typeface="Microsoft Sans Serif"/>
            </a:endParaRPr>
          </a:p>
          <a:p>
            <a:pPr marL="291465" marR="6350" indent="-279400">
              <a:lnSpc>
                <a:spcPct val="100000"/>
              </a:lnSpc>
              <a:spcBef>
                <a:spcPts val="600"/>
              </a:spcBef>
              <a:buChar char="-"/>
              <a:tabLst>
                <a:tab pos="291465" algn="l"/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Không</a:t>
            </a:r>
            <a:r>
              <a:rPr sz="2600" spc="100" dirty="0">
                <a:latin typeface="Microsoft Sans Serif"/>
                <a:cs typeface="Microsoft Sans Serif"/>
              </a:rPr>
              <a:t> </a:t>
            </a:r>
            <a:r>
              <a:rPr sz="2600" spc="70" dirty="0">
                <a:latin typeface="Microsoft Sans Serif"/>
                <a:cs typeface="Microsoft Sans Serif"/>
              </a:rPr>
              <a:t>thực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hiện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</a:t>
            </a:r>
            <a:r>
              <a:rPr sz="2600" spc="8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động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tác</a:t>
            </a:r>
            <a:r>
              <a:rPr sz="2600" spc="8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dễ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gây</a:t>
            </a:r>
            <a:r>
              <a:rPr sz="2600" spc="8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ngã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cho</a:t>
            </a:r>
            <a:r>
              <a:rPr sz="2600" spc="10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</a:t>
            </a:r>
            <a:r>
              <a:rPr sz="2600" spc="9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(tung, </a:t>
            </a:r>
            <a:r>
              <a:rPr sz="2600" spc="-67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xốc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110" dirty="0">
                <a:latin typeface="Microsoft Sans Serif"/>
                <a:cs typeface="Microsoft Sans Serif"/>
              </a:rPr>
              <a:t>ngược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trẻ,...)</a:t>
            </a:r>
            <a:endParaRPr sz="2600">
              <a:latin typeface="Microsoft Sans Serif"/>
              <a:cs typeface="Microsoft Sans Serif"/>
            </a:endParaRPr>
          </a:p>
          <a:p>
            <a:pPr marL="291465" marR="5080" indent="-279400">
              <a:lnSpc>
                <a:spcPct val="100000"/>
              </a:lnSpc>
              <a:spcBef>
                <a:spcPts val="605"/>
              </a:spcBef>
              <a:buChar char="-"/>
              <a:tabLst>
                <a:tab pos="291465" algn="l"/>
                <a:tab pos="292100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Giáo</a:t>
            </a:r>
            <a:r>
              <a:rPr sz="2600" spc="204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dục</a:t>
            </a:r>
            <a:r>
              <a:rPr sz="2600" spc="1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cho</a:t>
            </a:r>
            <a:r>
              <a:rPr sz="2600" spc="20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</a:t>
            </a:r>
            <a:r>
              <a:rPr sz="2600" spc="20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tránh</a:t>
            </a:r>
            <a:r>
              <a:rPr sz="2600" spc="20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</a:t>
            </a:r>
            <a:r>
              <a:rPr sz="2600" spc="20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trò</a:t>
            </a:r>
            <a:r>
              <a:rPr sz="2600" spc="200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chơi</a:t>
            </a:r>
            <a:r>
              <a:rPr sz="2600" spc="1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nguy</a:t>
            </a:r>
            <a:r>
              <a:rPr sz="2600" spc="204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hiểm:</a:t>
            </a:r>
            <a:r>
              <a:rPr sz="2600" spc="19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nhảy</a:t>
            </a:r>
            <a:r>
              <a:rPr sz="2600" spc="204" dirty="0">
                <a:latin typeface="Microsoft Sans Serif"/>
                <a:cs typeface="Microsoft Sans Serif"/>
              </a:rPr>
              <a:t> </a:t>
            </a:r>
            <a:r>
              <a:rPr sz="2600" spc="140" dirty="0">
                <a:latin typeface="Microsoft Sans Serif"/>
                <a:cs typeface="Microsoft Sans Serif"/>
              </a:rPr>
              <a:t>từ </a:t>
            </a:r>
            <a:r>
              <a:rPr sz="2600" spc="-67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trên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cao</a:t>
            </a:r>
            <a:endParaRPr sz="2600">
              <a:latin typeface="Microsoft Sans Serif"/>
              <a:cs typeface="Microsoft Sans Serif"/>
            </a:endParaRPr>
          </a:p>
          <a:p>
            <a:pPr marL="291465" indent="-279400">
              <a:lnSpc>
                <a:spcPct val="100000"/>
              </a:lnSpc>
              <a:spcBef>
                <a:spcPts val="600"/>
              </a:spcBef>
              <a:buChar char="-"/>
              <a:tabLst>
                <a:tab pos="291465" algn="l"/>
                <a:tab pos="292100" algn="l"/>
              </a:tabLst>
            </a:pPr>
            <a:r>
              <a:rPr sz="2600" spc="105" dirty="0">
                <a:latin typeface="Microsoft Sans Serif"/>
                <a:cs typeface="Microsoft Sans Serif"/>
              </a:rPr>
              <a:t>Hướng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dẫn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trẻ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kỹ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năng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phòng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chống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ngã</a:t>
            </a:r>
            <a:endParaRPr sz="26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4204" y="432186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Microsoft Sans Serif"/>
                <a:cs typeface="Microsoft Sans Serif"/>
              </a:rPr>
              <a:t>84</a:t>
            </a:r>
            <a:endParaRPr sz="14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41" y="339496"/>
            <a:ext cx="8385429" cy="44547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720" y="555574"/>
            <a:ext cx="4326274" cy="38628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96586" y="563958"/>
            <a:ext cx="4385643" cy="3757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759792"/>
            <a:ext cx="2050414" cy="1384300"/>
            <a:chOff x="0" y="3759792"/>
            <a:chExt cx="2050414" cy="13843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958602"/>
              <a:ext cx="2049854" cy="1184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3759792"/>
              <a:ext cx="1893570" cy="1384300"/>
            </a:xfrm>
            <a:custGeom>
              <a:avLst/>
              <a:gdLst/>
              <a:ahLst/>
              <a:cxnLst/>
              <a:rect l="l" t="t" r="r" b="b"/>
              <a:pathLst>
                <a:path w="1893570" h="1384300">
                  <a:moveTo>
                    <a:pt x="1306322" y="1115102"/>
                  </a:moveTo>
                  <a:lnTo>
                    <a:pt x="1320648" y="1164026"/>
                  </a:lnTo>
                  <a:lnTo>
                    <a:pt x="1336901" y="1212166"/>
                  </a:lnTo>
                  <a:lnTo>
                    <a:pt x="1355452" y="1259363"/>
                  </a:lnTo>
                  <a:lnTo>
                    <a:pt x="1376673" y="1305461"/>
                  </a:lnTo>
                  <a:lnTo>
                    <a:pt x="1400937" y="1350300"/>
                  </a:lnTo>
                  <a:lnTo>
                    <a:pt x="1422402" y="1383707"/>
                  </a:lnTo>
                  <a:lnTo>
                    <a:pt x="1893325" y="1383707"/>
                  </a:lnTo>
                  <a:lnTo>
                    <a:pt x="1835532" y="1341068"/>
                  </a:lnTo>
                  <a:lnTo>
                    <a:pt x="1792360" y="1313595"/>
                  </a:lnTo>
                  <a:lnTo>
                    <a:pt x="1747800" y="1288140"/>
                  </a:lnTo>
                  <a:lnTo>
                    <a:pt x="1702182" y="1264666"/>
                  </a:lnTo>
                  <a:lnTo>
                    <a:pt x="1655835" y="1243135"/>
                  </a:lnTo>
                  <a:lnTo>
                    <a:pt x="1609090" y="1223510"/>
                  </a:lnTo>
                  <a:lnTo>
                    <a:pt x="1559357" y="1204417"/>
                  </a:lnTo>
                  <a:lnTo>
                    <a:pt x="1509089" y="1186158"/>
                  </a:lnTo>
                  <a:lnTo>
                    <a:pt x="1306322" y="1115102"/>
                  </a:lnTo>
                  <a:close/>
                </a:path>
                <a:path w="1893570" h="1384300">
                  <a:moveTo>
                    <a:pt x="375221" y="149145"/>
                  </a:moveTo>
                  <a:lnTo>
                    <a:pt x="269887" y="149877"/>
                  </a:lnTo>
                  <a:lnTo>
                    <a:pt x="306833" y="178298"/>
                  </a:lnTo>
                  <a:lnTo>
                    <a:pt x="342493" y="208352"/>
                  </a:lnTo>
                  <a:lnTo>
                    <a:pt x="376781" y="240094"/>
                  </a:lnTo>
                  <a:lnTo>
                    <a:pt x="409610" y="273577"/>
                  </a:lnTo>
                  <a:lnTo>
                    <a:pt x="440893" y="308856"/>
                  </a:lnTo>
                  <a:lnTo>
                    <a:pt x="471581" y="346521"/>
                  </a:lnTo>
                  <a:lnTo>
                    <a:pt x="501411" y="385036"/>
                  </a:lnTo>
                  <a:lnTo>
                    <a:pt x="530559" y="424226"/>
                  </a:lnTo>
                  <a:lnTo>
                    <a:pt x="559203" y="463914"/>
                  </a:lnTo>
                  <a:lnTo>
                    <a:pt x="587519" y="503925"/>
                  </a:lnTo>
                  <a:lnTo>
                    <a:pt x="643910" y="584254"/>
                  </a:lnTo>
                  <a:lnTo>
                    <a:pt x="672274" y="624131"/>
                  </a:lnTo>
                  <a:lnTo>
                    <a:pt x="701052" y="663671"/>
                  </a:lnTo>
                  <a:lnTo>
                    <a:pt x="730388" y="702653"/>
                  </a:lnTo>
                  <a:lnTo>
                    <a:pt x="760460" y="740901"/>
                  </a:lnTo>
                  <a:lnTo>
                    <a:pt x="791444" y="778240"/>
                  </a:lnTo>
                  <a:lnTo>
                    <a:pt x="823518" y="814493"/>
                  </a:lnTo>
                  <a:lnTo>
                    <a:pt x="856859" y="849484"/>
                  </a:lnTo>
                  <a:lnTo>
                    <a:pt x="891644" y="883037"/>
                  </a:lnTo>
                  <a:lnTo>
                    <a:pt x="928049" y="914976"/>
                  </a:lnTo>
                  <a:lnTo>
                    <a:pt x="966254" y="945126"/>
                  </a:lnTo>
                  <a:lnTo>
                    <a:pt x="1005435" y="972375"/>
                  </a:lnTo>
                  <a:lnTo>
                    <a:pt x="1045834" y="997457"/>
                  </a:lnTo>
                  <a:lnTo>
                    <a:pt x="1087316" y="1020599"/>
                  </a:lnTo>
                  <a:lnTo>
                    <a:pt x="1129749" y="1042025"/>
                  </a:lnTo>
                  <a:lnTo>
                    <a:pt x="1172999" y="1061963"/>
                  </a:lnTo>
                  <a:lnTo>
                    <a:pt x="1216933" y="1080637"/>
                  </a:lnTo>
                  <a:lnTo>
                    <a:pt x="1261418" y="1098275"/>
                  </a:lnTo>
                  <a:lnTo>
                    <a:pt x="1306322" y="1115102"/>
                  </a:lnTo>
                  <a:lnTo>
                    <a:pt x="1294156" y="1067606"/>
                  </a:lnTo>
                  <a:lnTo>
                    <a:pt x="1283100" y="1019661"/>
                  </a:lnTo>
                  <a:lnTo>
                    <a:pt x="1272832" y="971405"/>
                  </a:lnTo>
                  <a:lnTo>
                    <a:pt x="1263029" y="922978"/>
                  </a:lnTo>
                  <a:lnTo>
                    <a:pt x="1253370" y="874518"/>
                  </a:lnTo>
                  <a:lnTo>
                    <a:pt x="1243533" y="826165"/>
                  </a:lnTo>
                  <a:lnTo>
                    <a:pt x="1232554" y="777274"/>
                  </a:lnTo>
                  <a:lnTo>
                    <a:pt x="1220411" y="728341"/>
                  </a:lnTo>
                  <a:lnTo>
                    <a:pt x="1206839" y="679663"/>
                  </a:lnTo>
                  <a:lnTo>
                    <a:pt x="1191570" y="631536"/>
                  </a:lnTo>
                  <a:lnTo>
                    <a:pt x="1174322" y="584209"/>
                  </a:lnTo>
                  <a:lnTo>
                    <a:pt x="1154886" y="538116"/>
                  </a:lnTo>
                  <a:lnTo>
                    <a:pt x="1132940" y="493415"/>
                  </a:lnTo>
                  <a:lnTo>
                    <a:pt x="1108237" y="450449"/>
                  </a:lnTo>
                  <a:lnTo>
                    <a:pt x="1080511" y="409513"/>
                  </a:lnTo>
                  <a:lnTo>
                    <a:pt x="1049498" y="370903"/>
                  </a:lnTo>
                  <a:lnTo>
                    <a:pt x="1014933" y="334916"/>
                  </a:lnTo>
                  <a:lnTo>
                    <a:pt x="978862" y="303636"/>
                  </a:lnTo>
                  <a:lnTo>
                    <a:pt x="940441" y="275896"/>
                  </a:lnTo>
                  <a:lnTo>
                    <a:pt x="899913" y="251505"/>
                  </a:lnTo>
                  <a:lnTo>
                    <a:pt x="857521" y="230276"/>
                  </a:lnTo>
                  <a:lnTo>
                    <a:pt x="813508" y="212019"/>
                  </a:lnTo>
                  <a:lnTo>
                    <a:pt x="768118" y="196545"/>
                  </a:lnTo>
                  <a:lnTo>
                    <a:pt x="721593" y="183665"/>
                  </a:lnTo>
                  <a:lnTo>
                    <a:pt x="674179" y="173190"/>
                  </a:lnTo>
                  <a:lnTo>
                    <a:pt x="626116" y="164932"/>
                  </a:lnTo>
                  <a:lnTo>
                    <a:pt x="577650" y="158701"/>
                  </a:lnTo>
                  <a:lnTo>
                    <a:pt x="529023" y="154309"/>
                  </a:lnTo>
                  <a:lnTo>
                    <a:pt x="480479" y="151566"/>
                  </a:lnTo>
                  <a:lnTo>
                    <a:pt x="427875" y="149754"/>
                  </a:lnTo>
                  <a:lnTo>
                    <a:pt x="375221" y="149145"/>
                  </a:lnTo>
                  <a:close/>
                </a:path>
                <a:path w="1893570" h="1384300">
                  <a:moveTo>
                    <a:pt x="0" y="0"/>
                  </a:moveTo>
                  <a:lnTo>
                    <a:pt x="0" y="145325"/>
                  </a:lnTo>
                  <a:lnTo>
                    <a:pt x="60391" y="148950"/>
                  </a:lnTo>
                  <a:lnTo>
                    <a:pt x="112648" y="150411"/>
                  </a:lnTo>
                  <a:lnTo>
                    <a:pt x="164998" y="150810"/>
                  </a:lnTo>
                  <a:lnTo>
                    <a:pt x="269887" y="149877"/>
                  </a:lnTo>
                  <a:lnTo>
                    <a:pt x="229627" y="121659"/>
                  </a:lnTo>
                  <a:lnTo>
                    <a:pt x="188099" y="95123"/>
                  </a:lnTo>
                  <a:lnTo>
                    <a:pt x="145395" y="70206"/>
                  </a:lnTo>
                  <a:lnTo>
                    <a:pt x="101608" y="46849"/>
                  </a:lnTo>
                  <a:lnTo>
                    <a:pt x="56829" y="24991"/>
                  </a:lnTo>
                  <a:lnTo>
                    <a:pt x="11153" y="4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4852035" cy="1281430"/>
            <a:chOff x="0" y="0"/>
            <a:chExt cx="4852035" cy="128143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4851495" cy="128092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3467735" cy="1153795"/>
            </a:xfrm>
            <a:custGeom>
              <a:avLst/>
              <a:gdLst/>
              <a:ahLst/>
              <a:cxnLst/>
              <a:rect l="l" t="t" r="r" b="b"/>
              <a:pathLst>
                <a:path w="3467735" h="1153795">
                  <a:moveTo>
                    <a:pt x="466048" y="562097"/>
                  </a:moveTo>
                  <a:lnTo>
                    <a:pt x="418965" y="563725"/>
                  </a:lnTo>
                  <a:lnTo>
                    <a:pt x="372018" y="567605"/>
                  </a:lnTo>
                  <a:lnTo>
                    <a:pt x="325292" y="573691"/>
                  </a:lnTo>
                  <a:lnTo>
                    <a:pt x="278874" y="581934"/>
                  </a:lnTo>
                  <a:lnTo>
                    <a:pt x="232847" y="592289"/>
                  </a:lnTo>
                  <a:lnTo>
                    <a:pt x="187298" y="604708"/>
                  </a:lnTo>
                  <a:lnTo>
                    <a:pt x="142312" y="619144"/>
                  </a:lnTo>
                  <a:lnTo>
                    <a:pt x="97973" y="635550"/>
                  </a:lnTo>
                  <a:lnTo>
                    <a:pt x="54366" y="653879"/>
                  </a:lnTo>
                  <a:lnTo>
                    <a:pt x="11578" y="674084"/>
                  </a:lnTo>
                  <a:lnTo>
                    <a:pt x="0" y="680175"/>
                  </a:lnTo>
                  <a:lnTo>
                    <a:pt x="0" y="1153545"/>
                  </a:lnTo>
                  <a:lnTo>
                    <a:pt x="76453" y="1135951"/>
                  </a:lnTo>
                  <a:lnTo>
                    <a:pt x="124491" y="1122000"/>
                  </a:lnTo>
                  <a:lnTo>
                    <a:pt x="172193" y="1106149"/>
                  </a:lnTo>
                  <a:lnTo>
                    <a:pt x="219488" y="1088526"/>
                  </a:lnTo>
                  <a:lnTo>
                    <a:pt x="266306" y="1069257"/>
                  </a:lnTo>
                  <a:lnTo>
                    <a:pt x="312574" y="1048470"/>
                  </a:lnTo>
                  <a:lnTo>
                    <a:pt x="358224" y="1026291"/>
                  </a:lnTo>
                  <a:lnTo>
                    <a:pt x="403182" y="1002849"/>
                  </a:lnTo>
                  <a:lnTo>
                    <a:pt x="447380" y="978270"/>
                  </a:lnTo>
                  <a:lnTo>
                    <a:pt x="490746" y="952681"/>
                  </a:lnTo>
                  <a:lnTo>
                    <a:pt x="533209" y="926211"/>
                  </a:lnTo>
                  <a:lnTo>
                    <a:pt x="577288" y="897415"/>
                  </a:lnTo>
                  <a:lnTo>
                    <a:pt x="621086" y="867940"/>
                  </a:lnTo>
                  <a:lnTo>
                    <a:pt x="664670" y="837931"/>
                  </a:lnTo>
                  <a:lnTo>
                    <a:pt x="881752" y="685051"/>
                  </a:lnTo>
                  <a:lnTo>
                    <a:pt x="925474" y="654938"/>
                  </a:lnTo>
                  <a:lnTo>
                    <a:pt x="874590" y="636804"/>
                  </a:lnTo>
                  <a:lnTo>
                    <a:pt x="823359" y="620102"/>
                  </a:lnTo>
                  <a:lnTo>
                    <a:pt x="771733" y="605053"/>
                  </a:lnTo>
                  <a:lnTo>
                    <a:pt x="719662" y="591877"/>
                  </a:lnTo>
                  <a:lnTo>
                    <a:pt x="667096" y="580793"/>
                  </a:lnTo>
                  <a:lnTo>
                    <a:pt x="613987" y="572023"/>
                  </a:lnTo>
                  <a:lnTo>
                    <a:pt x="560285" y="565785"/>
                  </a:lnTo>
                  <a:lnTo>
                    <a:pt x="513184" y="562768"/>
                  </a:lnTo>
                  <a:lnTo>
                    <a:pt x="466048" y="562097"/>
                  </a:lnTo>
                  <a:close/>
                </a:path>
                <a:path w="3467735" h="1153795">
                  <a:moveTo>
                    <a:pt x="2053460" y="314919"/>
                  </a:moveTo>
                  <a:lnTo>
                    <a:pt x="2004144" y="315271"/>
                  </a:lnTo>
                  <a:lnTo>
                    <a:pt x="1954912" y="316129"/>
                  </a:lnTo>
                  <a:lnTo>
                    <a:pt x="1905782" y="317609"/>
                  </a:lnTo>
                  <a:lnTo>
                    <a:pt x="1856772" y="319826"/>
                  </a:lnTo>
                  <a:lnTo>
                    <a:pt x="1807902" y="322895"/>
                  </a:lnTo>
                  <a:lnTo>
                    <a:pt x="1759190" y="326931"/>
                  </a:lnTo>
                  <a:lnTo>
                    <a:pt x="1710654" y="332049"/>
                  </a:lnTo>
                  <a:lnTo>
                    <a:pt x="1662313" y="338364"/>
                  </a:lnTo>
                  <a:lnTo>
                    <a:pt x="1614185" y="345991"/>
                  </a:lnTo>
                  <a:lnTo>
                    <a:pt x="1566289" y="355045"/>
                  </a:lnTo>
                  <a:lnTo>
                    <a:pt x="1518643" y="365642"/>
                  </a:lnTo>
                  <a:lnTo>
                    <a:pt x="1471267" y="377896"/>
                  </a:lnTo>
                  <a:lnTo>
                    <a:pt x="1424178" y="391922"/>
                  </a:lnTo>
                  <a:lnTo>
                    <a:pt x="1375514" y="408808"/>
                  </a:lnTo>
                  <a:lnTo>
                    <a:pt x="1327697" y="427509"/>
                  </a:lnTo>
                  <a:lnTo>
                    <a:pt x="1280667" y="447889"/>
                  </a:lnTo>
                  <a:lnTo>
                    <a:pt x="1234362" y="469811"/>
                  </a:lnTo>
                  <a:lnTo>
                    <a:pt x="1188723" y="493137"/>
                  </a:lnTo>
                  <a:lnTo>
                    <a:pt x="1143689" y="517732"/>
                  </a:lnTo>
                  <a:lnTo>
                    <a:pt x="1099199" y="543458"/>
                  </a:lnTo>
                  <a:lnTo>
                    <a:pt x="1055193" y="570179"/>
                  </a:lnTo>
                  <a:lnTo>
                    <a:pt x="1011611" y="597757"/>
                  </a:lnTo>
                  <a:lnTo>
                    <a:pt x="968391" y="626056"/>
                  </a:lnTo>
                  <a:lnTo>
                    <a:pt x="925474" y="654938"/>
                  </a:lnTo>
                  <a:lnTo>
                    <a:pt x="970722" y="672269"/>
                  </a:lnTo>
                  <a:lnTo>
                    <a:pt x="1015760" y="690462"/>
                  </a:lnTo>
                  <a:lnTo>
                    <a:pt x="1060622" y="709360"/>
                  </a:lnTo>
                  <a:lnTo>
                    <a:pt x="1105343" y="728811"/>
                  </a:lnTo>
                  <a:lnTo>
                    <a:pt x="1328039" y="828928"/>
                  </a:lnTo>
                  <a:lnTo>
                    <a:pt x="1374959" y="848976"/>
                  </a:lnTo>
                  <a:lnTo>
                    <a:pt x="1422394" y="868464"/>
                  </a:lnTo>
                  <a:lnTo>
                    <a:pt x="1470304" y="887205"/>
                  </a:lnTo>
                  <a:lnTo>
                    <a:pt x="1518648" y="905013"/>
                  </a:lnTo>
                  <a:lnTo>
                    <a:pt x="1567383" y="921701"/>
                  </a:lnTo>
                  <a:lnTo>
                    <a:pt x="1616470" y="937080"/>
                  </a:lnTo>
                  <a:lnTo>
                    <a:pt x="1665866" y="950965"/>
                  </a:lnTo>
                  <a:lnTo>
                    <a:pt x="1715531" y="963168"/>
                  </a:lnTo>
                  <a:lnTo>
                    <a:pt x="1765424" y="973501"/>
                  </a:lnTo>
                  <a:lnTo>
                    <a:pt x="1815504" y="981777"/>
                  </a:lnTo>
                  <a:lnTo>
                    <a:pt x="1865729" y="987811"/>
                  </a:lnTo>
                  <a:lnTo>
                    <a:pt x="1916058" y="991413"/>
                  </a:lnTo>
                  <a:lnTo>
                    <a:pt x="1966451" y="992398"/>
                  </a:lnTo>
                  <a:lnTo>
                    <a:pt x="2016866" y="990577"/>
                  </a:lnTo>
                  <a:lnTo>
                    <a:pt x="2067262" y="985765"/>
                  </a:lnTo>
                  <a:lnTo>
                    <a:pt x="2117598" y="977773"/>
                  </a:lnTo>
                  <a:lnTo>
                    <a:pt x="2166454" y="966803"/>
                  </a:lnTo>
                  <a:lnTo>
                    <a:pt x="2214190" y="952828"/>
                  </a:lnTo>
                  <a:lnTo>
                    <a:pt x="2260814" y="936008"/>
                  </a:lnTo>
                  <a:lnTo>
                    <a:pt x="2306332" y="916505"/>
                  </a:lnTo>
                  <a:lnTo>
                    <a:pt x="2350750" y="894479"/>
                  </a:lnTo>
                  <a:lnTo>
                    <a:pt x="2394074" y="870091"/>
                  </a:lnTo>
                  <a:lnTo>
                    <a:pt x="2436312" y="843502"/>
                  </a:lnTo>
                  <a:lnTo>
                    <a:pt x="2477469" y="814874"/>
                  </a:lnTo>
                  <a:lnTo>
                    <a:pt x="2517553" y="784367"/>
                  </a:lnTo>
                  <a:lnTo>
                    <a:pt x="2556570" y="752143"/>
                  </a:lnTo>
                  <a:lnTo>
                    <a:pt x="2594525" y="718361"/>
                  </a:lnTo>
                  <a:lnTo>
                    <a:pt x="2631427" y="683184"/>
                  </a:lnTo>
                  <a:lnTo>
                    <a:pt x="2667281" y="646772"/>
                  </a:lnTo>
                  <a:lnTo>
                    <a:pt x="2702093" y="609287"/>
                  </a:lnTo>
                  <a:lnTo>
                    <a:pt x="2735871" y="570888"/>
                  </a:lnTo>
                  <a:lnTo>
                    <a:pt x="2768621" y="531738"/>
                  </a:lnTo>
                  <a:lnTo>
                    <a:pt x="2800350" y="491998"/>
                  </a:lnTo>
                  <a:lnTo>
                    <a:pt x="2832325" y="450921"/>
                  </a:lnTo>
                  <a:lnTo>
                    <a:pt x="2863581" y="409302"/>
                  </a:lnTo>
                  <a:lnTo>
                    <a:pt x="2894266" y="367252"/>
                  </a:lnTo>
                  <a:lnTo>
                    <a:pt x="2924527" y="324884"/>
                  </a:lnTo>
                  <a:lnTo>
                    <a:pt x="2930073" y="317011"/>
                  </a:lnTo>
                  <a:lnTo>
                    <a:pt x="2350074" y="317011"/>
                  </a:lnTo>
                  <a:lnTo>
                    <a:pt x="2053460" y="314919"/>
                  </a:lnTo>
                  <a:close/>
                </a:path>
                <a:path w="3467735" h="1153795">
                  <a:moveTo>
                    <a:pt x="2984373" y="239649"/>
                  </a:moveTo>
                  <a:lnTo>
                    <a:pt x="2937183" y="254218"/>
                  </a:lnTo>
                  <a:lnTo>
                    <a:pt x="2889561" y="267299"/>
                  </a:lnTo>
                  <a:lnTo>
                    <a:pt x="2841507" y="278834"/>
                  </a:lnTo>
                  <a:lnTo>
                    <a:pt x="2793025" y="288765"/>
                  </a:lnTo>
                  <a:lnTo>
                    <a:pt x="2744117" y="297034"/>
                  </a:lnTo>
                  <a:lnTo>
                    <a:pt x="2694784" y="303583"/>
                  </a:lnTo>
                  <a:lnTo>
                    <a:pt x="2645029" y="308355"/>
                  </a:lnTo>
                  <a:lnTo>
                    <a:pt x="2596154" y="311599"/>
                  </a:lnTo>
                  <a:lnTo>
                    <a:pt x="2547142" y="313968"/>
                  </a:lnTo>
                  <a:lnTo>
                    <a:pt x="2498009" y="315579"/>
                  </a:lnTo>
                  <a:lnTo>
                    <a:pt x="2448774" y="316547"/>
                  </a:lnTo>
                  <a:lnTo>
                    <a:pt x="2350074" y="317011"/>
                  </a:lnTo>
                  <a:lnTo>
                    <a:pt x="2930073" y="317011"/>
                  </a:lnTo>
                  <a:lnTo>
                    <a:pt x="2984373" y="239649"/>
                  </a:lnTo>
                  <a:close/>
                </a:path>
                <a:path w="3467735" h="1153795">
                  <a:moveTo>
                    <a:pt x="3467395" y="0"/>
                  </a:moveTo>
                  <a:lnTo>
                    <a:pt x="3157177" y="0"/>
                  </a:lnTo>
                  <a:lnTo>
                    <a:pt x="3128029" y="38355"/>
                  </a:lnTo>
                  <a:lnTo>
                    <a:pt x="3098693" y="78081"/>
                  </a:lnTo>
                  <a:lnTo>
                    <a:pt x="3069767" y="118162"/>
                  </a:lnTo>
                  <a:lnTo>
                    <a:pt x="3041143" y="158510"/>
                  </a:lnTo>
                  <a:lnTo>
                    <a:pt x="2984373" y="239649"/>
                  </a:lnTo>
                  <a:lnTo>
                    <a:pt x="3030352" y="223901"/>
                  </a:lnTo>
                  <a:lnTo>
                    <a:pt x="3075918" y="206803"/>
                  </a:lnTo>
                  <a:lnTo>
                    <a:pt x="3121068" y="188404"/>
                  </a:lnTo>
                  <a:lnTo>
                    <a:pt x="3165801" y="168753"/>
                  </a:lnTo>
                  <a:lnTo>
                    <a:pt x="3210114" y="147897"/>
                  </a:lnTo>
                  <a:lnTo>
                    <a:pt x="3254007" y="125887"/>
                  </a:lnTo>
                  <a:lnTo>
                    <a:pt x="3297476" y="102770"/>
                  </a:lnTo>
                  <a:lnTo>
                    <a:pt x="3340521" y="78594"/>
                  </a:lnTo>
                  <a:lnTo>
                    <a:pt x="3383138" y="53410"/>
                  </a:lnTo>
                  <a:lnTo>
                    <a:pt x="3425328" y="27265"/>
                  </a:lnTo>
                  <a:lnTo>
                    <a:pt x="3467395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731639" y="0"/>
            <a:ext cx="4412615" cy="4660265"/>
            <a:chOff x="4731639" y="0"/>
            <a:chExt cx="4412615" cy="466026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32045" y="987602"/>
              <a:ext cx="3763899" cy="332206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731639" y="418007"/>
              <a:ext cx="4183379" cy="4241800"/>
            </a:xfrm>
            <a:custGeom>
              <a:avLst/>
              <a:gdLst/>
              <a:ahLst/>
              <a:cxnLst/>
              <a:rect l="l" t="t" r="r" b="b"/>
              <a:pathLst>
                <a:path w="4183379" h="4241800">
                  <a:moveTo>
                    <a:pt x="4182871" y="0"/>
                  </a:moveTo>
                  <a:lnTo>
                    <a:pt x="0" y="0"/>
                  </a:lnTo>
                  <a:lnTo>
                    <a:pt x="0" y="4241800"/>
                  </a:lnTo>
                  <a:lnTo>
                    <a:pt x="4182871" y="4241800"/>
                  </a:lnTo>
                  <a:lnTo>
                    <a:pt x="4182871" y="3898900"/>
                  </a:lnTo>
                  <a:lnTo>
                    <a:pt x="3088779" y="3898900"/>
                  </a:lnTo>
                  <a:lnTo>
                    <a:pt x="2988973" y="3873500"/>
                  </a:lnTo>
                  <a:lnTo>
                    <a:pt x="2939207" y="3873500"/>
                  </a:lnTo>
                  <a:lnTo>
                    <a:pt x="2696604" y="3810000"/>
                  </a:lnTo>
                  <a:lnTo>
                    <a:pt x="2560387" y="3771900"/>
                  </a:lnTo>
                  <a:lnTo>
                    <a:pt x="2517266" y="3759200"/>
                  </a:lnTo>
                  <a:lnTo>
                    <a:pt x="2475439" y="3759200"/>
                  </a:lnTo>
                  <a:lnTo>
                    <a:pt x="2433607" y="3746500"/>
                  </a:lnTo>
                  <a:lnTo>
                    <a:pt x="2391797" y="3746500"/>
                  </a:lnTo>
                  <a:lnTo>
                    <a:pt x="2350034" y="3733800"/>
                  </a:lnTo>
                  <a:lnTo>
                    <a:pt x="2266755" y="3733800"/>
                  </a:lnTo>
                  <a:lnTo>
                    <a:pt x="2225290" y="3721100"/>
                  </a:lnTo>
                  <a:lnTo>
                    <a:pt x="2101904" y="3721100"/>
                  </a:lnTo>
                  <a:lnTo>
                    <a:pt x="2061198" y="3708400"/>
                  </a:lnTo>
                  <a:lnTo>
                    <a:pt x="1901172" y="3708400"/>
                  </a:lnTo>
                  <a:lnTo>
                    <a:pt x="1861995" y="3695700"/>
                  </a:lnTo>
                  <a:lnTo>
                    <a:pt x="1823201" y="3695700"/>
                  </a:lnTo>
                  <a:lnTo>
                    <a:pt x="1784816" y="3683000"/>
                  </a:lnTo>
                  <a:lnTo>
                    <a:pt x="1746867" y="3683000"/>
                  </a:lnTo>
                  <a:lnTo>
                    <a:pt x="1709378" y="3670300"/>
                  </a:lnTo>
                  <a:lnTo>
                    <a:pt x="1672375" y="3670300"/>
                  </a:lnTo>
                  <a:lnTo>
                    <a:pt x="1564546" y="3632200"/>
                  </a:lnTo>
                  <a:lnTo>
                    <a:pt x="1529748" y="3619500"/>
                  </a:lnTo>
                  <a:lnTo>
                    <a:pt x="1495567" y="3594100"/>
                  </a:lnTo>
                  <a:lnTo>
                    <a:pt x="1462026" y="3581400"/>
                  </a:lnTo>
                  <a:lnTo>
                    <a:pt x="1429154" y="3556000"/>
                  </a:lnTo>
                  <a:lnTo>
                    <a:pt x="1396974" y="3530600"/>
                  </a:lnTo>
                  <a:lnTo>
                    <a:pt x="1365513" y="3505200"/>
                  </a:lnTo>
                  <a:lnTo>
                    <a:pt x="1334798" y="3479800"/>
                  </a:lnTo>
                  <a:lnTo>
                    <a:pt x="1304853" y="3454400"/>
                  </a:lnTo>
                  <a:lnTo>
                    <a:pt x="1275704" y="3416300"/>
                  </a:lnTo>
                  <a:lnTo>
                    <a:pt x="1247378" y="3378200"/>
                  </a:lnTo>
                  <a:lnTo>
                    <a:pt x="1219901" y="3340100"/>
                  </a:lnTo>
                  <a:lnTo>
                    <a:pt x="1193297" y="3302000"/>
                  </a:lnTo>
                  <a:lnTo>
                    <a:pt x="1167593" y="3251200"/>
                  </a:lnTo>
                  <a:lnTo>
                    <a:pt x="1142815" y="3200400"/>
                  </a:lnTo>
                  <a:lnTo>
                    <a:pt x="1118988" y="3149600"/>
                  </a:lnTo>
                  <a:lnTo>
                    <a:pt x="1096139" y="3098800"/>
                  </a:lnTo>
                  <a:lnTo>
                    <a:pt x="1074293" y="3035300"/>
                  </a:lnTo>
                  <a:lnTo>
                    <a:pt x="1052351" y="2984500"/>
                  </a:lnTo>
                  <a:lnTo>
                    <a:pt x="1030814" y="2921000"/>
                  </a:lnTo>
                  <a:lnTo>
                    <a:pt x="1009483" y="2870200"/>
                  </a:lnTo>
                  <a:lnTo>
                    <a:pt x="988157" y="2832100"/>
                  </a:lnTo>
                  <a:lnTo>
                    <a:pt x="966638" y="2781300"/>
                  </a:lnTo>
                  <a:lnTo>
                    <a:pt x="944726" y="2730500"/>
                  </a:lnTo>
                  <a:lnTo>
                    <a:pt x="922222" y="2692400"/>
                  </a:lnTo>
                  <a:lnTo>
                    <a:pt x="898927" y="2654300"/>
                  </a:lnTo>
                  <a:lnTo>
                    <a:pt x="874641" y="2616200"/>
                  </a:lnTo>
                  <a:lnTo>
                    <a:pt x="849165" y="2578100"/>
                  </a:lnTo>
                  <a:lnTo>
                    <a:pt x="822300" y="2540000"/>
                  </a:lnTo>
                  <a:lnTo>
                    <a:pt x="793846" y="2501900"/>
                  </a:lnTo>
                  <a:lnTo>
                    <a:pt x="763605" y="2463800"/>
                  </a:lnTo>
                  <a:lnTo>
                    <a:pt x="731377" y="2425700"/>
                  </a:lnTo>
                  <a:lnTo>
                    <a:pt x="696962" y="2387600"/>
                  </a:lnTo>
                  <a:lnTo>
                    <a:pt x="660161" y="2349500"/>
                  </a:lnTo>
                  <a:lnTo>
                    <a:pt x="620776" y="2311400"/>
                  </a:lnTo>
                  <a:lnTo>
                    <a:pt x="584609" y="2273300"/>
                  </a:lnTo>
                  <a:lnTo>
                    <a:pt x="549622" y="2247900"/>
                  </a:lnTo>
                  <a:lnTo>
                    <a:pt x="515877" y="2209800"/>
                  </a:lnTo>
                  <a:lnTo>
                    <a:pt x="483435" y="2171700"/>
                  </a:lnTo>
                  <a:lnTo>
                    <a:pt x="452357" y="2133600"/>
                  </a:lnTo>
                  <a:lnTo>
                    <a:pt x="422706" y="2095500"/>
                  </a:lnTo>
                  <a:lnTo>
                    <a:pt x="394541" y="2057400"/>
                  </a:lnTo>
                  <a:lnTo>
                    <a:pt x="367926" y="2019300"/>
                  </a:lnTo>
                  <a:lnTo>
                    <a:pt x="342921" y="1981200"/>
                  </a:lnTo>
                  <a:lnTo>
                    <a:pt x="319587" y="1943100"/>
                  </a:lnTo>
                  <a:lnTo>
                    <a:pt x="297986" y="1892300"/>
                  </a:lnTo>
                  <a:lnTo>
                    <a:pt x="278180" y="1854200"/>
                  </a:lnTo>
                  <a:lnTo>
                    <a:pt x="260230" y="1803400"/>
                  </a:lnTo>
                  <a:lnTo>
                    <a:pt x="244197" y="1752600"/>
                  </a:lnTo>
                  <a:lnTo>
                    <a:pt x="230143" y="1701800"/>
                  </a:lnTo>
                  <a:lnTo>
                    <a:pt x="218130" y="1651000"/>
                  </a:lnTo>
                  <a:lnTo>
                    <a:pt x="208218" y="1600200"/>
                  </a:lnTo>
                  <a:lnTo>
                    <a:pt x="200469" y="1549400"/>
                  </a:lnTo>
                  <a:lnTo>
                    <a:pt x="194945" y="1485900"/>
                  </a:lnTo>
                  <a:lnTo>
                    <a:pt x="191644" y="1435100"/>
                  </a:lnTo>
                  <a:lnTo>
                    <a:pt x="190107" y="1384300"/>
                  </a:lnTo>
                  <a:lnTo>
                    <a:pt x="190309" y="1333500"/>
                  </a:lnTo>
                  <a:lnTo>
                    <a:pt x="192227" y="1282700"/>
                  </a:lnTo>
                  <a:lnTo>
                    <a:pt x="195835" y="1244600"/>
                  </a:lnTo>
                  <a:lnTo>
                    <a:pt x="201109" y="1193800"/>
                  </a:lnTo>
                  <a:lnTo>
                    <a:pt x="208025" y="1155700"/>
                  </a:lnTo>
                  <a:lnTo>
                    <a:pt x="203073" y="1155700"/>
                  </a:lnTo>
                  <a:lnTo>
                    <a:pt x="210651" y="1104900"/>
                  </a:lnTo>
                  <a:lnTo>
                    <a:pt x="221053" y="1054100"/>
                  </a:lnTo>
                  <a:lnTo>
                    <a:pt x="234157" y="1003300"/>
                  </a:lnTo>
                  <a:lnTo>
                    <a:pt x="249845" y="952500"/>
                  </a:lnTo>
                  <a:lnTo>
                    <a:pt x="267995" y="914400"/>
                  </a:lnTo>
                  <a:lnTo>
                    <a:pt x="288488" y="863600"/>
                  </a:lnTo>
                  <a:lnTo>
                    <a:pt x="311203" y="825500"/>
                  </a:lnTo>
                  <a:lnTo>
                    <a:pt x="336019" y="774700"/>
                  </a:lnTo>
                  <a:lnTo>
                    <a:pt x="362818" y="736600"/>
                  </a:lnTo>
                  <a:lnTo>
                    <a:pt x="391479" y="698500"/>
                  </a:lnTo>
                  <a:lnTo>
                    <a:pt x="421881" y="660400"/>
                  </a:lnTo>
                  <a:lnTo>
                    <a:pt x="453904" y="622300"/>
                  </a:lnTo>
                  <a:lnTo>
                    <a:pt x="487429" y="596900"/>
                  </a:lnTo>
                  <a:lnTo>
                    <a:pt x="522334" y="558800"/>
                  </a:lnTo>
                  <a:lnTo>
                    <a:pt x="558501" y="520700"/>
                  </a:lnTo>
                  <a:lnTo>
                    <a:pt x="595808" y="495300"/>
                  </a:lnTo>
                  <a:lnTo>
                    <a:pt x="634135" y="469900"/>
                  </a:lnTo>
                  <a:lnTo>
                    <a:pt x="673363" y="431800"/>
                  </a:lnTo>
                  <a:lnTo>
                    <a:pt x="713370" y="406400"/>
                  </a:lnTo>
                  <a:lnTo>
                    <a:pt x="754038" y="381000"/>
                  </a:lnTo>
                  <a:lnTo>
                    <a:pt x="795245" y="368300"/>
                  </a:lnTo>
                  <a:lnTo>
                    <a:pt x="878798" y="317500"/>
                  </a:lnTo>
                  <a:lnTo>
                    <a:pt x="920904" y="304800"/>
                  </a:lnTo>
                  <a:lnTo>
                    <a:pt x="963068" y="279400"/>
                  </a:lnTo>
                  <a:lnTo>
                    <a:pt x="1170568" y="215900"/>
                  </a:lnTo>
                  <a:lnTo>
                    <a:pt x="1210562" y="203200"/>
                  </a:lnTo>
                  <a:lnTo>
                    <a:pt x="1249774" y="203200"/>
                  </a:lnTo>
                  <a:lnTo>
                    <a:pt x="1288083" y="190500"/>
                  </a:lnTo>
                  <a:lnTo>
                    <a:pt x="1325370" y="190500"/>
                  </a:lnTo>
                  <a:lnTo>
                    <a:pt x="1361514" y="177800"/>
                  </a:lnTo>
                  <a:lnTo>
                    <a:pt x="4182871" y="177800"/>
                  </a:lnTo>
                  <a:lnTo>
                    <a:pt x="4182871" y="0"/>
                  </a:lnTo>
                  <a:close/>
                </a:path>
                <a:path w="4183379" h="4241800">
                  <a:moveTo>
                    <a:pt x="4182871" y="177800"/>
                  </a:moveTo>
                  <a:lnTo>
                    <a:pt x="1500543" y="177800"/>
                  </a:lnTo>
                  <a:lnTo>
                    <a:pt x="1546757" y="190500"/>
                  </a:lnTo>
                  <a:lnTo>
                    <a:pt x="1591436" y="190500"/>
                  </a:lnTo>
                  <a:lnTo>
                    <a:pt x="1634623" y="203200"/>
                  </a:lnTo>
                  <a:lnTo>
                    <a:pt x="1676362" y="215900"/>
                  </a:lnTo>
                  <a:lnTo>
                    <a:pt x="1716696" y="228600"/>
                  </a:lnTo>
                  <a:lnTo>
                    <a:pt x="1755667" y="241300"/>
                  </a:lnTo>
                  <a:lnTo>
                    <a:pt x="1793318" y="254000"/>
                  </a:lnTo>
                  <a:lnTo>
                    <a:pt x="1829693" y="266700"/>
                  </a:lnTo>
                  <a:lnTo>
                    <a:pt x="1864835" y="292100"/>
                  </a:lnTo>
                  <a:lnTo>
                    <a:pt x="1898786" y="304800"/>
                  </a:lnTo>
                  <a:lnTo>
                    <a:pt x="1931589" y="330200"/>
                  </a:lnTo>
                  <a:lnTo>
                    <a:pt x="1963288" y="355600"/>
                  </a:lnTo>
                  <a:lnTo>
                    <a:pt x="1993926" y="381000"/>
                  </a:lnTo>
                  <a:lnTo>
                    <a:pt x="2023545" y="406400"/>
                  </a:lnTo>
                  <a:lnTo>
                    <a:pt x="2052188" y="431800"/>
                  </a:lnTo>
                  <a:lnTo>
                    <a:pt x="2079900" y="469900"/>
                  </a:lnTo>
                  <a:lnTo>
                    <a:pt x="2106721" y="495300"/>
                  </a:lnTo>
                  <a:lnTo>
                    <a:pt x="2132696" y="533400"/>
                  </a:lnTo>
                  <a:lnTo>
                    <a:pt x="2157868" y="558800"/>
                  </a:lnTo>
                  <a:lnTo>
                    <a:pt x="2182279" y="596900"/>
                  </a:lnTo>
                  <a:lnTo>
                    <a:pt x="2205973" y="635000"/>
                  </a:lnTo>
                  <a:lnTo>
                    <a:pt x="2228992" y="673100"/>
                  </a:lnTo>
                  <a:lnTo>
                    <a:pt x="2251380" y="711200"/>
                  </a:lnTo>
                  <a:lnTo>
                    <a:pt x="2273180" y="749300"/>
                  </a:lnTo>
                  <a:lnTo>
                    <a:pt x="2294434" y="787400"/>
                  </a:lnTo>
                  <a:lnTo>
                    <a:pt x="2315185" y="825500"/>
                  </a:lnTo>
                  <a:lnTo>
                    <a:pt x="2335477" y="863600"/>
                  </a:lnTo>
                  <a:lnTo>
                    <a:pt x="2355353" y="914400"/>
                  </a:lnTo>
                  <a:lnTo>
                    <a:pt x="2374855" y="952500"/>
                  </a:lnTo>
                  <a:lnTo>
                    <a:pt x="2394027" y="1003300"/>
                  </a:lnTo>
                  <a:lnTo>
                    <a:pt x="2412911" y="1041400"/>
                  </a:lnTo>
                  <a:lnTo>
                    <a:pt x="2431551" y="1092200"/>
                  </a:lnTo>
                  <a:lnTo>
                    <a:pt x="2449989" y="1130300"/>
                  </a:lnTo>
                  <a:lnTo>
                    <a:pt x="2468269" y="1181100"/>
                  </a:lnTo>
                  <a:lnTo>
                    <a:pt x="2486434" y="1219200"/>
                  </a:lnTo>
                  <a:lnTo>
                    <a:pt x="2522588" y="1320800"/>
                  </a:lnTo>
                  <a:lnTo>
                    <a:pt x="2558797" y="1409700"/>
                  </a:lnTo>
                  <a:lnTo>
                    <a:pt x="2577030" y="1460500"/>
                  </a:lnTo>
                  <a:lnTo>
                    <a:pt x="2595405" y="1511300"/>
                  </a:lnTo>
                  <a:lnTo>
                    <a:pt x="2613965" y="1549400"/>
                  </a:lnTo>
                  <a:lnTo>
                    <a:pt x="2632754" y="1600200"/>
                  </a:lnTo>
                  <a:lnTo>
                    <a:pt x="2651815" y="1651000"/>
                  </a:lnTo>
                  <a:lnTo>
                    <a:pt x="2671191" y="1701800"/>
                  </a:lnTo>
                  <a:lnTo>
                    <a:pt x="2696362" y="1752600"/>
                  </a:lnTo>
                  <a:lnTo>
                    <a:pt x="2721854" y="1803400"/>
                  </a:lnTo>
                  <a:lnTo>
                    <a:pt x="2747743" y="1854200"/>
                  </a:lnTo>
                  <a:lnTo>
                    <a:pt x="2774105" y="1905000"/>
                  </a:lnTo>
                  <a:lnTo>
                    <a:pt x="2801018" y="1955800"/>
                  </a:lnTo>
                  <a:lnTo>
                    <a:pt x="2828556" y="1993900"/>
                  </a:lnTo>
                  <a:lnTo>
                    <a:pt x="2856799" y="2032000"/>
                  </a:lnTo>
                  <a:lnTo>
                    <a:pt x="2885821" y="2070100"/>
                  </a:lnTo>
                  <a:lnTo>
                    <a:pt x="2915699" y="2108200"/>
                  </a:lnTo>
                  <a:lnTo>
                    <a:pt x="2946511" y="2146300"/>
                  </a:lnTo>
                  <a:lnTo>
                    <a:pt x="2978332" y="2171700"/>
                  </a:lnTo>
                  <a:lnTo>
                    <a:pt x="3011239" y="2197100"/>
                  </a:lnTo>
                  <a:lnTo>
                    <a:pt x="3045310" y="2235200"/>
                  </a:lnTo>
                  <a:lnTo>
                    <a:pt x="3080620" y="2260600"/>
                  </a:lnTo>
                  <a:lnTo>
                    <a:pt x="3117246" y="2286000"/>
                  </a:lnTo>
                  <a:lnTo>
                    <a:pt x="3155264" y="2311400"/>
                  </a:lnTo>
                  <a:lnTo>
                    <a:pt x="3194752" y="2324100"/>
                  </a:lnTo>
                  <a:lnTo>
                    <a:pt x="3235786" y="2349500"/>
                  </a:lnTo>
                  <a:lnTo>
                    <a:pt x="3278442" y="2374900"/>
                  </a:lnTo>
                  <a:lnTo>
                    <a:pt x="3322797" y="2387600"/>
                  </a:lnTo>
                  <a:lnTo>
                    <a:pt x="3368929" y="2413000"/>
                  </a:lnTo>
                  <a:lnTo>
                    <a:pt x="3406866" y="2425700"/>
                  </a:lnTo>
                  <a:lnTo>
                    <a:pt x="3444670" y="2451100"/>
                  </a:lnTo>
                  <a:lnTo>
                    <a:pt x="3482199" y="2463800"/>
                  </a:lnTo>
                  <a:lnTo>
                    <a:pt x="3519308" y="2489200"/>
                  </a:lnTo>
                  <a:lnTo>
                    <a:pt x="3555855" y="2514600"/>
                  </a:lnTo>
                  <a:lnTo>
                    <a:pt x="3591696" y="2527300"/>
                  </a:lnTo>
                  <a:lnTo>
                    <a:pt x="3626687" y="2552700"/>
                  </a:lnTo>
                  <a:lnTo>
                    <a:pt x="3660685" y="2578100"/>
                  </a:lnTo>
                  <a:lnTo>
                    <a:pt x="3693548" y="2603500"/>
                  </a:lnTo>
                  <a:lnTo>
                    <a:pt x="3725131" y="2628900"/>
                  </a:lnTo>
                  <a:lnTo>
                    <a:pt x="3755291" y="2667000"/>
                  </a:lnTo>
                  <a:lnTo>
                    <a:pt x="3783885" y="2692400"/>
                  </a:lnTo>
                  <a:lnTo>
                    <a:pt x="3810769" y="2730500"/>
                  </a:lnTo>
                  <a:lnTo>
                    <a:pt x="3835800" y="2755900"/>
                  </a:lnTo>
                  <a:lnTo>
                    <a:pt x="3858834" y="2794000"/>
                  </a:lnTo>
                  <a:lnTo>
                    <a:pt x="3879729" y="2832100"/>
                  </a:lnTo>
                  <a:lnTo>
                    <a:pt x="3898341" y="2870200"/>
                  </a:lnTo>
                  <a:lnTo>
                    <a:pt x="3914526" y="2908300"/>
                  </a:lnTo>
                  <a:lnTo>
                    <a:pt x="3928142" y="2946400"/>
                  </a:lnTo>
                  <a:lnTo>
                    <a:pt x="3939044" y="2984500"/>
                  </a:lnTo>
                  <a:lnTo>
                    <a:pt x="3947089" y="3035300"/>
                  </a:lnTo>
                  <a:lnTo>
                    <a:pt x="3952134" y="3073400"/>
                  </a:lnTo>
                  <a:lnTo>
                    <a:pt x="3954036" y="3124200"/>
                  </a:lnTo>
                  <a:lnTo>
                    <a:pt x="3952651" y="3175000"/>
                  </a:lnTo>
                  <a:lnTo>
                    <a:pt x="3947836" y="3225800"/>
                  </a:lnTo>
                  <a:lnTo>
                    <a:pt x="3939447" y="3276600"/>
                  </a:lnTo>
                  <a:lnTo>
                    <a:pt x="3927342" y="3327400"/>
                  </a:lnTo>
                  <a:lnTo>
                    <a:pt x="3891407" y="3441700"/>
                  </a:lnTo>
                  <a:lnTo>
                    <a:pt x="3867518" y="3492500"/>
                  </a:lnTo>
                  <a:lnTo>
                    <a:pt x="3841674" y="3556000"/>
                  </a:lnTo>
                  <a:lnTo>
                    <a:pt x="3813969" y="3594100"/>
                  </a:lnTo>
                  <a:lnTo>
                    <a:pt x="3784493" y="3644900"/>
                  </a:lnTo>
                  <a:lnTo>
                    <a:pt x="3753338" y="3683000"/>
                  </a:lnTo>
                  <a:lnTo>
                    <a:pt x="3720596" y="3721100"/>
                  </a:lnTo>
                  <a:lnTo>
                    <a:pt x="3686360" y="3759200"/>
                  </a:lnTo>
                  <a:lnTo>
                    <a:pt x="3650720" y="3784600"/>
                  </a:lnTo>
                  <a:lnTo>
                    <a:pt x="3613769" y="3810000"/>
                  </a:lnTo>
                  <a:lnTo>
                    <a:pt x="3575598" y="3835400"/>
                  </a:lnTo>
                  <a:lnTo>
                    <a:pt x="3495966" y="3860800"/>
                  </a:lnTo>
                  <a:lnTo>
                    <a:pt x="3369669" y="3898900"/>
                  </a:lnTo>
                  <a:lnTo>
                    <a:pt x="4182871" y="3898900"/>
                  </a:lnTo>
                  <a:lnTo>
                    <a:pt x="4182871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36813" y="0"/>
              <a:ext cx="4407186" cy="430258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939926" y="0"/>
              <a:ext cx="1204595" cy="1220470"/>
            </a:xfrm>
            <a:custGeom>
              <a:avLst/>
              <a:gdLst/>
              <a:ahLst/>
              <a:cxnLst/>
              <a:rect l="l" t="t" r="r" b="b"/>
              <a:pathLst>
                <a:path w="1204595" h="1220470">
                  <a:moveTo>
                    <a:pt x="290324" y="0"/>
                  </a:moveTo>
                  <a:lnTo>
                    <a:pt x="0" y="0"/>
                  </a:lnTo>
                  <a:lnTo>
                    <a:pt x="8332" y="26932"/>
                  </a:lnTo>
                  <a:lnTo>
                    <a:pt x="22161" y="73477"/>
                  </a:lnTo>
                  <a:lnTo>
                    <a:pt x="35681" y="120390"/>
                  </a:lnTo>
                  <a:lnTo>
                    <a:pt x="48975" y="167404"/>
                  </a:lnTo>
                  <a:lnTo>
                    <a:pt x="62181" y="214450"/>
                  </a:lnTo>
                  <a:lnTo>
                    <a:pt x="75439" y="261457"/>
                  </a:lnTo>
                  <a:lnTo>
                    <a:pt x="88886" y="308355"/>
                  </a:lnTo>
                  <a:lnTo>
                    <a:pt x="103686" y="357170"/>
                  </a:lnTo>
                  <a:lnTo>
                    <a:pt x="119253" y="406022"/>
                  </a:lnTo>
                  <a:lnTo>
                    <a:pt x="135704" y="454760"/>
                  </a:lnTo>
                  <a:lnTo>
                    <a:pt x="153156" y="503231"/>
                  </a:lnTo>
                  <a:lnTo>
                    <a:pt x="171724" y="551283"/>
                  </a:lnTo>
                  <a:lnTo>
                    <a:pt x="191524" y="598765"/>
                  </a:lnTo>
                  <a:lnTo>
                    <a:pt x="212672" y="645522"/>
                  </a:lnTo>
                  <a:lnTo>
                    <a:pt x="235285" y="691403"/>
                  </a:lnTo>
                  <a:lnTo>
                    <a:pt x="259479" y="736256"/>
                  </a:lnTo>
                  <a:lnTo>
                    <a:pt x="285369" y="779929"/>
                  </a:lnTo>
                  <a:lnTo>
                    <a:pt x="313072" y="822268"/>
                  </a:lnTo>
                  <a:lnTo>
                    <a:pt x="342704" y="863121"/>
                  </a:lnTo>
                  <a:lnTo>
                    <a:pt x="374380" y="902337"/>
                  </a:lnTo>
                  <a:lnTo>
                    <a:pt x="408218" y="939763"/>
                  </a:lnTo>
                  <a:lnTo>
                    <a:pt x="444332" y="975245"/>
                  </a:lnTo>
                  <a:lnTo>
                    <a:pt x="482840" y="1008634"/>
                  </a:lnTo>
                  <a:lnTo>
                    <a:pt x="522666" y="1038963"/>
                  </a:lnTo>
                  <a:lnTo>
                    <a:pt x="564071" y="1066508"/>
                  </a:lnTo>
                  <a:lnTo>
                    <a:pt x="606936" y="1091376"/>
                  </a:lnTo>
                  <a:lnTo>
                    <a:pt x="651143" y="1113675"/>
                  </a:lnTo>
                  <a:lnTo>
                    <a:pt x="696573" y="1133514"/>
                  </a:lnTo>
                  <a:lnTo>
                    <a:pt x="743106" y="1151001"/>
                  </a:lnTo>
                  <a:lnTo>
                    <a:pt x="790625" y="1166242"/>
                  </a:lnTo>
                  <a:lnTo>
                    <a:pt x="839010" y="1179347"/>
                  </a:lnTo>
                  <a:lnTo>
                    <a:pt x="888143" y="1190423"/>
                  </a:lnTo>
                  <a:lnTo>
                    <a:pt x="937905" y="1199578"/>
                  </a:lnTo>
                  <a:lnTo>
                    <a:pt x="988176" y="1206920"/>
                  </a:lnTo>
                  <a:lnTo>
                    <a:pt x="1038839" y="1212557"/>
                  </a:lnTo>
                  <a:lnTo>
                    <a:pt x="1089774" y="1216597"/>
                  </a:lnTo>
                  <a:lnTo>
                    <a:pt x="1140863" y="1219148"/>
                  </a:lnTo>
                  <a:lnTo>
                    <a:pt x="1191986" y="1220318"/>
                  </a:lnTo>
                  <a:lnTo>
                    <a:pt x="1204073" y="1220293"/>
                  </a:lnTo>
                  <a:lnTo>
                    <a:pt x="1204073" y="839185"/>
                  </a:lnTo>
                  <a:lnTo>
                    <a:pt x="1202012" y="836827"/>
                  </a:lnTo>
                  <a:lnTo>
                    <a:pt x="1169956" y="799346"/>
                  </a:lnTo>
                  <a:lnTo>
                    <a:pt x="1138174" y="761550"/>
                  </a:lnTo>
                  <a:lnTo>
                    <a:pt x="980716" y="570930"/>
                  </a:lnTo>
                  <a:lnTo>
                    <a:pt x="948982" y="533096"/>
                  </a:lnTo>
                  <a:lnTo>
                    <a:pt x="916990" y="495563"/>
                  </a:lnTo>
                  <a:lnTo>
                    <a:pt x="884664" y="458421"/>
                  </a:lnTo>
                  <a:lnTo>
                    <a:pt x="851928" y="421757"/>
                  </a:lnTo>
                  <a:lnTo>
                    <a:pt x="818704" y="385660"/>
                  </a:lnTo>
                  <a:lnTo>
                    <a:pt x="784919" y="350218"/>
                  </a:lnTo>
                  <a:lnTo>
                    <a:pt x="750495" y="315519"/>
                  </a:lnTo>
                  <a:lnTo>
                    <a:pt x="715356" y="281652"/>
                  </a:lnTo>
                  <a:lnTo>
                    <a:pt x="679426" y="248703"/>
                  </a:lnTo>
                  <a:lnTo>
                    <a:pt x="642629" y="216762"/>
                  </a:lnTo>
                  <a:lnTo>
                    <a:pt x="604890" y="185917"/>
                  </a:lnTo>
                  <a:lnTo>
                    <a:pt x="566131" y="156256"/>
                  </a:lnTo>
                  <a:lnTo>
                    <a:pt x="526278" y="127866"/>
                  </a:lnTo>
                  <a:lnTo>
                    <a:pt x="485253" y="100837"/>
                  </a:lnTo>
                  <a:lnTo>
                    <a:pt x="441027" y="74429"/>
                  </a:lnTo>
                  <a:lnTo>
                    <a:pt x="395954" y="49838"/>
                  </a:lnTo>
                  <a:lnTo>
                    <a:pt x="350099" y="26932"/>
                  </a:lnTo>
                  <a:lnTo>
                    <a:pt x="303529" y="5575"/>
                  </a:lnTo>
                  <a:lnTo>
                    <a:pt x="290324" y="0"/>
                  </a:lnTo>
                  <a:close/>
                </a:path>
              </a:pathLst>
            </a:custGeom>
            <a:solidFill>
              <a:srgbClr val="CAEEF1">
                <a:alpha val="5137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1543" y="1444193"/>
            <a:ext cx="3573779" cy="12432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54940">
              <a:lnSpc>
                <a:spcPct val="100000"/>
              </a:lnSpc>
              <a:spcBef>
                <a:spcPts val="95"/>
              </a:spcBef>
              <a:tabLst>
                <a:tab pos="1893570" algn="l"/>
              </a:tabLst>
            </a:pPr>
            <a:r>
              <a:rPr sz="4000" spc="-5" dirty="0">
                <a:solidFill>
                  <a:srgbClr val="244688"/>
                </a:solidFill>
              </a:rPr>
              <a:t>Phòng </a:t>
            </a:r>
            <a:r>
              <a:rPr sz="4000" spc="-10" dirty="0">
                <a:solidFill>
                  <a:srgbClr val="244688"/>
                </a:solidFill>
              </a:rPr>
              <a:t>chống </a:t>
            </a:r>
            <a:r>
              <a:rPr sz="4000" spc="-5" dirty="0">
                <a:solidFill>
                  <a:srgbClr val="244688"/>
                </a:solidFill>
              </a:rPr>
              <a:t> </a:t>
            </a:r>
            <a:r>
              <a:rPr sz="4000" spc="-10" dirty="0">
                <a:solidFill>
                  <a:srgbClr val="244688"/>
                </a:solidFill>
              </a:rPr>
              <a:t>bỏng</a:t>
            </a:r>
            <a:r>
              <a:rPr sz="4000" spc="5" dirty="0">
                <a:solidFill>
                  <a:srgbClr val="244688"/>
                </a:solidFill>
              </a:rPr>
              <a:t> </a:t>
            </a:r>
            <a:r>
              <a:rPr sz="4000" spc="-5" dirty="0">
                <a:solidFill>
                  <a:srgbClr val="244688"/>
                </a:solidFill>
              </a:rPr>
              <a:t>ở	</a:t>
            </a:r>
            <a:r>
              <a:rPr sz="4000" dirty="0" err="1">
                <a:solidFill>
                  <a:srgbClr val="244688"/>
                </a:solidFill>
              </a:rPr>
              <a:t>trẻ</a:t>
            </a:r>
            <a:r>
              <a:rPr sz="4000" spc="-75" dirty="0">
                <a:solidFill>
                  <a:srgbClr val="244688"/>
                </a:solidFill>
              </a:rPr>
              <a:t> </a:t>
            </a:r>
            <a:r>
              <a:rPr sz="4000" spc="-10" dirty="0" err="1" smtClean="0">
                <a:solidFill>
                  <a:srgbClr val="244688"/>
                </a:solidFill>
              </a:rPr>
              <a:t>em</a:t>
            </a:r>
            <a:endParaRPr sz="4000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524000" y="2724150"/>
            <a:ext cx="16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65018"/>
            <a:ext cx="9144000" cy="2578735"/>
          </a:xfrm>
          <a:custGeom>
            <a:avLst/>
            <a:gdLst/>
            <a:ahLst/>
            <a:cxnLst/>
            <a:rect l="l" t="t" r="r" b="b"/>
            <a:pathLst>
              <a:path w="9144000" h="2578735">
                <a:moveTo>
                  <a:pt x="9144000" y="2092071"/>
                </a:moveTo>
                <a:lnTo>
                  <a:pt x="486168" y="2092071"/>
                </a:lnTo>
                <a:lnTo>
                  <a:pt x="486168" y="0"/>
                </a:lnTo>
                <a:lnTo>
                  <a:pt x="0" y="0"/>
                </a:lnTo>
                <a:lnTo>
                  <a:pt x="0" y="2092071"/>
                </a:lnTo>
                <a:lnTo>
                  <a:pt x="0" y="2578481"/>
                </a:lnTo>
                <a:lnTo>
                  <a:pt x="9144000" y="2578481"/>
                </a:lnTo>
                <a:lnTo>
                  <a:pt x="9144000" y="2092071"/>
                </a:lnTo>
                <a:close/>
              </a:path>
            </a:pathLst>
          </a:custGeom>
          <a:solidFill>
            <a:srgbClr val="77B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57010" y="0"/>
            <a:ext cx="117475" cy="486409"/>
          </a:xfrm>
          <a:custGeom>
            <a:avLst/>
            <a:gdLst/>
            <a:ahLst/>
            <a:cxnLst/>
            <a:rect l="l" t="t" r="r" b="b"/>
            <a:pathLst>
              <a:path w="117475" h="486409">
                <a:moveTo>
                  <a:pt x="0" y="486409"/>
                </a:moveTo>
                <a:lnTo>
                  <a:pt x="116966" y="486409"/>
                </a:lnTo>
                <a:lnTo>
                  <a:pt x="116966" y="0"/>
                </a:lnTo>
                <a:lnTo>
                  <a:pt x="0" y="0"/>
                </a:lnTo>
                <a:lnTo>
                  <a:pt x="0" y="486409"/>
                </a:lnTo>
                <a:close/>
              </a:path>
            </a:pathLst>
          </a:custGeom>
          <a:solidFill>
            <a:srgbClr val="77B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70022" y="0"/>
            <a:ext cx="117475" cy="486409"/>
          </a:xfrm>
          <a:custGeom>
            <a:avLst/>
            <a:gdLst/>
            <a:ahLst/>
            <a:cxnLst/>
            <a:rect l="l" t="t" r="r" b="b"/>
            <a:pathLst>
              <a:path w="117475" h="486409">
                <a:moveTo>
                  <a:pt x="0" y="486409"/>
                </a:moveTo>
                <a:lnTo>
                  <a:pt x="116966" y="486409"/>
                </a:lnTo>
                <a:lnTo>
                  <a:pt x="116966" y="0"/>
                </a:lnTo>
                <a:lnTo>
                  <a:pt x="0" y="0"/>
                </a:lnTo>
                <a:lnTo>
                  <a:pt x="0" y="486409"/>
                </a:lnTo>
                <a:close/>
              </a:path>
            </a:pathLst>
          </a:custGeom>
          <a:solidFill>
            <a:srgbClr val="77B8F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173978" y="0"/>
            <a:ext cx="2970530" cy="4657725"/>
            <a:chOff x="6173978" y="0"/>
            <a:chExt cx="2970530" cy="4657725"/>
          </a:xfrm>
        </p:grpSpPr>
        <p:sp>
          <p:nvSpPr>
            <p:cNvPr id="6" name="object 6"/>
            <p:cNvSpPr/>
            <p:nvPr/>
          </p:nvSpPr>
          <p:spPr>
            <a:xfrm>
              <a:off x="8657844" y="2565019"/>
              <a:ext cx="486409" cy="2092325"/>
            </a:xfrm>
            <a:custGeom>
              <a:avLst/>
              <a:gdLst/>
              <a:ahLst/>
              <a:cxnLst/>
              <a:rect l="l" t="t" r="r" b="b"/>
              <a:pathLst>
                <a:path w="486409" h="2092325">
                  <a:moveTo>
                    <a:pt x="0" y="2092312"/>
                  </a:moveTo>
                  <a:lnTo>
                    <a:pt x="486155" y="2092312"/>
                  </a:lnTo>
                  <a:lnTo>
                    <a:pt x="486155" y="0"/>
                  </a:lnTo>
                  <a:lnTo>
                    <a:pt x="0" y="0"/>
                  </a:lnTo>
                  <a:lnTo>
                    <a:pt x="0" y="2092312"/>
                  </a:lnTo>
                  <a:close/>
                </a:path>
              </a:pathLst>
            </a:custGeom>
            <a:solidFill>
              <a:srgbClr val="77B8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73978" y="0"/>
              <a:ext cx="2970022" cy="256501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47191" y="2881376"/>
            <a:ext cx="7807959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latin typeface="Microsoft Sans Serif"/>
                <a:cs typeface="Microsoft Sans Serif"/>
              </a:rPr>
              <a:t>Bỏng: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Tổn </a:t>
            </a:r>
            <a:r>
              <a:rPr sz="3200" spc="110" dirty="0">
                <a:latin typeface="Microsoft Sans Serif"/>
                <a:cs typeface="Microsoft Sans Serif"/>
              </a:rPr>
              <a:t>thương </a:t>
            </a:r>
            <a:r>
              <a:rPr sz="3200" spc="-5" dirty="0">
                <a:latin typeface="Microsoft Sans Serif"/>
                <a:cs typeface="Microsoft Sans Serif"/>
              </a:rPr>
              <a:t>da</a:t>
            </a:r>
            <a:r>
              <a:rPr sz="3200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hoặc</a:t>
            </a:r>
            <a:r>
              <a:rPr sz="3200" spc="-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các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mô</a:t>
            </a:r>
            <a:r>
              <a:rPr sz="3200" spc="85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khác </a:t>
            </a:r>
            <a:r>
              <a:rPr sz="3200" spc="-83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do </a:t>
            </a:r>
            <a:r>
              <a:rPr sz="3200" spc="-10" dirty="0">
                <a:latin typeface="Microsoft Sans Serif"/>
                <a:cs typeface="Microsoft Sans Serif"/>
              </a:rPr>
              <a:t>tiếp </a:t>
            </a:r>
            <a:r>
              <a:rPr sz="3200" dirty="0">
                <a:latin typeface="Microsoft Sans Serif"/>
                <a:cs typeface="Microsoft Sans Serif"/>
              </a:rPr>
              <a:t>xúc </a:t>
            </a:r>
            <a:r>
              <a:rPr sz="3200" spc="100" dirty="0">
                <a:latin typeface="Microsoft Sans Serif"/>
                <a:cs typeface="Microsoft Sans Serif"/>
              </a:rPr>
              <a:t>với </a:t>
            </a:r>
            <a:r>
              <a:rPr sz="3200" spc="-10" dirty="0">
                <a:latin typeface="Microsoft Sans Serif"/>
                <a:cs typeface="Microsoft Sans Serif"/>
              </a:rPr>
              <a:t>nhiệt, </a:t>
            </a:r>
            <a:r>
              <a:rPr sz="3200" spc="114" dirty="0">
                <a:latin typeface="Microsoft Sans Serif"/>
                <a:cs typeface="Microsoft Sans Serif"/>
              </a:rPr>
              <a:t>bức </a:t>
            </a:r>
            <a:r>
              <a:rPr sz="3200" dirty="0">
                <a:latin typeface="Microsoft Sans Serif"/>
                <a:cs typeface="Microsoft Sans Serif"/>
              </a:rPr>
              <a:t>xạ, </a:t>
            </a:r>
            <a:r>
              <a:rPr sz="3200" spc="-5" dirty="0">
                <a:latin typeface="Microsoft Sans Serif"/>
                <a:cs typeface="Microsoft Sans Serif"/>
              </a:rPr>
              <a:t>phóng </a:t>
            </a:r>
            <a:r>
              <a:rPr sz="3200" dirty="0">
                <a:latin typeface="Microsoft Sans Serif"/>
                <a:cs typeface="Microsoft Sans Serif"/>
              </a:rPr>
              <a:t>xạ, </a:t>
            </a:r>
            <a:r>
              <a:rPr sz="3200" spc="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điện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hoặc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do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10" dirty="0">
                <a:latin typeface="Microsoft Sans Serif"/>
                <a:cs typeface="Microsoft Sans Serif"/>
              </a:rPr>
              <a:t>tiếp</a:t>
            </a:r>
            <a:r>
              <a:rPr sz="3200" spc="3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xúc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100" dirty="0">
                <a:latin typeface="Microsoft Sans Serif"/>
                <a:cs typeface="Microsoft Sans Serif"/>
              </a:rPr>
              <a:t>với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spc="-5" dirty="0">
                <a:latin typeface="Microsoft Sans Serif"/>
                <a:cs typeface="Microsoft Sans Serif"/>
              </a:rPr>
              <a:t>hoá</a:t>
            </a:r>
            <a:r>
              <a:rPr sz="3200" spc="25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chất</a:t>
            </a:r>
            <a:r>
              <a:rPr sz="3200" spc="20" dirty="0">
                <a:latin typeface="Microsoft Sans Serif"/>
                <a:cs typeface="Microsoft Sans Serif"/>
              </a:rPr>
              <a:t> </a:t>
            </a:r>
            <a:r>
              <a:rPr sz="3200" dirty="0">
                <a:latin typeface="Microsoft Sans Serif"/>
                <a:cs typeface="Microsoft Sans Serif"/>
              </a:rPr>
              <a:t>(WHO)</a:t>
            </a:r>
            <a:endParaRPr sz="32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970022" cy="256501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6989" y="0"/>
            <a:ext cx="2970022" cy="25650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094" y="265431"/>
            <a:ext cx="8392795" cy="467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i="1" spc="-10" dirty="0">
                <a:latin typeface="Arial"/>
                <a:cs typeface="Arial"/>
              </a:rPr>
              <a:t>Một</a:t>
            </a:r>
            <a:r>
              <a:rPr sz="2900" i="1" spc="15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số</a:t>
            </a:r>
            <a:r>
              <a:rPr sz="2900" i="1" spc="-20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loại</a:t>
            </a:r>
            <a:r>
              <a:rPr sz="2900" i="1" spc="-30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bỏng</a:t>
            </a:r>
            <a:r>
              <a:rPr sz="2900" i="1" spc="-15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thường</a:t>
            </a:r>
            <a:r>
              <a:rPr sz="2900" i="1" spc="-15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gặp</a:t>
            </a:r>
            <a:r>
              <a:rPr sz="2900" i="1" spc="-10" dirty="0">
                <a:latin typeface="Arial"/>
                <a:cs typeface="Arial"/>
              </a:rPr>
              <a:t> </a:t>
            </a:r>
            <a:r>
              <a:rPr sz="2900" i="1" dirty="0">
                <a:latin typeface="Arial"/>
                <a:cs typeface="Arial"/>
              </a:rPr>
              <a:t>ở</a:t>
            </a:r>
            <a:r>
              <a:rPr sz="2900" i="1" spc="-5" dirty="0">
                <a:latin typeface="Arial"/>
                <a:cs typeface="Arial"/>
              </a:rPr>
              <a:t> </a:t>
            </a:r>
            <a:r>
              <a:rPr sz="2900" i="1" dirty="0" err="1">
                <a:latin typeface="Arial"/>
                <a:cs typeface="Arial"/>
              </a:rPr>
              <a:t>trẻ</a:t>
            </a:r>
            <a:r>
              <a:rPr sz="2900" i="1" spc="-20" dirty="0">
                <a:latin typeface="Arial"/>
                <a:cs typeface="Arial"/>
              </a:rPr>
              <a:t> </a:t>
            </a:r>
            <a:r>
              <a:rPr sz="2900" i="1" dirty="0" err="1" smtClean="0">
                <a:latin typeface="Arial"/>
                <a:cs typeface="Arial"/>
              </a:rPr>
              <a:t>em</a:t>
            </a:r>
            <a:endParaRPr sz="29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733426"/>
            <a:ext cx="8552815" cy="392811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1465" indent="-279400" algn="just">
              <a:lnSpc>
                <a:spcPct val="100000"/>
              </a:lnSpc>
              <a:spcBef>
                <a:spcPts val="1300"/>
              </a:spcBef>
              <a:buChar char="-"/>
              <a:tabLst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Bỏng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do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chất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lỏng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nóng: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140" dirty="0">
                <a:latin typeface="Microsoft Sans Serif"/>
                <a:cs typeface="Microsoft Sans Serif"/>
              </a:rPr>
              <a:t>nước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sôi,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90" dirty="0">
                <a:latin typeface="Microsoft Sans Serif"/>
                <a:cs typeface="Microsoft Sans Serif"/>
              </a:rPr>
              <a:t>mỡ,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cháo,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canh,...</a:t>
            </a:r>
          </a:p>
          <a:p>
            <a:pPr marL="291465" marR="5080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Bỏng do </a:t>
            </a:r>
            <a:r>
              <a:rPr sz="2700" spc="65" dirty="0">
                <a:latin typeface="Microsoft Sans Serif"/>
                <a:cs typeface="Microsoft Sans Serif"/>
              </a:rPr>
              <a:t>lửa&amp; </a:t>
            </a:r>
            <a:r>
              <a:rPr sz="2700" dirty="0">
                <a:latin typeface="Microsoft Sans Serif"/>
                <a:cs typeface="Microsoft Sans Serif"/>
              </a:rPr>
              <a:t>các vật </a:t>
            </a:r>
            <a:r>
              <a:rPr sz="2700" spc="-5" dirty="0">
                <a:latin typeface="Microsoft Sans Serif"/>
                <a:cs typeface="Microsoft Sans Serif"/>
              </a:rPr>
              <a:t>nóng: </a:t>
            </a:r>
            <a:r>
              <a:rPr sz="2700" spc="90" dirty="0">
                <a:latin typeface="Microsoft Sans Serif"/>
                <a:cs typeface="Microsoft Sans Serif"/>
              </a:rPr>
              <a:t>lửa </a:t>
            </a:r>
            <a:r>
              <a:rPr sz="2700" spc="-5" dirty="0">
                <a:latin typeface="Microsoft Sans Serif"/>
                <a:cs typeface="Microsoft Sans Serif"/>
              </a:rPr>
              <a:t>trong </a:t>
            </a:r>
            <a:r>
              <a:rPr sz="2700" dirty="0">
                <a:latin typeface="Microsoft Sans Serif"/>
                <a:cs typeface="Microsoft Sans Serif"/>
              </a:rPr>
              <a:t>các vụ </a:t>
            </a:r>
            <a:r>
              <a:rPr sz="2700" spc="-5" dirty="0">
                <a:latin typeface="Microsoft Sans Serif"/>
                <a:cs typeface="Microsoft Sans Serif"/>
              </a:rPr>
              <a:t>cháy, nổ 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gas; </a:t>
            </a:r>
            <a:r>
              <a:rPr sz="2700" dirty="0">
                <a:latin typeface="Microsoft Sans Serif"/>
                <a:cs typeface="Microsoft Sans Serif"/>
              </a:rPr>
              <a:t>trẻ </a:t>
            </a:r>
            <a:r>
              <a:rPr sz="2700" spc="-10" dirty="0">
                <a:latin typeface="Microsoft Sans Serif"/>
                <a:cs typeface="Microsoft Sans Serif"/>
              </a:rPr>
              <a:t>tiếp </a:t>
            </a:r>
            <a:r>
              <a:rPr sz="2700" dirty="0">
                <a:latin typeface="Microsoft Sans Serif"/>
                <a:cs typeface="Microsoft Sans Serif"/>
              </a:rPr>
              <a:t>xúc </a:t>
            </a:r>
            <a:r>
              <a:rPr sz="2700" spc="85" dirty="0">
                <a:latin typeface="Microsoft Sans Serif"/>
                <a:cs typeface="Microsoft Sans Serif"/>
              </a:rPr>
              <a:t>với </a:t>
            </a:r>
            <a:r>
              <a:rPr sz="2700" dirty="0">
                <a:latin typeface="Microsoft Sans Serif"/>
                <a:cs typeface="Microsoft Sans Serif"/>
              </a:rPr>
              <a:t>các </a:t>
            </a:r>
            <a:r>
              <a:rPr sz="2700" spc="-5" dirty="0">
                <a:latin typeface="Microsoft Sans Serif"/>
                <a:cs typeface="Microsoft Sans Serif"/>
              </a:rPr>
              <a:t>vật nóng </a:t>
            </a:r>
            <a:r>
              <a:rPr sz="2700" spc="100" dirty="0">
                <a:latin typeface="Microsoft Sans Serif"/>
                <a:cs typeface="Microsoft Sans Serif"/>
              </a:rPr>
              <a:t>như </a:t>
            </a:r>
            <a:r>
              <a:rPr sz="2700" spc="-10" dirty="0">
                <a:latin typeface="Microsoft Sans Serif"/>
                <a:cs typeface="Microsoft Sans Serif"/>
              </a:rPr>
              <a:t>nồi, </a:t>
            </a:r>
            <a:r>
              <a:rPr sz="2700" spc="-5" dirty="0">
                <a:latin typeface="Microsoft Sans Serif"/>
                <a:cs typeface="Microsoft Sans Serif"/>
              </a:rPr>
              <a:t>bếp </a:t>
            </a:r>
            <a:r>
              <a:rPr sz="2700" dirty="0">
                <a:latin typeface="Microsoft Sans Serif"/>
                <a:cs typeface="Microsoft Sans Serif"/>
              </a:rPr>
              <a:t>gas, </a:t>
            </a:r>
            <a:r>
              <a:rPr sz="2700" spc="-25" dirty="0">
                <a:latin typeface="Microsoft Sans Serif"/>
                <a:cs typeface="Microsoft Sans Serif"/>
              </a:rPr>
              <a:t>lò </a:t>
            </a:r>
            <a:r>
              <a:rPr sz="2700" spc="-20" dirty="0">
                <a:latin typeface="Microsoft Sans Serif"/>
                <a:cs typeface="Microsoft Sans Serif"/>
              </a:rPr>
              <a:t> </a:t>
            </a:r>
            <a:r>
              <a:rPr sz="2700" spc="110" dirty="0">
                <a:latin typeface="Microsoft Sans Serif"/>
                <a:cs typeface="Microsoft Sans Serif"/>
              </a:rPr>
              <a:t>sưởi,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bếp,...</a:t>
            </a:r>
          </a:p>
          <a:p>
            <a:pPr marL="291465" marR="5715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Bỏng do </a:t>
            </a:r>
            <a:r>
              <a:rPr sz="2700" spc="-10" dirty="0">
                <a:latin typeface="Microsoft Sans Serif"/>
                <a:cs typeface="Microsoft Sans Serif"/>
              </a:rPr>
              <a:t>điện: </a:t>
            </a:r>
            <a:r>
              <a:rPr sz="2700" dirty="0">
                <a:latin typeface="Microsoft Sans Serif"/>
                <a:cs typeface="Microsoft Sans Serif"/>
              </a:rPr>
              <a:t>trẻ </a:t>
            </a:r>
            <a:r>
              <a:rPr sz="2700" spc="-5" dirty="0">
                <a:latin typeface="Microsoft Sans Serif"/>
                <a:cs typeface="Microsoft Sans Serif"/>
              </a:rPr>
              <a:t>dùng ngón </a:t>
            </a:r>
            <a:r>
              <a:rPr sz="2700" dirty="0">
                <a:latin typeface="Microsoft Sans Serif"/>
                <a:cs typeface="Microsoft Sans Serif"/>
              </a:rPr>
              <a:t>tay, </a:t>
            </a:r>
            <a:r>
              <a:rPr sz="2700" spc="-5" dirty="0">
                <a:latin typeface="Microsoft Sans Serif"/>
                <a:cs typeface="Microsoft Sans Serif"/>
              </a:rPr>
              <a:t>thanh </a:t>
            </a:r>
            <a:r>
              <a:rPr sz="2700" spc="-10" dirty="0">
                <a:latin typeface="Microsoft Sans Serif"/>
                <a:cs typeface="Microsoft Sans Serif"/>
              </a:rPr>
              <a:t>kim </a:t>
            </a:r>
            <a:r>
              <a:rPr sz="2700" spc="-15" dirty="0">
                <a:latin typeface="Microsoft Sans Serif"/>
                <a:cs typeface="Microsoft Sans Serif"/>
              </a:rPr>
              <a:t>loại </a:t>
            </a:r>
            <a:r>
              <a:rPr sz="2700" spc="-5" dirty="0">
                <a:latin typeface="Microsoft Sans Serif"/>
                <a:cs typeface="Microsoft Sans Serif"/>
              </a:rPr>
              <a:t>chọc </a:t>
            </a:r>
            <a:r>
              <a:rPr sz="2700" dirty="0">
                <a:latin typeface="Microsoft Sans Serif"/>
                <a:cs typeface="Microsoft Sans Serif"/>
              </a:rPr>
              <a:t> vào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ổ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điện,</a:t>
            </a:r>
            <a:r>
              <a:rPr sz="2700" spc="-5" dirty="0">
                <a:latin typeface="Microsoft Sans Serif"/>
                <a:cs typeface="Microsoft Sans Serif"/>
              </a:rPr>
              <a:t> dùng</a:t>
            </a:r>
            <a:r>
              <a:rPr sz="2700" dirty="0">
                <a:latin typeface="Microsoft Sans Serif"/>
                <a:cs typeface="Microsoft Sans Serif"/>
              </a:rPr>
              <a:t> kéo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cắt</a:t>
            </a:r>
            <a:r>
              <a:rPr sz="2700" spc="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dây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điện,</a:t>
            </a:r>
            <a:r>
              <a:rPr sz="2700" spc="-5" dirty="0">
                <a:latin typeface="Microsoft Sans Serif"/>
                <a:cs typeface="Microsoft Sans Serif"/>
              </a:rPr>
              <a:t> mút</a:t>
            </a:r>
            <a:r>
              <a:rPr sz="2700" spc="70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đồ</a:t>
            </a:r>
            <a:r>
              <a:rPr sz="2700" spc="69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điện, </a:t>
            </a:r>
            <a:r>
              <a:rPr sz="2700" spc="-10" dirty="0">
                <a:latin typeface="Microsoft Sans Serif"/>
                <a:cs typeface="Microsoft Sans Serif"/>
              </a:rPr>
              <a:t> </a:t>
            </a:r>
            <a:r>
              <a:rPr sz="2700" spc="110" dirty="0">
                <a:latin typeface="Microsoft Sans Serif"/>
                <a:cs typeface="Microsoft Sans Serif"/>
              </a:rPr>
              <a:t>đường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điện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bị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85" dirty="0">
                <a:latin typeface="Microsoft Sans Serif"/>
                <a:cs typeface="Microsoft Sans Serif"/>
              </a:rPr>
              <a:t>hở,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bị</a:t>
            </a:r>
            <a:r>
              <a:rPr sz="2700" spc="35" dirty="0">
                <a:latin typeface="Microsoft Sans Serif"/>
                <a:cs typeface="Microsoft Sans Serif"/>
              </a:rPr>
              <a:t> </a:t>
            </a:r>
            <a:r>
              <a:rPr sz="2700" spc="45" dirty="0">
                <a:latin typeface="Microsoft Sans Serif"/>
                <a:cs typeface="Microsoft Sans Serif"/>
              </a:rPr>
              <a:t>đứt,...</a:t>
            </a:r>
            <a:endParaRPr sz="2700" dirty="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700" spc="-5" dirty="0">
                <a:latin typeface="Microsoft Sans Serif"/>
                <a:cs typeface="Microsoft Sans Serif"/>
              </a:rPr>
              <a:t>Bỏng</a:t>
            </a:r>
            <a:r>
              <a:rPr sz="270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do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hoá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0667" y="392455"/>
            <a:ext cx="8398510" cy="314958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800" b="1" i="1" spc="-10" dirty="0">
                <a:latin typeface="Arial"/>
                <a:cs typeface="Arial"/>
              </a:rPr>
              <a:t>Các</a:t>
            </a:r>
            <a:r>
              <a:rPr sz="2800" b="1" i="1" spc="15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yếu </a:t>
            </a:r>
            <a:r>
              <a:rPr sz="2800" b="1" i="1" spc="-5" dirty="0">
                <a:latin typeface="Arial"/>
                <a:cs typeface="Arial"/>
              </a:rPr>
              <a:t>tố</a:t>
            </a:r>
            <a:r>
              <a:rPr sz="2800" b="1" i="1" spc="1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nguy</a:t>
            </a:r>
            <a:r>
              <a:rPr sz="2800" b="1" i="1" spc="25" dirty="0">
                <a:latin typeface="Arial"/>
                <a:cs typeface="Arial"/>
              </a:rPr>
              <a:t> </a:t>
            </a:r>
            <a:r>
              <a:rPr sz="2800" b="1" i="1" dirty="0">
                <a:latin typeface="Arial"/>
                <a:cs typeface="Arial"/>
              </a:rPr>
              <a:t>cơ</a:t>
            </a:r>
            <a:r>
              <a:rPr sz="2800" b="1" i="1" spc="-5" dirty="0">
                <a:latin typeface="Arial"/>
                <a:cs typeface="Arial"/>
              </a:rPr>
              <a:t> gây</a:t>
            </a:r>
            <a:r>
              <a:rPr sz="2800" b="1" i="1" spc="15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bỏng</a:t>
            </a:r>
            <a:r>
              <a:rPr sz="2800" b="1" i="1" spc="20" dirty="0">
                <a:latin typeface="Arial"/>
                <a:cs typeface="Arial"/>
              </a:rPr>
              <a:t> </a:t>
            </a:r>
            <a:r>
              <a:rPr sz="2800" b="1" i="1" spc="-5" dirty="0">
                <a:latin typeface="Arial"/>
                <a:cs typeface="Arial"/>
              </a:rPr>
              <a:t>ở </a:t>
            </a:r>
            <a:r>
              <a:rPr sz="2800" b="1" i="1" spc="-5" dirty="0" err="1">
                <a:latin typeface="Arial"/>
                <a:cs typeface="Arial"/>
              </a:rPr>
              <a:t>trẻ</a:t>
            </a:r>
            <a:r>
              <a:rPr sz="2800" b="1" i="1" spc="-10" dirty="0">
                <a:latin typeface="Arial"/>
                <a:cs typeface="Arial"/>
              </a:rPr>
              <a:t> </a:t>
            </a:r>
            <a:r>
              <a:rPr sz="2800" b="1" i="1" spc="-5" dirty="0" err="1" smtClean="0">
                <a:latin typeface="Arial"/>
                <a:cs typeface="Arial"/>
              </a:rPr>
              <a:t>em</a:t>
            </a:r>
            <a:endParaRPr lang="en-US" sz="2800" b="1" i="1" spc="-5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lang="en-US" sz="2800" i="1" spc="-5" dirty="0" smtClean="0">
                <a:latin typeface="Arial"/>
                <a:cs typeface="Arial"/>
              </a:rPr>
              <a:t>-</a:t>
            </a:r>
            <a:r>
              <a:rPr lang="en-US" sz="2800" b="1" i="1" spc="-5" dirty="0" smtClean="0">
                <a:latin typeface="Arial"/>
                <a:cs typeface="Arial"/>
              </a:rPr>
              <a:t> </a:t>
            </a:r>
            <a:r>
              <a:rPr sz="2800" spc="-10" dirty="0" err="1" smtClean="0">
                <a:latin typeface="Microsoft Sans Serif"/>
                <a:cs typeface="Microsoft Sans Serif"/>
              </a:rPr>
              <a:t>Môi</a:t>
            </a:r>
            <a:r>
              <a:rPr sz="2800" spc="-5" dirty="0" smtClean="0">
                <a:latin typeface="Microsoft Sans Serif"/>
                <a:cs typeface="Microsoft Sans Serif"/>
              </a:rPr>
              <a:t> </a:t>
            </a:r>
            <a:r>
              <a:rPr sz="2800" spc="95" dirty="0">
                <a:latin typeface="Microsoft Sans Serif"/>
                <a:cs typeface="Microsoft Sans Serif"/>
              </a:rPr>
              <a:t>trường </a:t>
            </a:r>
            <a:r>
              <a:rPr sz="2800" dirty="0">
                <a:latin typeface="Microsoft Sans Serif"/>
                <a:cs typeface="Microsoft Sans Serif"/>
              </a:rPr>
              <a:t>có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yếu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tố</a:t>
            </a:r>
            <a:r>
              <a:rPr sz="2800" dirty="0">
                <a:latin typeface="Microsoft Sans Serif"/>
                <a:cs typeface="Microsoft Sans Serif"/>
              </a:rPr>
              <a:t> nguy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135" dirty="0">
                <a:latin typeface="Microsoft Sans Serif"/>
                <a:cs typeface="Microsoft Sans Serif"/>
              </a:rPr>
              <a:t>cơ </a:t>
            </a:r>
            <a:r>
              <a:rPr sz="2800" dirty="0">
                <a:latin typeface="Microsoft Sans Serif"/>
                <a:cs typeface="Microsoft Sans Serif"/>
              </a:rPr>
              <a:t>gây bỏng</a:t>
            </a:r>
            <a:r>
              <a:rPr sz="2800" spc="5" dirty="0">
                <a:latin typeface="Microsoft Sans Serif"/>
                <a:cs typeface="Microsoft Sans Serif"/>
              </a:rPr>
              <a:t> </a:t>
            </a:r>
            <a:r>
              <a:rPr sz="2800" spc="20" dirty="0">
                <a:latin typeface="Microsoft Sans Serif"/>
                <a:cs typeface="Microsoft Sans Serif"/>
              </a:rPr>
              <a:t>(phích 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145" dirty="0">
                <a:latin typeface="Microsoft Sans Serif"/>
                <a:cs typeface="Microsoft Sans Serif"/>
              </a:rPr>
              <a:t>nước</a:t>
            </a:r>
            <a:r>
              <a:rPr sz="2800" spc="509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sôi,</a:t>
            </a:r>
            <a:r>
              <a:rPr sz="2800" spc="49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nồi</a:t>
            </a:r>
            <a:r>
              <a:rPr sz="2800" spc="50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canh</a:t>
            </a:r>
            <a:r>
              <a:rPr sz="2800" spc="5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nóng,</a:t>
            </a:r>
            <a:r>
              <a:rPr sz="2800" spc="49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bếp</a:t>
            </a:r>
            <a:r>
              <a:rPr sz="2800" spc="50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gas,</a:t>
            </a:r>
            <a:r>
              <a:rPr sz="2800" spc="50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bỏng</a:t>
            </a:r>
            <a:r>
              <a:rPr sz="2800" spc="50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đồ</a:t>
            </a:r>
            <a:r>
              <a:rPr sz="2800" spc="505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điện </a:t>
            </a:r>
            <a:r>
              <a:rPr sz="2800" spc="-73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gia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dụng,...)</a:t>
            </a:r>
          </a:p>
          <a:p>
            <a:pPr marL="291465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800" spc="150" dirty="0">
                <a:latin typeface="Microsoft Sans Serif"/>
                <a:cs typeface="Microsoft Sans Serif"/>
              </a:rPr>
              <a:t>Sự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bất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cẩn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của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spc="110" dirty="0">
                <a:latin typeface="Microsoft Sans Serif"/>
                <a:cs typeface="Microsoft Sans Serif"/>
              </a:rPr>
              <a:t>người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chăm</a:t>
            </a:r>
            <a:r>
              <a:rPr sz="2800" spc="4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sóc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-5" dirty="0">
                <a:latin typeface="Microsoft Sans Serif"/>
                <a:cs typeface="Microsoft Sans Serif"/>
              </a:rPr>
              <a:t>trẻ</a:t>
            </a:r>
            <a:endParaRPr sz="2800" dirty="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800" spc="-5" dirty="0">
                <a:latin typeface="Microsoft Sans Serif"/>
                <a:cs typeface="Microsoft Sans Serif"/>
              </a:rPr>
              <a:t>Thiếu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kiến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75" dirty="0">
                <a:latin typeface="Microsoft Sans Serif"/>
                <a:cs typeface="Microsoft Sans Serif"/>
              </a:rPr>
              <a:t>thức</a:t>
            </a:r>
            <a:r>
              <a:rPr sz="2800" spc="3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về</a:t>
            </a:r>
            <a:r>
              <a:rPr sz="2800" spc="35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bỏng</a:t>
            </a:r>
            <a:r>
              <a:rPr sz="2800" spc="40" dirty="0">
                <a:latin typeface="Microsoft Sans Serif"/>
                <a:cs typeface="Microsoft Sans Serif"/>
              </a:rPr>
              <a:t> </a:t>
            </a:r>
            <a:r>
              <a:rPr sz="2800" spc="-10" dirty="0">
                <a:latin typeface="Microsoft Sans Serif"/>
                <a:cs typeface="Microsoft Sans Serif"/>
              </a:rPr>
              <a:t>tại</a:t>
            </a:r>
            <a:r>
              <a:rPr sz="2800" spc="25" dirty="0">
                <a:latin typeface="Microsoft Sans Serif"/>
                <a:cs typeface="Microsoft Sans Serif"/>
              </a:rPr>
              <a:t> </a:t>
            </a:r>
            <a:r>
              <a:rPr sz="2800" spc="95" dirty="0">
                <a:latin typeface="Microsoft Sans Serif"/>
                <a:cs typeface="Microsoft Sans Serif"/>
              </a:rPr>
              <a:t>trường</a:t>
            </a:r>
            <a:r>
              <a:rPr sz="2800" spc="50" dirty="0">
                <a:latin typeface="Microsoft Sans Serif"/>
                <a:cs typeface="Microsoft Sans Serif"/>
              </a:rPr>
              <a:t> </a:t>
            </a:r>
            <a:r>
              <a:rPr sz="2800" dirty="0">
                <a:latin typeface="Microsoft Sans Serif"/>
                <a:cs typeface="Microsoft Sans Serif"/>
              </a:rPr>
              <a:t>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30200" y="139131"/>
            <a:ext cx="8558530" cy="439039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610235" indent="-458470" algn="just">
              <a:lnSpc>
                <a:spcPct val="100000"/>
              </a:lnSpc>
              <a:spcBef>
                <a:spcPts val="735"/>
              </a:spcBef>
              <a:buClr>
                <a:srgbClr val="000000"/>
              </a:buClr>
              <a:buFont typeface="Wingdings"/>
              <a:buChar char=""/>
              <a:tabLst>
                <a:tab pos="610870" algn="l"/>
              </a:tabLst>
            </a:pPr>
            <a:r>
              <a:rPr sz="2600" b="1" dirty="0">
                <a:solidFill>
                  <a:srgbClr val="0F1E3D"/>
                </a:solidFill>
                <a:latin typeface="Arial"/>
                <a:cs typeface="Arial"/>
              </a:rPr>
              <a:t>Yếu</a:t>
            </a:r>
            <a:r>
              <a:rPr sz="2600" b="1" spc="-2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spc="-5" dirty="0">
                <a:solidFill>
                  <a:srgbClr val="0F1E3D"/>
                </a:solidFill>
                <a:latin typeface="Arial"/>
                <a:cs typeface="Arial"/>
              </a:rPr>
              <a:t>tố</a:t>
            </a:r>
            <a:r>
              <a:rPr sz="2600" b="1" spc="-15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dirty="0" err="1">
                <a:solidFill>
                  <a:srgbClr val="0F1E3D"/>
                </a:solidFill>
                <a:latin typeface="Arial"/>
                <a:cs typeface="Arial"/>
              </a:rPr>
              <a:t>môi</a:t>
            </a:r>
            <a:r>
              <a:rPr sz="2600" b="1" spc="-2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600" b="1" spc="-15" dirty="0" err="1" smtClean="0">
                <a:solidFill>
                  <a:srgbClr val="0F1E3D"/>
                </a:solidFill>
                <a:latin typeface="Arial"/>
                <a:cs typeface="Arial"/>
              </a:rPr>
              <a:t>tr</a:t>
            </a:r>
            <a:r>
              <a:rPr lang="en-US" sz="2600" b="1" spc="-15" dirty="0" err="1" smtClean="0">
                <a:solidFill>
                  <a:srgbClr val="0F1E3D"/>
                </a:solidFill>
                <a:latin typeface="Arial"/>
                <a:cs typeface="Arial"/>
              </a:rPr>
              <a:t>ư</a:t>
            </a:r>
            <a:r>
              <a:rPr sz="2600" b="1" spc="-15" dirty="0" err="1" smtClean="0">
                <a:solidFill>
                  <a:srgbClr val="0F1E3D"/>
                </a:solidFill>
                <a:latin typeface="Arial"/>
                <a:cs typeface="Arial"/>
              </a:rPr>
              <a:t>ờng</a:t>
            </a:r>
            <a:endParaRPr sz="2600" dirty="0">
              <a:latin typeface="Arial"/>
              <a:cs typeface="Arial"/>
            </a:endParaRPr>
          </a:p>
          <a:p>
            <a:pPr marL="241300">
              <a:lnSpc>
                <a:spcPct val="100000"/>
              </a:lnSpc>
              <a:spcBef>
                <a:spcPts val="605"/>
              </a:spcBef>
            </a:pPr>
            <a:r>
              <a:rPr sz="2500" b="1" i="1" spc="-5" dirty="0">
                <a:solidFill>
                  <a:srgbClr val="0F1E3D"/>
                </a:solidFill>
                <a:latin typeface="Arial"/>
                <a:cs typeface="Arial"/>
              </a:rPr>
              <a:t>Trường</a:t>
            </a:r>
            <a:r>
              <a:rPr sz="2500" b="1" i="1" spc="-20" dirty="0">
                <a:solidFill>
                  <a:srgbClr val="0F1E3D"/>
                </a:solidFill>
                <a:latin typeface="Arial"/>
                <a:cs typeface="Arial"/>
              </a:rPr>
              <a:t> </a:t>
            </a:r>
            <a:r>
              <a:rPr sz="2500" b="1" i="1" spc="-10" dirty="0">
                <a:solidFill>
                  <a:srgbClr val="0F1E3D"/>
                </a:solidFill>
                <a:latin typeface="Arial"/>
                <a:cs typeface="Arial"/>
              </a:rPr>
              <a:t>học</a:t>
            </a:r>
            <a:endParaRPr sz="2500" dirty="0">
              <a:latin typeface="Arial"/>
              <a:cs typeface="Arial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Địa</a:t>
            </a:r>
            <a:r>
              <a:rPr sz="2500" spc="3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điểm</a:t>
            </a:r>
            <a:r>
              <a:rPr sz="2500" spc="3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gần</a:t>
            </a:r>
            <a:r>
              <a:rPr sz="2500" spc="3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quốc</a:t>
            </a:r>
            <a:r>
              <a:rPr sz="2500" spc="3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lộ,</a:t>
            </a:r>
            <a:r>
              <a:rPr sz="2500" spc="3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ao,</a:t>
            </a:r>
            <a:r>
              <a:rPr sz="2500" spc="3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hồ,</a:t>
            </a:r>
            <a:r>
              <a:rPr sz="2500" spc="3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sông</a:t>
            </a:r>
            <a:r>
              <a:rPr sz="2500" spc="3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suối,</a:t>
            </a:r>
            <a:r>
              <a:rPr sz="2500" spc="3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vùng</a:t>
            </a:r>
            <a:r>
              <a:rPr sz="2500" spc="36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70" dirty="0">
                <a:solidFill>
                  <a:srgbClr val="0F1E3D"/>
                </a:solidFill>
                <a:latin typeface="Microsoft Sans Serif"/>
                <a:cs typeface="Microsoft Sans Serif"/>
              </a:rPr>
              <a:t>rừng</a:t>
            </a:r>
            <a:r>
              <a:rPr sz="2500" spc="3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núi, </a:t>
            </a:r>
            <a:r>
              <a:rPr sz="2500" spc="-6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trục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105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đường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giao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thông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50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lớn</a:t>
            </a:r>
            <a:r>
              <a:rPr lang="en-US" sz="2500" spc="50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lang="en-US" sz="2500" spc="50" dirty="0" err="1" smtClean="0">
                <a:solidFill>
                  <a:srgbClr val="0F1E3D"/>
                </a:solidFill>
                <a:latin typeface="Microsoft Sans Serif"/>
                <a:cs typeface="Microsoft Sans Serif"/>
              </a:rPr>
              <a:t>và</a:t>
            </a:r>
            <a:r>
              <a:rPr sz="2500" spc="55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có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rào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chắn,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cổng 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r>
              <a:rPr sz="2500" spc="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ngăn</a:t>
            </a:r>
            <a:r>
              <a:rPr sz="25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cách</a:t>
            </a:r>
            <a:endParaRPr sz="2500" dirty="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605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50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đạt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chuẩn&amp;</a:t>
            </a:r>
            <a:r>
              <a:rPr sz="25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đảm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bảo</a:t>
            </a:r>
            <a:r>
              <a:rPr sz="25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</a:t>
            </a:r>
            <a:endParaRPr sz="2500" dirty="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5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Thức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ăn</a:t>
            </a:r>
            <a:r>
              <a:rPr sz="25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không</a:t>
            </a:r>
            <a:r>
              <a:rPr sz="25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đảm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bảo</a:t>
            </a:r>
            <a:r>
              <a:rPr sz="25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VSATTP</a:t>
            </a:r>
            <a:endParaRPr sz="2500" dirty="0">
              <a:latin typeface="Microsoft Sans Serif"/>
              <a:cs typeface="Microsoft Sans Serif"/>
            </a:endParaRPr>
          </a:p>
          <a:p>
            <a:pPr marL="291465" indent="-27940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Việc</a:t>
            </a:r>
            <a:r>
              <a:rPr sz="25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quản</a:t>
            </a:r>
            <a:r>
              <a:rPr sz="25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lý,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trông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giữ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5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245" dirty="0">
                <a:solidFill>
                  <a:srgbClr val="0F1E3D"/>
                </a:solidFill>
                <a:latin typeface="Microsoft Sans Serif"/>
                <a:cs typeface="Microsoft Sans Serif"/>
              </a:rPr>
              <a:t>ở</a:t>
            </a:r>
            <a:r>
              <a:rPr sz="25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một</a:t>
            </a:r>
            <a:r>
              <a:rPr sz="2500" spc="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số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r>
              <a:rPr sz="25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thiếu</a:t>
            </a:r>
            <a:r>
              <a:rPr sz="25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chặt</a:t>
            </a:r>
            <a:r>
              <a:rPr sz="25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chẽ</a:t>
            </a:r>
            <a:endParaRPr sz="2500" dirty="0">
              <a:latin typeface="Microsoft Sans Serif"/>
              <a:cs typeface="Microsoft Sans Serif"/>
            </a:endParaRPr>
          </a:p>
          <a:p>
            <a:pPr marL="291465" marR="5715" indent="-279400" algn="just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Char char="-"/>
              <a:tabLst>
                <a:tab pos="292100" algn="l"/>
              </a:tabLst>
            </a:pP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dục về an toàn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tại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một số </a:t>
            </a:r>
            <a:r>
              <a:rPr sz="250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 </a:t>
            </a:r>
            <a:r>
              <a:rPr sz="2500" spc="70" dirty="0">
                <a:solidFill>
                  <a:srgbClr val="0F1E3D"/>
                </a:solidFill>
                <a:latin typeface="Microsoft Sans Serif"/>
                <a:cs typeface="Microsoft Sans Serif"/>
              </a:rPr>
              <a:t>chưa </a:t>
            </a:r>
            <a:r>
              <a:rPr sz="25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thực </a:t>
            </a:r>
            <a:r>
              <a:rPr sz="25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hiện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đầy </a:t>
            </a:r>
            <a:r>
              <a:rPr sz="25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đủ</a:t>
            </a:r>
            <a:endParaRPr sz="25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00201" y="3535865"/>
            <a:ext cx="6705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2235" algn="ctr">
              <a:lnSpc>
                <a:spcPct val="100000"/>
              </a:lnSpc>
              <a:spcBef>
                <a:spcPts val="1035"/>
              </a:spcBef>
            </a:pPr>
            <a:r>
              <a:rPr lang="en-US" sz="2800" dirty="0" err="1" smtClean="0">
                <a:latin typeface="Microsoft Sans Serif"/>
                <a:cs typeface="Microsoft Sans Serif"/>
              </a:rPr>
              <a:t>Những</a:t>
            </a:r>
            <a:r>
              <a:rPr lang="en-US" sz="2800" dirty="0" smtClean="0">
                <a:latin typeface="Microsoft Sans Serif"/>
                <a:cs typeface="Microsoft Sans Serif"/>
              </a:rPr>
              <a:t> </a:t>
            </a:r>
            <a:r>
              <a:rPr lang="en-US" sz="2800" dirty="0" err="1" smtClean="0">
                <a:latin typeface="Microsoft Sans Serif"/>
                <a:cs typeface="Microsoft Sans Serif"/>
              </a:rPr>
              <a:t>hình</a:t>
            </a:r>
            <a:r>
              <a:rPr lang="en-US" sz="2800" dirty="0" smtClean="0">
                <a:latin typeface="Microsoft Sans Serif"/>
                <a:cs typeface="Microsoft Sans Serif"/>
              </a:rPr>
              <a:t> </a:t>
            </a:r>
            <a:r>
              <a:rPr lang="en-US" sz="2800" dirty="0" err="1" smtClean="0">
                <a:latin typeface="Microsoft Sans Serif"/>
                <a:cs typeface="Microsoft Sans Serif"/>
              </a:rPr>
              <a:t>ảnh</a:t>
            </a:r>
            <a:r>
              <a:rPr lang="en-US" sz="2800" dirty="0" smtClean="0">
                <a:latin typeface="Microsoft Sans Serif"/>
                <a:cs typeface="Microsoft Sans Serif"/>
              </a:rPr>
              <a:t> </a:t>
            </a:r>
            <a:r>
              <a:rPr lang="en-US" sz="2800" dirty="0" err="1" smtClean="0">
                <a:latin typeface="Microsoft Sans Serif"/>
                <a:cs typeface="Microsoft Sans Serif"/>
              </a:rPr>
              <a:t>về</a:t>
            </a:r>
            <a:r>
              <a:rPr lang="en-US" sz="2800" dirty="0" smtClean="0">
                <a:latin typeface="Microsoft Sans Serif"/>
                <a:cs typeface="Microsoft Sans Serif"/>
              </a:rPr>
              <a:t> TNTT do </a:t>
            </a:r>
            <a:r>
              <a:rPr lang="en-US" sz="2800" dirty="0" err="1" smtClean="0">
                <a:latin typeface="Microsoft Sans Serif"/>
                <a:cs typeface="Microsoft Sans Serif"/>
              </a:rPr>
              <a:t>bỏng</a:t>
            </a:r>
            <a:endParaRPr sz="28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1" cy="32404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25466" y="0"/>
            <a:ext cx="4518532" cy="324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0666" y="176577"/>
            <a:ext cx="8580933" cy="4213974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800" b="1" i="1" spc="-10" dirty="0">
                <a:latin typeface="Arial"/>
                <a:cs typeface="Arial"/>
              </a:rPr>
              <a:t>Biện</a:t>
            </a:r>
            <a:r>
              <a:rPr sz="2800" b="1" i="1" spc="1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pháp</a:t>
            </a:r>
            <a:r>
              <a:rPr sz="2800" b="1" i="1" spc="2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phòng</a:t>
            </a:r>
            <a:r>
              <a:rPr sz="2800" b="1" i="1" spc="3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chống</a:t>
            </a:r>
            <a:r>
              <a:rPr sz="2800" b="1" i="1" spc="20" dirty="0">
                <a:latin typeface="Arial"/>
                <a:cs typeface="Arial"/>
              </a:rPr>
              <a:t> </a:t>
            </a:r>
            <a:r>
              <a:rPr sz="2800" b="1" i="1" spc="-10" dirty="0">
                <a:latin typeface="Arial"/>
                <a:cs typeface="Arial"/>
              </a:rPr>
              <a:t>bỏng</a:t>
            </a:r>
            <a:endParaRPr sz="280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900"/>
              </a:spcBef>
              <a:tabLst>
                <a:tab pos="373380" algn="l"/>
                <a:tab pos="374015" algn="l"/>
              </a:tabLst>
            </a:pPr>
            <a:r>
              <a:rPr lang="en-US" sz="2800" i="1" spc="-5" dirty="0" smtClean="0">
                <a:latin typeface="Arial"/>
                <a:cs typeface="Arial"/>
              </a:rPr>
              <a:t>- </a:t>
            </a:r>
            <a:r>
              <a:rPr sz="2800" i="1" spc="-5" dirty="0" err="1" smtClean="0">
                <a:latin typeface="Arial"/>
                <a:cs typeface="Arial"/>
              </a:rPr>
              <a:t>Bỏng</a:t>
            </a:r>
            <a:r>
              <a:rPr sz="2800" i="1" spc="5" dirty="0" smtClean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do</a:t>
            </a:r>
            <a:r>
              <a:rPr sz="2800" i="1" spc="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chất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lỏng</a:t>
            </a:r>
            <a:r>
              <a:rPr sz="2800" i="1" spc="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nóng,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lửa&amp;</a:t>
            </a:r>
            <a:r>
              <a:rPr sz="2800" i="1" spc="5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các</a:t>
            </a:r>
            <a:r>
              <a:rPr sz="2800" i="1" spc="-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đồ</a:t>
            </a:r>
            <a:r>
              <a:rPr sz="2800" i="1" spc="10" dirty="0">
                <a:latin typeface="Arial"/>
                <a:cs typeface="Arial"/>
              </a:rPr>
              <a:t> </a:t>
            </a:r>
            <a:r>
              <a:rPr sz="2800" i="1" spc="-5" dirty="0">
                <a:latin typeface="Arial"/>
                <a:cs typeface="Arial"/>
              </a:rPr>
              <a:t>vật nóng</a:t>
            </a:r>
            <a:endParaRPr sz="2800" dirty="0">
              <a:latin typeface="Arial"/>
              <a:cs typeface="Arial"/>
            </a:endParaRPr>
          </a:p>
          <a:p>
            <a:pPr marL="12065" marR="5080">
              <a:lnSpc>
                <a:spcPct val="100000"/>
              </a:lnSpc>
              <a:spcBef>
                <a:spcPts val="900"/>
              </a:spcBef>
              <a:tabLst>
                <a:tab pos="291465" algn="l"/>
                <a:tab pos="292100" algn="l"/>
              </a:tabLst>
            </a:pPr>
            <a:r>
              <a:rPr lang="en-US" sz="2800" spc="-5" dirty="0" smtClean="0">
                <a:latin typeface="Microsoft Sans Serif"/>
                <a:cs typeface="Microsoft Sans Serif"/>
              </a:rPr>
              <a:t>			</a:t>
            </a:r>
            <a:r>
              <a:rPr lang="en-US" sz="2400" spc="-5" dirty="0" smtClean="0">
                <a:latin typeface="Microsoft Sans Serif"/>
                <a:cs typeface="Microsoft Sans Serif"/>
              </a:rPr>
              <a:t>+ </a:t>
            </a:r>
            <a:r>
              <a:rPr sz="2400" spc="-5" dirty="0" err="1" smtClean="0">
                <a:latin typeface="Microsoft Sans Serif"/>
                <a:cs typeface="Microsoft Sans Serif"/>
              </a:rPr>
              <a:t>Không</a:t>
            </a:r>
            <a:r>
              <a:rPr sz="2400" spc="145" dirty="0" smtClean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để</a:t>
            </a:r>
            <a:r>
              <a:rPr sz="2400" spc="15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vật</a:t>
            </a:r>
            <a:r>
              <a:rPr sz="2400" spc="125" dirty="0">
                <a:latin typeface="Microsoft Sans Serif"/>
                <a:cs typeface="Microsoft Sans Serif"/>
              </a:rPr>
              <a:t> </a:t>
            </a:r>
            <a:r>
              <a:rPr sz="2400" spc="75" dirty="0">
                <a:latin typeface="Microsoft Sans Serif"/>
                <a:cs typeface="Microsoft Sans Serif"/>
              </a:rPr>
              <a:t>đựng</a:t>
            </a:r>
            <a:r>
              <a:rPr sz="2400" spc="1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đồ</a:t>
            </a:r>
            <a:r>
              <a:rPr sz="2400" spc="1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nóng</a:t>
            </a:r>
            <a:r>
              <a:rPr sz="2400" spc="1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trong</a:t>
            </a:r>
            <a:r>
              <a:rPr sz="2400" spc="150" dirty="0">
                <a:latin typeface="Microsoft Sans Serif"/>
                <a:cs typeface="Microsoft Sans Serif"/>
              </a:rPr>
              <a:t> </a:t>
            </a:r>
            <a:r>
              <a:rPr sz="2400" spc="80" dirty="0">
                <a:latin typeface="Microsoft Sans Serif"/>
                <a:cs typeface="Microsoft Sans Serif"/>
              </a:rPr>
              <a:t>lớp</a:t>
            </a:r>
            <a:r>
              <a:rPr sz="2400" spc="1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học</a:t>
            </a:r>
            <a:r>
              <a:rPr sz="2400" spc="14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hay</a:t>
            </a:r>
            <a:r>
              <a:rPr sz="2400" spc="1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chổ </a:t>
            </a:r>
            <a:r>
              <a:rPr sz="2400" spc="-730" dirty="0">
                <a:latin typeface="Microsoft Sans Serif"/>
                <a:cs typeface="Microsoft Sans Serif"/>
              </a:rPr>
              <a:t> </a:t>
            </a:r>
            <a:r>
              <a:rPr sz="2400" spc="60" dirty="0">
                <a:latin typeface="Microsoft Sans Serif"/>
                <a:cs typeface="Microsoft Sans Serif"/>
              </a:rPr>
              <a:t>chơi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dirty="0" err="1">
                <a:latin typeface="Microsoft Sans Serif"/>
                <a:cs typeface="Microsoft Sans Serif"/>
              </a:rPr>
              <a:t>của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 err="1" smtClean="0">
                <a:latin typeface="Microsoft Sans Serif"/>
                <a:cs typeface="Microsoft Sans Serif"/>
              </a:rPr>
              <a:t>trẻ</a:t>
            </a:r>
            <a:endParaRPr lang="en-US" sz="2400" dirty="0">
              <a:latin typeface="Microsoft Sans Serif"/>
              <a:cs typeface="Microsoft Sans Serif"/>
            </a:endParaRPr>
          </a:p>
          <a:p>
            <a:pPr marL="12065" marR="5080">
              <a:lnSpc>
                <a:spcPct val="100000"/>
              </a:lnSpc>
              <a:spcBef>
                <a:spcPts val="900"/>
              </a:spcBef>
              <a:tabLst>
                <a:tab pos="291465" algn="l"/>
                <a:tab pos="292100" algn="l"/>
              </a:tabLst>
            </a:pPr>
            <a:r>
              <a:rPr lang="en-US" sz="2400" spc="-5" dirty="0">
                <a:latin typeface="Microsoft Sans Serif"/>
                <a:cs typeface="Microsoft Sans Serif"/>
              </a:rPr>
              <a:t>	</a:t>
            </a:r>
            <a:r>
              <a:rPr lang="en-US" sz="2400" spc="-5" dirty="0" smtClean="0">
                <a:latin typeface="Microsoft Sans Serif"/>
                <a:cs typeface="Microsoft Sans Serif"/>
              </a:rPr>
              <a:t>		+ </a:t>
            </a:r>
            <a:r>
              <a:rPr sz="2400" spc="-5" dirty="0" err="1" smtClean="0">
                <a:latin typeface="Microsoft Sans Serif"/>
                <a:cs typeface="Microsoft Sans Serif"/>
              </a:rPr>
              <a:t>Khô</a:t>
            </a:r>
            <a:r>
              <a:rPr sz="2400" dirty="0" err="1" smtClean="0">
                <a:latin typeface="Microsoft Sans Serif"/>
                <a:cs typeface="Microsoft Sans Serif"/>
              </a:rPr>
              <a:t>n</a:t>
            </a:r>
            <a:r>
              <a:rPr sz="2400" spc="-5" dirty="0" err="1" smtClean="0">
                <a:latin typeface="Microsoft Sans Serif"/>
                <a:cs typeface="Microsoft Sans Serif"/>
              </a:rPr>
              <a:t>g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10" dirty="0">
                <a:latin typeface="Microsoft Sans Serif"/>
                <a:cs typeface="Microsoft Sans Serif"/>
              </a:rPr>
              <a:t>đ</a:t>
            </a:r>
            <a:r>
              <a:rPr sz="2400" spc="-5" dirty="0">
                <a:latin typeface="Microsoft Sans Serif"/>
                <a:cs typeface="Microsoft Sans Serif"/>
              </a:rPr>
              <a:t>ể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80" dirty="0">
                <a:latin typeface="Microsoft Sans Serif"/>
                <a:cs typeface="Microsoft Sans Serif"/>
              </a:rPr>
              <a:t>lử</a:t>
            </a:r>
            <a:r>
              <a:rPr sz="2400" spc="125" dirty="0">
                <a:latin typeface="Microsoft Sans Serif"/>
                <a:cs typeface="Microsoft Sans Serif"/>
              </a:rPr>
              <a:t>a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5" dirty="0">
                <a:latin typeface="Microsoft Sans Serif"/>
                <a:cs typeface="Microsoft Sans Serif"/>
              </a:rPr>
              <a:t>n</a:t>
            </a:r>
            <a:r>
              <a:rPr sz="2400" spc="-10" dirty="0">
                <a:latin typeface="Microsoft Sans Serif"/>
                <a:cs typeface="Microsoft Sans Serif"/>
              </a:rPr>
              <a:t>ế</a:t>
            </a:r>
            <a:r>
              <a:rPr sz="2400" dirty="0">
                <a:latin typeface="Microsoft Sans Serif"/>
                <a:cs typeface="Microsoft Sans Serif"/>
              </a:rPr>
              <a:t>n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xăng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gas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cồn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cá</a:t>
            </a:r>
            <a:r>
              <a:rPr sz="2400" spc="-5" dirty="0">
                <a:latin typeface="Microsoft Sans Serif"/>
                <a:cs typeface="Microsoft Sans Serif"/>
              </a:rPr>
              <a:t>c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5" dirty="0">
                <a:latin typeface="Microsoft Sans Serif"/>
                <a:cs typeface="Microsoft Sans Serif"/>
              </a:rPr>
              <a:t>vật</a:t>
            </a:r>
            <a:r>
              <a:rPr sz="2400" dirty="0">
                <a:latin typeface="Microsoft Sans Serif"/>
                <a:cs typeface="Microsoft Sans Serif"/>
              </a:rPr>
              <a:t>	dễ  cháy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trong</a:t>
            </a:r>
            <a:r>
              <a:rPr sz="2400" spc="45" dirty="0">
                <a:latin typeface="Microsoft Sans Serif"/>
                <a:cs typeface="Microsoft Sans Serif"/>
              </a:rPr>
              <a:t> </a:t>
            </a:r>
            <a:r>
              <a:rPr sz="2400" spc="80" dirty="0">
                <a:latin typeface="Microsoft Sans Serif"/>
                <a:cs typeface="Microsoft Sans Serif"/>
              </a:rPr>
              <a:t>lớp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học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hay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gần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80" dirty="0">
                <a:latin typeface="Microsoft Sans Serif"/>
                <a:cs typeface="Microsoft Sans Serif"/>
              </a:rPr>
              <a:t>nơi</a:t>
            </a:r>
            <a:r>
              <a:rPr sz="2400" spc="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trẻ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 err="1">
                <a:latin typeface="Microsoft Sans Serif"/>
                <a:cs typeface="Microsoft Sans Serif"/>
              </a:rPr>
              <a:t>vui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60" dirty="0" err="1" smtClean="0">
                <a:latin typeface="Microsoft Sans Serif"/>
                <a:cs typeface="Microsoft Sans Serif"/>
              </a:rPr>
              <a:t>chơi</a:t>
            </a:r>
            <a:endParaRPr lang="en-US" sz="2400" dirty="0">
              <a:latin typeface="Microsoft Sans Serif"/>
              <a:cs typeface="Microsoft Sans Serif"/>
            </a:endParaRPr>
          </a:p>
          <a:p>
            <a:pPr marL="12065" marR="5080">
              <a:lnSpc>
                <a:spcPct val="100000"/>
              </a:lnSpc>
              <a:spcBef>
                <a:spcPts val="900"/>
              </a:spcBef>
              <a:tabLst>
                <a:tab pos="291465" algn="l"/>
                <a:tab pos="292100" algn="l"/>
              </a:tabLst>
            </a:pPr>
            <a:r>
              <a:rPr lang="en-US" sz="2400" spc="95" dirty="0">
                <a:latin typeface="Microsoft Sans Serif"/>
                <a:cs typeface="Microsoft Sans Serif"/>
              </a:rPr>
              <a:t>	</a:t>
            </a:r>
            <a:r>
              <a:rPr lang="en-US" sz="2400" spc="95" dirty="0" smtClean="0">
                <a:latin typeface="Microsoft Sans Serif"/>
                <a:cs typeface="Microsoft Sans Serif"/>
              </a:rPr>
              <a:t>		+ </a:t>
            </a:r>
            <a:r>
              <a:rPr sz="2400" spc="95" dirty="0" err="1" smtClean="0">
                <a:latin typeface="Microsoft Sans Serif"/>
                <a:cs typeface="Microsoft Sans Serif"/>
              </a:rPr>
              <a:t>Thường</a:t>
            </a:r>
            <a:r>
              <a:rPr sz="2400" spc="50" dirty="0" smtClean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xuyên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trông</a:t>
            </a:r>
            <a:r>
              <a:rPr sz="2400" spc="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trẻ,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không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chủ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quan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130" dirty="0" err="1">
                <a:latin typeface="Microsoft Sans Serif"/>
                <a:cs typeface="Microsoft Sans Serif"/>
              </a:rPr>
              <a:t>lơ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0" dirty="0" err="1" smtClean="0">
                <a:latin typeface="Microsoft Sans Serif"/>
                <a:cs typeface="Microsoft Sans Serif"/>
              </a:rPr>
              <a:t>là</a:t>
            </a:r>
            <a:endParaRPr lang="en-US" sz="2400" dirty="0">
              <a:latin typeface="Microsoft Sans Serif"/>
              <a:cs typeface="Microsoft Sans Serif"/>
            </a:endParaRPr>
          </a:p>
          <a:p>
            <a:pPr marL="12065" marR="5080">
              <a:lnSpc>
                <a:spcPct val="100000"/>
              </a:lnSpc>
              <a:spcBef>
                <a:spcPts val="900"/>
              </a:spcBef>
              <a:tabLst>
                <a:tab pos="291465" algn="l"/>
                <a:tab pos="292100" algn="l"/>
              </a:tabLst>
            </a:pPr>
            <a:r>
              <a:rPr lang="en-US" sz="2400" spc="-5" dirty="0">
                <a:latin typeface="Microsoft Sans Serif"/>
                <a:cs typeface="Microsoft Sans Serif"/>
              </a:rPr>
              <a:t>	</a:t>
            </a:r>
            <a:r>
              <a:rPr lang="en-US" sz="2400" spc="-5" dirty="0" smtClean="0">
                <a:latin typeface="Microsoft Sans Serif"/>
                <a:cs typeface="Microsoft Sans Serif"/>
              </a:rPr>
              <a:t>		+ </a:t>
            </a:r>
            <a:r>
              <a:rPr sz="2400" spc="-5" dirty="0" err="1" smtClean="0">
                <a:latin typeface="Microsoft Sans Serif"/>
                <a:cs typeface="Microsoft Sans Serif"/>
              </a:rPr>
              <a:t>Khô</a:t>
            </a:r>
            <a:r>
              <a:rPr sz="2400" dirty="0" err="1" smtClean="0">
                <a:latin typeface="Microsoft Sans Serif"/>
                <a:cs typeface="Microsoft Sans Serif"/>
              </a:rPr>
              <a:t>n</a:t>
            </a:r>
            <a:r>
              <a:rPr sz="2400" spc="-5" dirty="0" err="1" smtClean="0">
                <a:latin typeface="Microsoft Sans Serif"/>
                <a:cs typeface="Microsoft Sans Serif"/>
              </a:rPr>
              <a:t>g</a:t>
            </a:r>
            <a:r>
              <a:rPr sz="2400" dirty="0">
                <a:latin typeface="Microsoft Sans Serif"/>
                <a:cs typeface="Microsoft Sans Serif"/>
              </a:rPr>
              <a:t>	ch</a:t>
            </a:r>
            <a:r>
              <a:rPr sz="2400" spc="-5" dirty="0">
                <a:latin typeface="Microsoft Sans Serif"/>
                <a:cs typeface="Microsoft Sans Serif"/>
              </a:rPr>
              <a:t>o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5" dirty="0">
                <a:latin typeface="Microsoft Sans Serif"/>
                <a:cs typeface="Microsoft Sans Serif"/>
              </a:rPr>
              <a:t>tr</a:t>
            </a:r>
            <a:r>
              <a:rPr sz="2400" spc="5" dirty="0">
                <a:latin typeface="Microsoft Sans Serif"/>
                <a:cs typeface="Microsoft Sans Serif"/>
              </a:rPr>
              <a:t>ẻ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10" dirty="0">
                <a:latin typeface="Microsoft Sans Serif"/>
                <a:cs typeface="Microsoft Sans Serif"/>
              </a:rPr>
              <a:t>H</a:t>
            </a:r>
            <a:r>
              <a:rPr sz="2400" spc="-5" dirty="0">
                <a:latin typeface="Microsoft Sans Serif"/>
                <a:cs typeface="Microsoft Sans Serif"/>
              </a:rPr>
              <a:t>S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85" dirty="0">
                <a:latin typeface="Microsoft Sans Serif"/>
                <a:cs typeface="Microsoft Sans Serif"/>
              </a:rPr>
              <a:t>tới</a:t>
            </a:r>
            <a:r>
              <a:rPr sz="2400" dirty="0">
                <a:latin typeface="Microsoft Sans Serif"/>
                <a:cs typeface="Microsoft Sans Serif"/>
              </a:rPr>
              <a:t>	bế</a:t>
            </a:r>
            <a:r>
              <a:rPr sz="2400" spc="-5" dirty="0">
                <a:latin typeface="Microsoft Sans Serif"/>
                <a:cs typeface="Microsoft Sans Serif"/>
              </a:rPr>
              <a:t>p</a:t>
            </a:r>
            <a:r>
              <a:rPr sz="2400" dirty="0">
                <a:latin typeface="Microsoft Sans Serif"/>
                <a:cs typeface="Microsoft Sans Serif"/>
              </a:rPr>
              <a:t>	nấ</a:t>
            </a:r>
            <a:r>
              <a:rPr sz="2400" spc="-5" dirty="0">
                <a:latin typeface="Microsoft Sans Serif"/>
                <a:cs typeface="Microsoft Sans Serif"/>
              </a:rPr>
              <a:t>u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150" dirty="0">
                <a:latin typeface="Microsoft Sans Serif"/>
                <a:cs typeface="Microsoft Sans Serif"/>
              </a:rPr>
              <a:t>n</a:t>
            </a:r>
            <a:r>
              <a:rPr sz="2400" spc="170" dirty="0">
                <a:latin typeface="Microsoft Sans Serif"/>
                <a:cs typeface="Microsoft Sans Serif"/>
              </a:rPr>
              <a:t>ư</a:t>
            </a:r>
            <a:r>
              <a:rPr sz="2400" spc="90" dirty="0">
                <a:latin typeface="Microsoft Sans Serif"/>
                <a:cs typeface="Microsoft Sans Serif"/>
              </a:rPr>
              <a:t>ớn</a:t>
            </a:r>
            <a:r>
              <a:rPr sz="2400" spc="100" dirty="0">
                <a:latin typeface="Microsoft Sans Serif"/>
                <a:cs typeface="Microsoft Sans Serif"/>
              </a:rPr>
              <a:t>g</a:t>
            </a:r>
            <a:r>
              <a:rPr sz="2400" spc="-5" dirty="0">
                <a:latin typeface="Microsoft Sans Serif"/>
                <a:cs typeface="Microsoft Sans Serif"/>
              </a:rPr>
              <a:t>,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-5" dirty="0">
                <a:latin typeface="Microsoft Sans Serif"/>
                <a:cs typeface="Microsoft Sans Serif"/>
              </a:rPr>
              <a:t>chỉ</a:t>
            </a:r>
            <a:r>
              <a:rPr sz="2400" dirty="0">
                <a:latin typeface="Microsoft Sans Serif"/>
                <a:cs typeface="Microsoft Sans Serif"/>
              </a:rPr>
              <a:t>	ă</a:t>
            </a:r>
            <a:r>
              <a:rPr sz="2400" spc="-5" dirty="0">
                <a:latin typeface="Microsoft Sans Serif"/>
                <a:cs typeface="Microsoft Sans Serif"/>
              </a:rPr>
              <a:t>n</a:t>
            </a:r>
            <a:r>
              <a:rPr sz="2400" dirty="0">
                <a:latin typeface="Microsoft Sans Serif"/>
                <a:cs typeface="Microsoft Sans Serif"/>
              </a:rPr>
              <a:t>	</a:t>
            </a:r>
            <a:r>
              <a:rPr sz="2400" spc="180" dirty="0">
                <a:latin typeface="Microsoft Sans Serif"/>
                <a:cs typeface="Microsoft Sans Serif"/>
              </a:rPr>
              <a:t>ở  </a:t>
            </a:r>
            <a:r>
              <a:rPr sz="2400" spc="-5" dirty="0">
                <a:latin typeface="Microsoft Sans Serif"/>
                <a:cs typeface="Microsoft Sans Serif"/>
              </a:rPr>
              <a:t>nhà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ăn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2437" y="33834"/>
            <a:ext cx="8341995" cy="5373266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2500" b="1" i="1" spc="-5" dirty="0">
                <a:latin typeface="Arial"/>
                <a:cs typeface="Arial"/>
              </a:rPr>
              <a:t>Biện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5" dirty="0">
                <a:latin typeface="Arial"/>
                <a:cs typeface="Arial"/>
              </a:rPr>
              <a:t>pháp</a:t>
            </a:r>
            <a:r>
              <a:rPr sz="2500" b="1" i="1" dirty="0">
                <a:latin typeface="Arial"/>
                <a:cs typeface="Arial"/>
              </a:rPr>
              <a:t> </a:t>
            </a:r>
            <a:r>
              <a:rPr sz="2500" b="1" i="1" spc="-5" dirty="0">
                <a:latin typeface="Arial"/>
                <a:cs typeface="Arial"/>
              </a:rPr>
              <a:t>phòng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5" dirty="0">
                <a:latin typeface="Arial"/>
                <a:cs typeface="Arial"/>
              </a:rPr>
              <a:t>chống</a:t>
            </a:r>
            <a:r>
              <a:rPr sz="2500" b="1" i="1" dirty="0">
                <a:latin typeface="Arial"/>
                <a:cs typeface="Arial"/>
              </a:rPr>
              <a:t> </a:t>
            </a:r>
            <a:r>
              <a:rPr sz="2500" b="1" i="1" spc="-5" dirty="0">
                <a:latin typeface="Arial"/>
                <a:cs typeface="Arial"/>
              </a:rPr>
              <a:t>bỏng</a:t>
            </a:r>
            <a:r>
              <a:rPr sz="2500" b="1" i="1" spc="-15" dirty="0">
                <a:latin typeface="Arial"/>
                <a:cs typeface="Arial"/>
              </a:rPr>
              <a:t> </a:t>
            </a:r>
            <a:r>
              <a:rPr sz="2500" b="1" i="1" spc="-10" dirty="0">
                <a:latin typeface="Arial"/>
                <a:cs typeface="Arial"/>
              </a:rPr>
              <a:t>(</a:t>
            </a:r>
            <a:r>
              <a:rPr sz="2500" b="1" i="1" spc="-10" dirty="0" err="1">
                <a:latin typeface="Arial"/>
                <a:cs typeface="Arial"/>
              </a:rPr>
              <a:t>tt</a:t>
            </a:r>
            <a:r>
              <a:rPr sz="2500" b="1" i="1" spc="-10" dirty="0" smtClean="0">
                <a:latin typeface="Arial"/>
                <a:cs typeface="Arial"/>
              </a:rPr>
              <a:t>)</a:t>
            </a:r>
            <a:endParaRPr lang="en-US" sz="2500" b="1" i="1" spc="-10" dirty="0" smtClean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1000"/>
              </a:spcBef>
              <a:buFontTx/>
              <a:buChar char="-"/>
            </a:pPr>
            <a:r>
              <a:rPr lang="en-US" sz="2400" i="1" dirty="0" err="1" smtClean="0">
                <a:latin typeface="Arial"/>
                <a:cs typeface="Arial"/>
              </a:rPr>
              <a:t>Bỏng</a:t>
            </a:r>
            <a:r>
              <a:rPr lang="en-US" sz="2400" i="1" dirty="0" smtClean="0">
                <a:latin typeface="Arial"/>
                <a:cs typeface="Arial"/>
              </a:rPr>
              <a:t> do </a:t>
            </a:r>
            <a:r>
              <a:rPr lang="en-US" sz="2400" i="1" dirty="0" err="1" smtClean="0">
                <a:latin typeface="Arial"/>
                <a:cs typeface="Arial"/>
              </a:rPr>
              <a:t>điện</a:t>
            </a:r>
            <a:r>
              <a:rPr lang="en-US" sz="2400" i="1" dirty="0" smtClean="0">
                <a:latin typeface="Arial"/>
                <a:cs typeface="Arial"/>
              </a:rPr>
              <a:t> </a:t>
            </a:r>
            <a:endParaRPr lang="en-US" sz="2400" i="1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lang="en-US" sz="2400" spc="-10" dirty="0" smtClean="0">
                <a:latin typeface="Arial"/>
                <a:cs typeface="Arial"/>
              </a:rPr>
              <a:t>	+</a:t>
            </a:r>
            <a:r>
              <a:rPr sz="2400" spc="-10" dirty="0" err="1" smtClean="0">
                <a:latin typeface="Microsoft Sans Serif"/>
                <a:cs typeface="Microsoft Sans Serif"/>
              </a:rPr>
              <a:t>Các</a:t>
            </a:r>
            <a:r>
              <a:rPr sz="2400" spc="450" dirty="0" smtClean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thiết</a:t>
            </a:r>
            <a:r>
              <a:rPr sz="2400" spc="45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bị</a:t>
            </a:r>
            <a:r>
              <a:rPr sz="2400" spc="44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điện</a:t>
            </a:r>
            <a:r>
              <a:rPr sz="2400" spc="459" dirty="0">
                <a:latin typeface="Microsoft Sans Serif"/>
                <a:cs typeface="Microsoft Sans Serif"/>
              </a:rPr>
              <a:t> </a:t>
            </a:r>
            <a:r>
              <a:rPr sz="2400" spc="125" dirty="0">
                <a:latin typeface="Microsoft Sans Serif"/>
                <a:cs typeface="Microsoft Sans Serif"/>
              </a:rPr>
              <a:t>được</a:t>
            </a:r>
            <a:r>
              <a:rPr sz="2400" spc="445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lắp</a:t>
            </a:r>
            <a:r>
              <a:rPr sz="2400" spc="4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đặt</a:t>
            </a:r>
            <a:r>
              <a:rPr sz="2400" spc="45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450" dirty="0">
                <a:latin typeface="Microsoft Sans Serif"/>
                <a:cs typeface="Microsoft Sans Serif"/>
              </a:rPr>
              <a:t> </a:t>
            </a:r>
            <a:r>
              <a:rPr sz="2400" dirty="0">
                <a:latin typeface="Microsoft Sans Serif"/>
                <a:cs typeface="Microsoft Sans Serif"/>
              </a:rPr>
              <a:t>toàn:</a:t>
            </a:r>
            <a:r>
              <a:rPr sz="2400" spc="4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ổ</a:t>
            </a:r>
            <a:r>
              <a:rPr sz="2400" spc="4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cắm</a:t>
            </a:r>
            <a:r>
              <a:rPr sz="2400" spc="46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có</a:t>
            </a:r>
            <a:r>
              <a:rPr sz="2400" spc="459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nắp </a:t>
            </a:r>
            <a:r>
              <a:rPr sz="2400" spc="-65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đậy,</a:t>
            </a:r>
            <a:r>
              <a:rPr sz="2400" spc="49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có</a:t>
            </a:r>
            <a:r>
              <a:rPr sz="2400" spc="490" dirty="0">
                <a:latin typeface="Microsoft Sans Serif"/>
                <a:cs typeface="Microsoft Sans Serif"/>
              </a:rPr>
              <a:t> </a:t>
            </a:r>
            <a:r>
              <a:rPr sz="2400" spc="120" dirty="0">
                <a:latin typeface="Microsoft Sans Serif"/>
                <a:cs typeface="Microsoft Sans Serif"/>
              </a:rPr>
              <a:t>rơ</a:t>
            </a:r>
            <a:r>
              <a:rPr sz="2400" spc="49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le</a:t>
            </a:r>
            <a:r>
              <a:rPr sz="2400" spc="490" dirty="0">
                <a:latin typeface="Microsoft Sans Serif"/>
                <a:cs typeface="Microsoft Sans Serif"/>
              </a:rPr>
              <a:t> </a:t>
            </a:r>
            <a:r>
              <a:rPr sz="2400" spc="135" dirty="0">
                <a:latin typeface="Microsoft Sans Serif"/>
                <a:cs typeface="Microsoft Sans Serif"/>
              </a:rPr>
              <a:t>tự</a:t>
            </a:r>
            <a:r>
              <a:rPr sz="2400" spc="48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động</a:t>
            </a:r>
            <a:r>
              <a:rPr sz="2400" spc="49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ngắt</a:t>
            </a:r>
            <a:r>
              <a:rPr sz="2400" spc="49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đặt</a:t>
            </a:r>
            <a:r>
              <a:rPr sz="2400" spc="47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ngoài</a:t>
            </a:r>
            <a:r>
              <a:rPr sz="2400" spc="48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tầm</a:t>
            </a:r>
            <a:r>
              <a:rPr sz="2400" spc="475" dirty="0">
                <a:latin typeface="Microsoft Sans Serif"/>
                <a:cs typeface="Microsoft Sans Serif"/>
              </a:rPr>
              <a:t> </a:t>
            </a:r>
            <a:r>
              <a:rPr sz="2400" spc="75" dirty="0">
                <a:latin typeface="Microsoft Sans Serif"/>
                <a:cs typeface="Microsoft Sans Serif"/>
              </a:rPr>
              <a:t>với</a:t>
            </a:r>
            <a:r>
              <a:rPr sz="2400" spc="48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của</a:t>
            </a:r>
            <a:r>
              <a:rPr sz="2400" spc="50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trẻ, </a:t>
            </a:r>
            <a:r>
              <a:rPr sz="2400" spc="-65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băng</a:t>
            </a:r>
            <a:r>
              <a:rPr sz="2400" spc="15" dirty="0">
                <a:latin typeface="Microsoft Sans Serif"/>
                <a:cs typeface="Microsoft Sans Serif"/>
              </a:rPr>
              <a:t> </a:t>
            </a:r>
            <a:r>
              <a:rPr sz="2400" spc="25" dirty="0">
                <a:latin typeface="Microsoft Sans Serif"/>
                <a:cs typeface="Microsoft Sans Serif"/>
              </a:rPr>
              <a:t>dính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các</a:t>
            </a:r>
            <a:r>
              <a:rPr sz="2400" spc="4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ổ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điện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 err="1">
                <a:latin typeface="Microsoft Sans Serif"/>
                <a:cs typeface="Microsoft Sans Serif"/>
              </a:rPr>
              <a:t>không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5" dirty="0" err="1" smtClean="0">
                <a:latin typeface="Microsoft Sans Serif"/>
                <a:cs typeface="Microsoft Sans Serif"/>
              </a:rPr>
              <a:t>dùng</a:t>
            </a:r>
            <a:endParaRPr lang="en-US"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lang="en-US" sz="2400" spc="85" dirty="0">
                <a:latin typeface="Microsoft Sans Serif"/>
                <a:cs typeface="Microsoft Sans Serif"/>
              </a:rPr>
              <a:t>	</a:t>
            </a:r>
            <a:r>
              <a:rPr lang="en-US" sz="2400" spc="85" dirty="0" smtClean="0">
                <a:latin typeface="Microsoft Sans Serif"/>
                <a:cs typeface="Microsoft Sans Serif"/>
              </a:rPr>
              <a:t>+ </a:t>
            </a:r>
            <a:r>
              <a:rPr sz="2400" spc="85" dirty="0" err="1" smtClean="0">
                <a:latin typeface="Microsoft Sans Serif"/>
                <a:cs typeface="Microsoft Sans Serif"/>
              </a:rPr>
              <a:t>Thường</a:t>
            </a:r>
            <a:r>
              <a:rPr sz="2400" spc="440" dirty="0" smtClean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xuyên</a:t>
            </a:r>
            <a:r>
              <a:rPr sz="2400" spc="434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kiểm</a:t>
            </a:r>
            <a:r>
              <a:rPr sz="2400" spc="4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tra</a:t>
            </a:r>
            <a:r>
              <a:rPr sz="2400" spc="430" dirty="0">
                <a:latin typeface="Microsoft Sans Serif"/>
                <a:cs typeface="Microsoft Sans Serif"/>
              </a:rPr>
              <a:t> </a:t>
            </a:r>
            <a:r>
              <a:rPr sz="2400" spc="105" dirty="0">
                <a:latin typeface="Microsoft Sans Serif"/>
                <a:cs typeface="Microsoft Sans Serif"/>
              </a:rPr>
              <a:t>đường</a:t>
            </a:r>
            <a:r>
              <a:rPr sz="2400" spc="434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điện,</a:t>
            </a:r>
            <a:r>
              <a:rPr sz="2400" spc="43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đồ</a:t>
            </a:r>
            <a:r>
              <a:rPr sz="2400" spc="420" dirty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điện,</a:t>
            </a:r>
            <a:r>
              <a:rPr sz="2400" spc="434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tránh</a:t>
            </a:r>
            <a:r>
              <a:rPr sz="2400" spc="434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để </a:t>
            </a:r>
            <a:r>
              <a:rPr sz="2400" spc="-655" dirty="0">
                <a:latin typeface="Microsoft Sans Serif"/>
                <a:cs typeface="Microsoft Sans Serif"/>
              </a:rPr>
              <a:t> </a:t>
            </a:r>
            <a:r>
              <a:rPr sz="2400" spc="120" dirty="0">
                <a:latin typeface="Microsoft Sans Serif"/>
                <a:cs typeface="Microsoft Sans Serif"/>
              </a:rPr>
              <a:t>hở</a:t>
            </a:r>
            <a:r>
              <a:rPr sz="2400" spc="20" dirty="0">
                <a:latin typeface="Microsoft Sans Serif"/>
                <a:cs typeface="Microsoft Sans Serif"/>
              </a:rPr>
              <a:t> </a:t>
            </a:r>
            <a:r>
              <a:rPr sz="2400" spc="-5" dirty="0" err="1">
                <a:latin typeface="Microsoft Sans Serif"/>
                <a:cs typeface="Microsoft Sans Serif"/>
              </a:rPr>
              <a:t>nguồn</a:t>
            </a:r>
            <a:r>
              <a:rPr sz="2400" spc="25" dirty="0">
                <a:latin typeface="Microsoft Sans Serif"/>
                <a:cs typeface="Microsoft Sans Serif"/>
              </a:rPr>
              <a:t> </a:t>
            </a:r>
            <a:r>
              <a:rPr sz="2400" spc="-15" dirty="0" err="1" smtClean="0">
                <a:latin typeface="Microsoft Sans Serif"/>
                <a:cs typeface="Microsoft Sans Serif"/>
              </a:rPr>
              <a:t>điện</a:t>
            </a:r>
            <a:endParaRPr lang="en-US" sz="2400" dirty="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lang="en-US" sz="2400" spc="-5" dirty="0">
                <a:latin typeface="Microsoft Sans Serif"/>
                <a:cs typeface="Microsoft Sans Serif"/>
              </a:rPr>
              <a:t>	</a:t>
            </a:r>
            <a:r>
              <a:rPr lang="en-US" sz="2400" spc="-5" dirty="0" smtClean="0">
                <a:latin typeface="Microsoft Sans Serif"/>
                <a:cs typeface="Microsoft Sans Serif"/>
              </a:rPr>
              <a:t>+ </a:t>
            </a:r>
            <a:r>
              <a:rPr sz="2400" spc="-5" dirty="0" err="1" smtClean="0">
                <a:latin typeface="Microsoft Sans Serif"/>
                <a:cs typeface="Microsoft Sans Serif"/>
              </a:rPr>
              <a:t>Quản</a:t>
            </a:r>
            <a:r>
              <a:rPr sz="2400" spc="-5" dirty="0" smtClean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lý </a:t>
            </a:r>
            <a:r>
              <a:rPr sz="2400" dirty="0">
                <a:latin typeface="Microsoft Sans Serif"/>
                <a:cs typeface="Microsoft Sans Serif"/>
              </a:rPr>
              <a:t>trẻ </a:t>
            </a:r>
            <a:r>
              <a:rPr sz="2400" spc="-5" dirty="0">
                <a:latin typeface="Microsoft Sans Serif"/>
                <a:cs typeface="Microsoft Sans Serif"/>
              </a:rPr>
              <a:t>chặt chẽ, không để trẻ </a:t>
            </a:r>
            <a:r>
              <a:rPr sz="2400" spc="-10" dirty="0">
                <a:latin typeface="Microsoft Sans Serif"/>
                <a:cs typeface="Microsoft Sans Serif"/>
              </a:rPr>
              <a:t>nghịch </a:t>
            </a:r>
            <a:r>
              <a:rPr sz="2400" spc="-5" dirty="0">
                <a:latin typeface="Microsoft Sans Serif"/>
                <a:cs typeface="Microsoft Sans Serif"/>
              </a:rPr>
              <a:t>dụng cụ </a:t>
            </a:r>
            <a:r>
              <a:rPr sz="2400" spc="-15" dirty="0">
                <a:latin typeface="Microsoft Sans Serif"/>
                <a:cs typeface="Microsoft Sans Serif"/>
              </a:rPr>
              <a:t>điện, </a:t>
            </a:r>
            <a:r>
              <a:rPr sz="2400" spc="-1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cắm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điện</a:t>
            </a:r>
            <a:endParaRPr sz="2400" dirty="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905"/>
              </a:spcBef>
              <a:buChar char="-"/>
              <a:tabLst>
                <a:tab pos="292100" algn="l"/>
              </a:tabLst>
            </a:pPr>
            <a:r>
              <a:rPr lang="en-US" sz="2400" i="1" spc="-5" dirty="0" err="1" smtClean="0">
                <a:latin typeface="Microsoft Sans Serif"/>
                <a:cs typeface="Microsoft Sans Serif"/>
              </a:rPr>
              <a:t>Bỏng</a:t>
            </a:r>
            <a:r>
              <a:rPr lang="en-US" sz="2400" i="1" spc="-5" dirty="0" smtClean="0">
                <a:latin typeface="Microsoft Sans Serif"/>
                <a:cs typeface="Microsoft Sans Serif"/>
              </a:rPr>
              <a:t> do </a:t>
            </a:r>
            <a:r>
              <a:rPr lang="en-US" sz="2400" i="1" spc="-5" dirty="0" err="1" smtClean="0">
                <a:latin typeface="Microsoft Sans Serif"/>
                <a:cs typeface="Microsoft Sans Serif"/>
              </a:rPr>
              <a:t>hóa</a:t>
            </a:r>
            <a:r>
              <a:rPr lang="en-US" sz="2400" i="1" spc="-5" dirty="0" smtClean="0">
                <a:latin typeface="Microsoft Sans Serif"/>
                <a:cs typeface="Microsoft Sans Serif"/>
              </a:rPr>
              <a:t> </a:t>
            </a:r>
            <a:r>
              <a:rPr lang="en-US" sz="2400" i="1" spc="-5" dirty="0" err="1" smtClean="0">
                <a:latin typeface="Microsoft Sans Serif"/>
                <a:cs typeface="Microsoft Sans Serif"/>
              </a:rPr>
              <a:t>chất</a:t>
            </a:r>
            <a:r>
              <a:rPr lang="en-US" sz="2400" spc="-5" dirty="0" smtClean="0">
                <a:latin typeface="Microsoft Sans Serif"/>
                <a:cs typeface="Microsoft Sans Serif"/>
              </a:rPr>
              <a:t>: </a:t>
            </a:r>
            <a:r>
              <a:rPr sz="2400" spc="-5" dirty="0" err="1" smtClean="0">
                <a:latin typeface="Microsoft Sans Serif"/>
                <a:cs typeface="Microsoft Sans Serif"/>
              </a:rPr>
              <a:t>Phòng</a:t>
            </a:r>
            <a:r>
              <a:rPr sz="2400" spc="-5" dirty="0" smtClean="0">
                <a:latin typeface="Microsoft Sans Serif"/>
                <a:cs typeface="Microsoft Sans Serif"/>
              </a:rPr>
              <a:t> </a:t>
            </a:r>
            <a:r>
              <a:rPr sz="2400" spc="-10" dirty="0">
                <a:latin typeface="Microsoft Sans Serif"/>
                <a:cs typeface="Microsoft Sans Serif"/>
              </a:rPr>
              <a:t>học, </a:t>
            </a:r>
            <a:r>
              <a:rPr sz="2400" spc="-5" dirty="0">
                <a:latin typeface="Microsoft Sans Serif"/>
                <a:cs typeface="Microsoft Sans Serif"/>
              </a:rPr>
              <a:t>phòng </a:t>
            </a:r>
            <a:r>
              <a:rPr sz="2400" spc="40" dirty="0">
                <a:latin typeface="Microsoft Sans Serif"/>
                <a:cs typeface="Microsoft Sans Serif"/>
              </a:rPr>
              <a:t>thí </a:t>
            </a:r>
            <a:r>
              <a:rPr sz="2400" spc="-10" dirty="0">
                <a:latin typeface="Microsoft Sans Serif"/>
                <a:cs typeface="Microsoft Sans Serif"/>
              </a:rPr>
              <a:t>nghiệm&amp; </a:t>
            </a:r>
            <a:r>
              <a:rPr sz="2400" spc="-5" dirty="0">
                <a:latin typeface="Microsoft Sans Serif"/>
                <a:cs typeface="Microsoft Sans Serif"/>
              </a:rPr>
              <a:t>các </a:t>
            </a:r>
            <a:r>
              <a:rPr sz="2400" spc="-10" dirty="0">
                <a:latin typeface="Microsoft Sans Serif"/>
                <a:cs typeface="Microsoft Sans Serif"/>
              </a:rPr>
              <a:t>phòng </a:t>
            </a:r>
            <a:r>
              <a:rPr sz="2400" spc="65" dirty="0">
                <a:latin typeface="Microsoft Sans Serif"/>
                <a:cs typeface="Microsoft Sans Serif"/>
              </a:rPr>
              <a:t>chức </a:t>
            </a:r>
            <a:r>
              <a:rPr sz="2400" spc="-10" dirty="0">
                <a:latin typeface="Microsoft Sans Serif"/>
                <a:cs typeface="Microsoft Sans Serif"/>
              </a:rPr>
              <a:t>năng </a:t>
            </a:r>
            <a:r>
              <a:rPr sz="2400" spc="-5" dirty="0">
                <a:latin typeface="Microsoft Sans Serif"/>
                <a:cs typeface="Microsoft Sans Serif"/>
              </a:rPr>
              <a:t> khác </a:t>
            </a:r>
            <a:r>
              <a:rPr sz="2400" spc="-10" dirty="0">
                <a:latin typeface="Microsoft Sans Serif"/>
                <a:cs typeface="Microsoft Sans Serif"/>
              </a:rPr>
              <a:t>phải </a:t>
            </a:r>
            <a:r>
              <a:rPr sz="2400" spc="-5" dirty="0">
                <a:latin typeface="Microsoft Sans Serif"/>
                <a:cs typeface="Microsoft Sans Serif"/>
              </a:rPr>
              <a:t>có </a:t>
            </a:r>
            <a:r>
              <a:rPr sz="2400" spc="-10" dirty="0">
                <a:latin typeface="Microsoft Sans Serif"/>
                <a:cs typeface="Microsoft Sans Serif"/>
              </a:rPr>
              <a:t>nội </a:t>
            </a:r>
            <a:r>
              <a:rPr sz="2400" spc="-5" dirty="0">
                <a:latin typeface="Microsoft Sans Serif"/>
                <a:cs typeface="Microsoft Sans Serif"/>
              </a:rPr>
              <a:t>quy </a:t>
            </a:r>
            <a:r>
              <a:rPr sz="2400" spc="100" dirty="0">
                <a:latin typeface="Microsoft Sans Serif"/>
                <a:cs typeface="Microsoft Sans Serif"/>
              </a:rPr>
              <a:t>hướng </a:t>
            </a:r>
            <a:r>
              <a:rPr sz="2400" spc="-5" dirty="0">
                <a:latin typeface="Microsoft Sans Serif"/>
                <a:cs typeface="Microsoft Sans Serif"/>
              </a:rPr>
              <a:t>dẫn </a:t>
            </a:r>
            <a:r>
              <a:rPr sz="2400" spc="135" dirty="0">
                <a:latin typeface="Microsoft Sans Serif"/>
                <a:cs typeface="Microsoft Sans Serif"/>
              </a:rPr>
              <a:t>sử </a:t>
            </a:r>
            <a:r>
              <a:rPr sz="2400" spc="-10" dirty="0">
                <a:latin typeface="Microsoft Sans Serif"/>
                <a:cs typeface="Microsoft Sans Serif"/>
              </a:rPr>
              <a:t>dụng </a:t>
            </a:r>
            <a:r>
              <a:rPr sz="2400" spc="-5" dirty="0">
                <a:latin typeface="Microsoft Sans Serif"/>
                <a:cs typeface="Microsoft Sans Serif"/>
              </a:rPr>
              <a:t>an toàn </a:t>
            </a:r>
            <a:r>
              <a:rPr sz="2400" spc="-10" dirty="0">
                <a:latin typeface="Microsoft Sans Serif"/>
                <a:cs typeface="Microsoft Sans Serif"/>
              </a:rPr>
              <a:t>hóa </a:t>
            </a:r>
            <a:r>
              <a:rPr sz="2400" spc="-5" dirty="0">
                <a:latin typeface="Microsoft Sans Serif"/>
                <a:cs typeface="Microsoft Sans Serif"/>
              </a:rPr>
              <a:t> chất,</a:t>
            </a:r>
            <a:r>
              <a:rPr sz="2400" spc="30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an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5" dirty="0">
                <a:latin typeface="Microsoft Sans Serif"/>
                <a:cs typeface="Microsoft Sans Serif"/>
              </a:rPr>
              <a:t>toàn</a:t>
            </a:r>
            <a:r>
              <a:rPr sz="2400" spc="35" dirty="0">
                <a:latin typeface="Microsoft Sans Serif"/>
                <a:cs typeface="Microsoft Sans Serif"/>
              </a:rPr>
              <a:t> </a:t>
            </a:r>
            <a:r>
              <a:rPr sz="2400" spc="-15" dirty="0">
                <a:latin typeface="Microsoft Sans Serif"/>
                <a:cs typeface="Microsoft Sans Serif"/>
              </a:rPr>
              <a:t>điện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3568"/>
              <a:ext cx="9143999" cy="7099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1500" y="0"/>
              <a:ext cx="4762499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23444"/>
              <a:ext cx="4392676" cy="502005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33568"/>
              <a:ext cx="9143999" cy="70993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0200" y="1227835"/>
            <a:ext cx="8413750" cy="2388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575" marR="5080" indent="-270510">
              <a:lnSpc>
                <a:spcPct val="100000"/>
              </a:lnSpc>
              <a:spcBef>
                <a:spcPts val="100"/>
              </a:spcBef>
              <a:buChar char="-"/>
              <a:tabLst>
                <a:tab pos="282575" algn="l"/>
                <a:tab pos="283210" algn="l"/>
                <a:tab pos="1591310" algn="l"/>
                <a:tab pos="2294255" algn="l"/>
                <a:tab pos="3013710" algn="l"/>
                <a:tab pos="3983354" algn="l"/>
                <a:tab pos="4586605" algn="l"/>
                <a:tab pos="5403850" algn="l"/>
                <a:tab pos="6199505" algn="l"/>
                <a:tab pos="7014845" algn="l"/>
                <a:tab pos="7752715" algn="l"/>
              </a:tabLst>
            </a:pPr>
            <a:r>
              <a:rPr sz="2700" spc="135" dirty="0">
                <a:latin typeface="Microsoft Sans Serif"/>
                <a:cs typeface="Microsoft Sans Serif"/>
              </a:rPr>
              <a:t>Trư</a:t>
            </a:r>
            <a:r>
              <a:rPr sz="2700" spc="160" dirty="0">
                <a:latin typeface="Microsoft Sans Serif"/>
                <a:cs typeface="Microsoft Sans Serif"/>
              </a:rPr>
              <a:t>ờ</a:t>
            </a:r>
            <a:r>
              <a:rPr sz="2700" spc="-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-5" dirty="0">
                <a:latin typeface="Microsoft Sans Serif"/>
                <a:cs typeface="Microsoft Sans Serif"/>
              </a:rPr>
              <a:t>họ</a:t>
            </a:r>
            <a:r>
              <a:rPr sz="2700" dirty="0">
                <a:latin typeface="Microsoft Sans Serif"/>
                <a:cs typeface="Microsoft Sans Serif"/>
              </a:rPr>
              <a:t>c	</a:t>
            </a:r>
            <a:r>
              <a:rPr sz="2700" spc="-5" dirty="0">
                <a:latin typeface="Microsoft Sans Serif"/>
                <a:cs typeface="Microsoft Sans Serif"/>
              </a:rPr>
              <a:t>gầ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-15" dirty="0">
                <a:latin typeface="Microsoft Sans Serif"/>
                <a:cs typeface="Microsoft Sans Serif"/>
              </a:rPr>
              <a:t>r</a:t>
            </a:r>
            <a:r>
              <a:rPr sz="2700" spc="80" dirty="0">
                <a:latin typeface="Microsoft Sans Serif"/>
                <a:cs typeface="Microsoft Sans Serif"/>
              </a:rPr>
              <a:t>ừng</a:t>
            </a:r>
            <a:r>
              <a:rPr sz="2700" spc="40" dirty="0">
                <a:latin typeface="Microsoft Sans Serif"/>
                <a:cs typeface="Microsoft Sans Serif"/>
              </a:rPr>
              <a:t>,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gia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25" dirty="0">
                <a:latin typeface="Microsoft Sans Serif"/>
                <a:cs typeface="Microsoft Sans Serif"/>
              </a:rPr>
              <a:t>đìn</a:t>
            </a:r>
            <a:r>
              <a:rPr sz="2700" spc="35" dirty="0">
                <a:latin typeface="Microsoft Sans Serif"/>
                <a:cs typeface="Microsoft Sans Serif"/>
              </a:rPr>
              <a:t>h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nuô</a:t>
            </a:r>
            <a:r>
              <a:rPr sz="2700" spc="-5" dirty="0">
                <a:latin typeface="Microsoft Sans Serif"/>
                <a:cs typeface="Microsoft Sans Serif"/>
              </a:rPr>
              <a:t>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10" dirty="0">
                <a:latin typeface="Microsoft Sans Serif"/>
                <a:cs typeface="Microsoft Sans Serif"/>
              </a:rPr>
              <a:t>ong</a:t>
            </a:r>
            <a:r>
              <a:rPr sz="2700" spc="-5" dirty="0">
                <a:latin typeface="Microsoft Sans Serif"/>
                <a:cs typeface="Microsoft Sans Serif"/>
              </a:rPr>
              <a:t>,</a:t>
            </a:r>
            <a:r>
              <a:rPr sz="2700" dirty="0">
                <a:latin typeface="Microsoft Sans Serif"/>
                <a:cs typeface="Microsoft Sans Serif"/>
              </a:rPr>
              <a:t>	rắ</a:t>
            </a:r>
            <a:r>
              <a:rPr sz="2700" spc="-1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,	ch</a:t>
            </a:r>
            <a:r>
              <a:rPr sz="2700" spc="-10" dirty="0">
                <a:latin typeface="Microsoft Sans Serif"/>
                <a:cs typeface="Microsoft Sans Serif"/>
              </a:rPr>
              <a:t>ó</a:t>
            </a:r>
            <a:r>
              <a:rPr sz="2700" dirty="0">
                <a:latin typeface="Microsoft Sans Serif"/>
                <a:cs typeface="Microsoft Sans Serif"/>
              </a:rPr>
              <a:t>,  </a:t>
            </a:r>
            <a:r>
              <a:rPr sz="2700" spc="-5" dirty="0">
                <a:latin typeface="Microsoft Sans Serif"/>
                <a:cs typeface="Microsoft Sans Serif"/>
              </a:rPr>
              <a:t>mèo,...</a:t>
            </a:r>
            <a:endParaRPr sz="2700" dirty="0">
              <a:latin typeface="Microsoft Sans Serif"/>
              <a:cs typeface="Microsoft Sans Serif"/>
            </a:endParaRPr>
          </a:p>
          <a:p>
            <a:pPr marL="282575" marR="5080" indent="-270510">
              <a:lnSpc>
                <a:spcPct val="100000"/>
              </a:lnSpc>
              <a:spcBef>
                <a:spcPts val="1200"/>
              </a:spcBef>
              <a:buChar char="-"/>
              <a:tabLst>
                <a:tab pos="282575" algn="l"/>
                <a:tab pos="283210" algn="l"/>
                <a:tab pos="1608455" algn="l"/>
                <a:tab pos="2707640" algn="l"/>
                <a:tab pos="3234690" algn="l"/>
                <a:tab pos="3896360" algn="l"/>
                <a:tab pos="4804410" algn="l"/>
                <a:tab pos="5733415" algn="l"/>
                <a:tab pos="6371590" algn="l"/>
                <a:tab pos="7089775" algn="l"/>
                <a:tab pos="7828915" algn="l"/>
              </a:tabLst>
            </a:pPr>
            <a:r>
              <a:rPr sz="2700" spc="135" dirty="0">
                <a:latin typeface="Microsoft Sans Serif"/>
                <a:cs typeface="Microsoft Sans Serif"/>
              </a:rPr>
              <a:t>Trư</a:t>
            </a:r>
            <a:r>
              <a:rPr sz="2700" spc="160" dirty="0">
                <a:latin typeface="Microsoft Sans Serif"/>
                <a:cs typeface="Microsoft Sans Serif"/>
              </a:rPr>
              <a:t>ờ</a:t>
            </a:r>
            <a:r>
              <a:rPr sz="2700" spc="-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kh</a:t>
            </a:r>
            <a:r>
              <a:rPr sz="2700" spc="-10" dirty="0">
                <a:latin typeface="Microsoft Sans Serif"/>
                <a:cs typeface="Microsoft Sans Serif"/>
              </a:rPr>
              <a:t>ô</a:t>
            </a:r>
            <a:r>
              <a:rPr sz="2700" spc="-5" dirty="0">
                <a:latin typeface="Microsoft Sans Serif"/>
                <a:cs typeface="Microsoft Sans Serif"/>
              </a:rPr>
              <a:t>n</a:t>
            </a:r>
            <a:r>
              <a:rPr sz="2700" dirty="0">
                <a:latin typeface="Microsoft Sans Serif"/>
                <a:cs typeface="Microsoft Sans Serif"/>
              </a:rPr>
              <a:t>g	</a:t>
            </a:r>
            <a:r>
              <a:rPr sz="2700" spc="5" dirty="0">
                <a:latin typeface="Microsoft Sans Serif"/>
                <a:cs typeface="Microsoft Sans Serif"/>
              </a:rPr>
              <a:t>c</a:t>
            </a:r>
            <a:r>
              <a:rPr sz="2700" dirty="0">
                <a:latin typeface="Microsoft Sans Serif"/>
                <a:cs typeface="Microsoft Sans Serif"/>
              </a:rPr>
              <a:t>ó	rào	chắn	</a:t>
            </a:r>
            <a:r>
              <a:rPr sz="2700" spc="-5" dirty="0">
                <a:latin typeface="Microsoft Sans Serif"/>
                <a:cs typeface="Microsoft Sans Serif"/>
              </a:rPr>
              <a:t>ngă</a:t>
            </a:r>
            <a:r>
              <a:rPr sz="2700" dirty="0">
                <a:latin typeface="Microsoft Sans Serif"/>
                <a:cs typeface="Microsoft Sans Serif"/>
              </a:rPr>
              <a:t>n	</a:t>
            </a:r>
            <a:r>
              <a:rPr sz="2700" spc="80" dirty="0">
                <a:latin typeface="Microsoft Sans Serif"/>
                <a:cs typeface="Microsoft Sans Serif"/>
              </a:rPr>
              <a:t>với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-5" dirty="0">
                <a:latin typeface="Microsoft Sans Serif"/>
                <a:cs typeface="Microsoft Sans Serif"/>
              </a:rPr>
              <a:t>khu</a:t>
            </a:r>
            <a:r>
              <a:rPr sz="2700" dirty="0">
                <a:latin typeface="Microsoft Sans Serif"/>
                <a:cs typeface="Microsoft Sans Serif"/>
              </a:rPr>
              <a:t>	</a:t>
            </a:r>
            <a:r>
              <a:rPr sz="2700" spc="140" dirty="0">
                <a:latin typeface="Microsoft Sans Serif"/>
                <a:cs typeface="Microsoft Sans Serif"/>
              </a:rPr>
              <a:t>v</a:t>
            </a:r>
            <a:r>
              <a:rPr sz="2700" spc="170" dirty="0">
                <a:latin typeface="Microsoft Sans Serif"/>
                <a:cs typeface="Microsoft Sans Serif"/>
              </a:rPr>
              <a:t>ự</a:t>
            </a:r>
            <a:r>
              <a:rPr sz="2700" dirty="0">
                <a:latin typeface="Microsoft Sans Serif"/>
                <a:cs typeface="Microsoft Sans Serif"/>
              </a:rPr>
              <a:t>c	</a:t>
            </a:r>
            <a:r>
              <a:rPr sz="2700" spc="-5" dirty="0">
                <a:latin typeface="Microsoft Sans Serif"/>
                <a:cs typeface="Microsoft Sans Serif"/>
              </a:rPr>
              <a:t>bên  </a:t>
            </a:r>
            <a:r>
              <a:rPr sz="2700" spc="-10" dirty="0">
                <a:latin typeface="Microsoft Sans Serif"/>
                <a:cs typeface="Microsoft Sans Serif"/>
              </a:rPr>
              <a:t>ngoài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(trẻ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dễ</a:t>
            </a:r>
            <a:r>
              <a:rPr sz="2700" spc="40" dirty="0">
                <a:latin typeface="Microsoft Sans Serif"/>
                <a:cs typeface="Microsoft Sans Serif"/>
              </a:rPr>
              <a:t> </a:t>
            </a:r>
            <a:r>
              <a:rPr sz="2700" spc="-15" dirty="0">
                <a:latin typeface="Microsoft Sans Serif"/>
                <a:cs typeface="Microsoft Sans Serif"/>
              </a:rPr>
              <a:t>bị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chó,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mèo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cắn)</a:t>
            </a:r>
          </a:p>
          <a:p>
            <a:pPr marL="282575" indent="-270510">
              <a:lnSpc>
                <a:spcPct val="100000"/>
              </a:lnSpc>
              <a:spcBef>
                <a:spcPts val="1205"/>
              </a:spcBef>
              <a:buChar char="-"/>
              <a:tabLst>
                <a:tab pos="282575" algn="l"/>
                <a:tab pos="283210" algn="l"/>
              </a:tabLst>
            </a:pPr>
            <a:r>
              <a:rPr sz="2700" dirty="0">
                <a:latin typeface="Microsoft Sans Serif"/>
                <a:cs typeface="Microsoft Sans Serif"/>
              </a:rPr>
              <a:t>Trẻ</a:t>
            </a:r>
            <a:r>
              <a:rPr sz="2700" spc="20" dirty="0">
                <a:latin typeface="Microsoft Sans Serif"/>
                <a:cs typeface="Microsoft Sans Serif"/>
              </a:rPr>
              <a:t> </a:t>
            </a:r>
            <a:r>
              <a:rPr sz="2700" spc="60" dirty="0">
                <a:latin typeface="Microsoft Sans Serif"/>
                <a:cs typeface="Microsoft Sans Serif"/>
              </a:rPr>
              <a:t>chơi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gần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tổ</a:t>
            </a:r>
            <a:r>
              <a:rPr sz="2700" spc="15" dirty="0">
                <a:latin typeface="Microsoft Sans Serif"/>
                <a:cs typeface="Microsoft Sans Serif"/>
              </a:rPr>
              <a:t> </a:t>
            </a:r>
            <a:r>
              <a:rPr sz="2700" spc="-5" dirty="0">
                <a:latin typeface="Microsoft Sans Serif"/>
                <a:cs typeface="Microsoft Sans Serif"/>
              </a:rPr>
              <a:t>ong,</a:t>
            </a:r>
            <a:r>
              <a:rPr sz="2700" spc="25" dirty="0">
                <a:latin typeface="Microsoft Sans Serif"/>
                <a:cs typeface="Microsoft Sans Serif"/>
              </a:rPr>
              <a:t> </a:t>
            </a:r>
            <a:r>
              <a:rPr sz="2700" spc="-10" dirty="0">
                <a:latin typeface="Microsoft Sans Serif"/>
                <a:cs typeface="Microsoft Sans Serif"/>
              </a:rPr>
              <a:t>bụi</a:t>
            </a:r>
            <a:r>
              <a:rPr sz="2700" spc="30" dirty="0">
                <a:latin typeface="Microsoft Sans Serif"/>
                <a:cs typeface="Microsoft Sans Serif"/>
              </a:rPr>
              <a:t> </a:t>
            </a:r>
            <a:r>
              <a:rPr sz="2700" dirty="0">
                <a:latin typeface="Microsoft Sans Serif"/>
                <a:cs typeface="Microsoft Sans Serif"/>
              </a:rPr>
              <a:t>rậm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1749" y="363473"/>
            <a:ext cx="86760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/>
              <a:t>Các</a:t>
            </a:r>
            <a:r>
              <a:rPr sz="2800" spc="10" dirty="0"/>
              <a:t> </a:t>
            </a:r>
            <a:r>
              <a:rPr sz="2800" spc="-20" dirty="0"/>
              <a:t>yếu</a:t>
            </a:r>
            <a:r>
              <a:rPr sz="2800" spc="30" dirty="0"/>
              <a:t> </a:t>
            </a:r>
            <a:r>
              <a:rPr sz="2800" spc="-5" dirty="0"/>
              <a:t>tố</a:t>
            </a:r>
            <a:r>
              <a:rPr sz="2800" spc="5" dirty="0"/>
              <a:t> </a:t>
            </a:r>
            <a:r>
              <a:rPr sz="2800" spc="-5" dirty="0"/>
              <a:t>nguy</a:t>
            </a:r>
            <a:r>
              <a:rPr sz="2800" spc="25" dirty="0"/>
              <a:t> </a:t>
            </a:r>
            <a:r>
              <a:rPr sz="2800" spc="-5" dirty="0"/>
              <a:t>cơ gây</a:t>
            </a:r>
            <a:r>
              <a:rPr sz="2800" spc="10" dirty="0"/>
              <a:t> </a:t>
            </a:r>
            <a:r>
              <a:rPr sz="2800" spc="-10" dirty="0"/>
              <a:t>TNTT</a:t>
            </a:r>
            <a:r>
              <a:rPr sz="2800" spc="15" dirty="0"/>
              <a:t> </a:t>
            </a:r>
            <a:r>
              <a:rPr sz="2800" spc="-5" dirty="0"/>
              <a:t>do động</a:t>
            </a:r>
            <a:r>
              <a:rPr sz="2800" spc="25" dirty="0"/>
              <a:t> </a:t>
            </a:r>
            <a:r>
              <a:rPr sz="2800" spc="-5" dirty="0"/>
              <a:t>vật ở</a:t>
            </a:r>
            <a:r>
              <a:rPr sz="2800" spc="-10" dirty="0"/>
              <a:t> </a:t>
            </a:r>
            <a:r>
              <a:rPr sz="2800" dirty="0"/>
              <a:t>trẻ</a:t>
            </a:r>
            <a:r>
              <a:rPr sz="2800" spc="-5" dirty="0"/>
              <a:t> </a:t>
            </a:r>
            <a:r>
              <a:rPr sz="2800" dirty="0"/>
              <a:t>em</a:t>
            </a:r>
            <a:endParaRPr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434085"/>
            <a:ext cx="74415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Phòng </a:t>
            </a:r>
            <a:r>
              <a:rPr sz="3000" spc="-5" dirty="0"/>
              <a:t>chống</a:t>
            </a:r>
            <a:r>
              <a:rPr sz="3000" spc="10" dirty="0"/>
              <a:t> </a:t>
            </a:r>
            <a:r>
              <a:rPr sz="3000" dirty="0"/>
              <a:t>TNTT</a:t>
            </a:r>
            <a:r>
              <a:rPr sz="3000" spc="-5" dirty="0"/>
              <a:t> </a:t>
            </a:r>
            <a:r>
              <a:rPr sz="3000" dirty="0"/>
              <a:t>do</a:t>
            </a:r>
            <a:r>
              <a:rPr sz="3000" spc="5" dirty="0"/>
              <a:t> </a:t>
            </a:r>
            <a:r>
              <a:rPr sz="3000" dirty="0"/>
              <a:t>động</a:t>
            </a:r>
            <a:r>
              <a:rPr sz="3000" spc="10" dirty="0"/>
              <a:t> </a:t>
            </a:r>
            <a:r>
              <a:rPr sz="3000" spc="-5" dirty="0"/>
              <a:t>vật</a:t>
            </a:r>
            <a:r>
              <a:rPr sz="3000" spc="-20" dirty="0"/>
              <a:t> </a:t>
            </a:r>
            <a:r>
              <a:rPr sz="3000" dirty="0"/>
              <a:t>ở</a:t>
            </a:r>
            <a:r>
              <a:rPr sz="3000" spc="-5" dirty="0"/>
              <a:t> trẻ</a:t>
            </a:r>
            <a:r>
              <a:rPr sz="3000" spc="-10" dirty="0"/>
              <a:t> </a:t>
            </a:r>
            <a:r>
              <a:rPr sz="3000" spc="-5" dirty="0"/>
              <a:t>em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402437" y="1075918"/>
            <a:ext cx="8589163" cy="325818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1465" indent="-279400" algn="just">
              <a:lnSpc>
                <a:spcPct val="100000"/>
              </a:lnSpc>
              <a:spcBef>
                <a:spcPts val="1300"/>
              </a:spcBef>
              <a:buChar char="-"/>
              <a:tabLst>
                <a:tab pos="292100" algn="l"/>
              </a:tabLst>
            </a:pPr>
            <a:r>
              <a:rPr sz="2600" dirty="0">
                <a:latin typeface="Microsoft Sans Serif"/>
                <a:cs typeface="Microsoft Sans Serif"/>
              </a:rPr>
              <a:t>Có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rào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ngăn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cách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65" dirty="0">
                <a:latin typeface="Microsoft Sans Serif"/>
                <a:cs typeface="Microsoft Sans Serif"/>
              </a:rPr>
              <a:t>giữa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trường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học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&amp;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khu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dân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spc="150" dirty="0">
                <a:latin typeface="Microsoft Sans Serif"/>
                <a:cs typeface="Microsoft Sans Serif"/>
              </a:rPr>
              <a:t>cư</a:t>
            </a:r>
            <a:endParaRPr sz="2600" dirty="0">
              <a:latin typeface="Microsoft Sans Serif"/>
              <a:cs typeface="Microsoft Sans Serif"/>
            </a:endParaRPr>
          </a:p>
          <a:p>
            <a:pPr marL="291465" marR="5080" indent="-279400" algn="just">
              <a:lnSpc>
                <a:spcPct val="100000"/>
              </a:lnSpc>
              <a:spcBef>
                <a:spcPts val="1205"/>
              </a:spcBef>
              <a:buChar char="-"/>
              <a:tabLst>
                <a:tab pos="292100" algn="l"/>
              </a:tabLst>
            </a:pPr>
            <a:r>
              <a:rPr sz="2600" spc="90" dirty="0">
                <a:latin typeface="Microsoft Sans Serif"/>
                <a:cs typeface="Microsoft Sans Serif"/>
              </a:rPr>
              <a:t>Thường </a:t>
            </a:r>
            <a:r>
              <a:rPr sz="2600" dirty="0">
                <a:latin typeface="Microsoft Sans Serif"/>
                <a:cs typeface="Microsoft Sans Serif"/>
              </a:rPr>
              <a:t>xuyên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phát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quang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bụi</a:t>
            </a:r>
            <a:r>
              <a:rPr sz="2600" dirty="0">
                <a:latin typeface="Microsoft Sans Serif"/>
                <a:cs typeface="Microsoft Sans Serif"/>
              </a:rPr>
              <a:t> rậm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quanh</a:t>
            </a:r>
            <a:r>
              <a:rPr sz="2600" spc="690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trường 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học,</a:t>
            </a:r>
            <a:r>
              <a:rPr sz="2600" spc="2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dọn</a:t>
            </a:r>
            <a:r>
              <a:rPr sz="2600" spc="27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dẹp</a:t>
            </a:r>
            <a:r>
              <a:rPr sz="2600" spc="26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phòng,</a:t>
            </a:r>
            <a:r>
              <a:rPr sz="2600" spc="265" dirty="0">
                <a:latin typeface="Microsoft Sans Serif"/>
                <a:cs typeface="Microsoft Sans Serif"/>
              </a:rPr>
              <a:t> </a:t>
            </a:r>
            <a:r>
              <a:rPr sz="2600" spc="55" dirty="0">
                <a:latin typeface="Microsoft Sans Serif"/>
                <a:cs typeface="Microsoft Sans Serif"/>
              </a:rPr>
              <a:t>những</a:t>
            </a:r>
            <a:r>
              <a:rPr sz="2600" spc="28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KV</a:t>
            </a:r>
            <a:r>
              <a:rPr sz="2600" spc="27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nhiều</a:t>
            </a:r>
            <a:r>
              <a:rPr sz="2600" spc="2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đồ</a:t>
            </a:r>
            <a:r>
              <a:rPr sz="2600" spc="2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đạc</a:t>
            </a:r>
            <a:r>
              <a:rPr sz="2600" spc="27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có</a:t>
            </a:r>
            <a:r>
              <a:rPr sz="2600" spc="260" dirty="0">
                <a:latin typeface="Microsoft Sans Serif"/>
                <a:cs typeface="Microsoft Sans Serif"/>
              </a:rPr>
              <a:t> </a:t>
            </a:r>
            <a:r>
              <a:rPr sz="2600" spc="5" dirty="0">
                <a:latin typeface="Microsoft Sans Serif"/>
                <a:cs typeface="Microsoft Sans Serif"/>
              </a:rPr>
              <a:t>thể </a:t>
            </a:r>
            <a:r>
              <a:rPr sz="2600" spc="-68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là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80" dirty="0">
                <a:latin typeface="Microsoft Sans Serif"/>
                <a:cs typeface="Microsoft Sans Serif"/>
              </a:rPr>
              <a:t>nơi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rắn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trú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ẩn</a:t>
            </a:r>
          </a:p>
          <a:p>
            <a:pPr marL="291465" marR="5715" indent="-279400" algn="just">
              <a:lnSpc>
                <a:spcPct val="100000"/>
              </a:lnSpc>
              <a:spcBef>
                <a:spcPts val="1200"/>
              </a:spcBef>
              <a:buChar char="-"/>
              <a:tabLst>
                <a:tab pos="292100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Giáo</a:t>
            </a:r>
            <a:r>
              <a:rPr sz="2600" dirty="0">
                <a:latin typeface="Microsoft Sans Serif"/>
                <a:cs typeface="Microsoft Sans Serif"/>
              </a:rPr>
              <a:t> dục </a:t>
            </a:r>
            <a:r>
              <a:rPr sz="2600" spc="-5" dirty="0">
                <a:latin typeface="Microsoft Sans Serif"/>
                <a:cs typeface="Microsoft Sans Serif"/>
              </a:rPr>
              <a:t>trẻ </a:t>
            </a:r>
            <a:r>
              <a:rPr sz="2600" dirty="0">
                <a:latin typeface="Microsoft Sans Serif"/>
                <a:cs typeface="Microsoft Sans Serif"/>
              </a:rPr>
              <a:t>về nguy </a:t>
            </a:r>
            <a:r>
              <a:rPr sz="2600" spc="125" dirty="0">
                <a:latin typeface="Microsoft Sans Serif"/>
                <a:cs typeface="Microsoft Sans Serif"/>
              </a:rPr>
              <a:t>cơ </a:t>
            </a:r>
            <a:r>
              <a:rPr sz="2600" spc="-10" dirty="0">
                <a:latin typeface="Microsoft Sans Serif"/>
                <a:cs typeface="Microsoft Sans Serif"/>
              </a:rPr>
              <a:t>bị </a:t>
            </a:r>
            <a:r>
              <a:rPr sz="2600" dirty="0">
                <a:latin typeface="Microsoft Sans Serif"/>
                <a:cs typeface="Microsoft Sans Serif"/>
              </a:rPr>
              <a:t>động vật cắn, dạy </a:t>
            </a:r>
            <a:r>
              <a:rPr sz="2600" spc="-5" dirty="0">
                <a:latin typeface="Microsoft Sans Serif"/>
                <a:cs typeface="Microsoft Sans Serif"/>
              </a:rPr>
              <a:t>trẻ </a:t>
            </a:r>
            <a:r>
              <a:rPr sz="2600" dirty="0">
                <a:latin typeface="Microsoft Sans Serif"/>
                <a:cs typeface="Microsoft Sans Serif"/>
              </a:rPr>
              <a:t> không </a:t>
            </a:r>
            <a:r>
              <a:rPr sz="2600" spc="-5" dirty="0">
                <a:latin typeface="Microsoft Sans Serif"/>
                <a:cs typeface="Microsoft Sans Serif"/>
              </a:rPr>
              <a:t>trêu </a:t>
            </a:r>
            <a:r>
              <a:rPr sz="2600" dirty="0">
                <a:latin typeface="Microsoft Sans Serif"/>
                <a:cs typeface="Microsoft Sans Serif"/>
              </a:rPr>
              <a:t>chọc chó, mèo, không phá </a:t>
            </a:r>
            <a:r>
              <a:rPr sz="2600" spc="-5" dirty="0">
                <a:latin typeface="Microsoft Sans Serif"/>
                <a:cs typeface="Microsoft Sans Serif"/>
              </a:rPr>
              <a:t>tổ </a:t>
            </a:r>
            <a:r>
              <a:rPr sz="2600" dirty="0">
                <a:latin typeface="Microsoft Sans Serif"/>
                <a:cs typeface="Microsoft Sans Serif"/>
              </a:rPr>
              <a:t>ong, không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chơi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gần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bụi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rậm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đề</a:t>
            </a:r>
            <a:r>
              <a:rPr sz="2600" spc="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phòng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rắn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cắn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437" y="434085"/>
            <a:ext cx="805243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Phòng </a:t>
            </a:r>
            <a:r>
              <a:rPr sz="3000" spc="-5" dirty="0"/>
              <a:t>chống</a:t>
            </a:r>
            <a:r>
              <a:rPr sz="3000" spc="10" dirty="0"/>
              <a:t> </a:t>
            </a:r>
            <a:r>
              <a:rPr sz="3000" dirty="0"/>
              <a:t>TNTT do động</a:t>
            </a:r>
            <a:r>
              <a:rPr sz="3000" spc="15" dirty="0"/>
              <a:t> </a:t>
            </a:r>
            <a:r>
              <a:rPr sz="3000" spc="-5" dirty="0"/>
              <a:t>vật</a:t>
            </a:r>
            <a:r>
              <a:rPr sz="3000" spc="-20" dirty="0"/>
              <a:t> </a:t>
            </a:r>
            <a:r>
              <a:rPr sz="3000" dirty="0"/>
              <a:t>ở </a:t>
            </a:r>
            <a:r>
              <a:rPr sz="3000" spc="-5" dirty="0"/>
              <a:t>trẻ</a:t>
            </a:r>
            <a:r>
              <a:rPr sz="3000" spc="-15" dirty="0"/>
              <a:t> </a:t>
            </a:r>
            <a:r>
              <a:rPr sz="3000" spc="-5" dirty="0"/>
              <a:t>em</a:t>
            </a:r>
            <a:r>
              <a:rPr sz="3000" spc="-15" dirty="0"/>
              <a:t> </a:t>
            </a:r>
            <a:r>
              <a:rPr sz="3000" spc="-5" dirty="0"/>
              <a:t>(tt)</a:t>
            </a:r>
            <a:endParaRPr sz="30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2100" indent="-279400">
              <a:lnSpc>
                <a:spcPct val="100000"/>
              </a:lnSpc>
              <a:spcBef>
                <a:spcPts val="1300"/>
              </a:spcBef>
              <a:buChar char="-"/>
              <a:tabLst>
                <a:tab pos="292735" algn="l"/>
                <a:tab pos="293370" algn="l"/>
              </a:tabLst>
            </a:pPr>
            <a:r>
              <a:rPr spc="-10" dirty="0"/>
              <a:t>Tiêm</a:t>
            </a:r>
            <a:r>
              <a:rPr spc="40" dirty="0"/>
              <a:t> </a:t>
            </a:r>
            <a:r>
              <a:rPr dirty="0"/>
              <a:t>phòng</a:t>
            </a:r>
            <a:r>
              <a:rPr spc="55" dirty="0"/>
              <a:t> </a:t>
            </a:r>
            <a:r>
              <a:rPr dirty="0"/>
              <a:t>đầy</a:t>
            </a:r>
            <a:r>
              <a:rPr spc="40" dirty="0"/>
              <a:t> </a:t>
            </a:r>
            <a:r>
              <a:rPr dirty="0"/>
              <a:t>đủ</a:t>
            </a:r>
            <a:r>
              <a:rPr spc="35" dirty="0"/>
              <a:t> </a:t>
            </a:r>
            <a:r>
              <a:rPr dirty="0"/>
              <a:t>cho</a:t>
            </a:r>
            <a:r>
              <a:rPr spc="25" dirty="0"/>
              <a:t> </a:t>
            </a:r>
            <a:r>
              <a:rPr dirty="0"/>
              <a:t>các</a:t>
            </a:r>
            <a:r>
              <a:rPr spc="25" dirty="0"/>
              <a:t> </a:t>
            </a:r>
            <a:r>
              <a:rPr dirty="0"/>
              <a:t>vật</a:t>
            </a:r>
            <a:r>
              <a:rPr spc="35" dirty="0"/>
              <a:t> </a:t>
            </a:r>
            <a:r>
              <a:rPr spc="-5" dirty="0"/>
              <a:t>nuôi</a:t>
            </a:r>
            <a:r>
              <a:rPr spc="35" dirty="0"/>
              <a:t> </a:t>
            </a:r>
            <a:r>
              <a:rPr spc="-5" dirty="0"/>
              <a:t>(chó,</a:t>
            </a:r>
            <a:r>
              <a:rPr spc="30" dirty="0"/>
              <a:t> </a:t>
            </a:r>
            <a:r>
              <a:rPr spc="-5" dirty="0"/>
              <a:t>mèo)</a:t>
            </a:r>
          </a:p>
          <a:p>
            <a:pPr marL="292100" marR="5080" indent="-279400">
              <a:lnSpc>
                <a:spcPct val="100000"/>
              </a:lnSpc>
              <a:spcBef>
                <a:spcPts val="1205"/>
              </a:spcBef>
              <a:buChar char="-"/>
              <a:tabLst>
                <a:tab pos="292735" algn="l"/>
                <a:tab pos="293370" algn="l"/>
                <a:tab pos="1515110" algn="l"/>
                <a:tab pos="2658110" algn="l"/>
                <a:tab pos="3525520" algn="l"/>
                <a:tab pos="4470400" algn="l"/>
                <a:tab pos="5613400" algn="l"/>
                <a:tab pos="6360160" algn="l"/>
                <a:tab pos="7107555" algn="l"/>
                <a:tab pos="7656195" algn="l"/>
              </a:tabLst>
            </a:pPr>
            <a:r>
              <a:rPr spc="-5" dirty="0"/>
              <a:t>Nha</a:t>
            </a:r>
            <a:r>
              <a:rPr spc="15" dirty="0"/>
              <a:t>n</a:t>
            </a:r>
            <a:r>
              <a:rPr spc="-5" dirty="0"/>
              <a:t>h</a:t>
            </a:r>
            <a:r>
              <a:rPr dirty="0"/>
              <a:t>	chón</a:t>
            </a:r>
            <a:r>
              <a:rPr spc="-5" dirty="0"/>
              <a:t>g</a:t>
            </a:r>
            <a:r>
              <a:rPr dirty="0"/>
              <a:t>	</a:t>
            </a:r>
            <a:r>
              <a:rPr spc="-10" dirty="0"/>
              <a:t>p</a:t>
            </a:r>
            <a:r>
              <a:rPr spc="10" dirty="0"/>
              <a:t>h</a:t>
            </a:r>
            <a:r>
              <a:rPr spc="-10" dirty="0"/>
              <a:t>á</a:t>
            </a:r>
            <a:r>
              <a:rPr spc="-5" dirty="0"/>
              <a:t>t</a:t>
            </a:r>
            <a:r>
              <a:rPr dirty="0"/>
              <a:t>	</a:t>
            </a:r>
            <a:r>
              <a:rPr spc="-20" dirty="0"/>
              <a:t>h</a:t>
            </a:r>
            <a:r>
              <a:rPr spc="-5" dirty="0"/>
              <a:t>i</a:t>
            </a:r>
            <a:r>
              <a:rPr spc="-10" dirty="0"/>
              <a:t>ệ</a:t>
            </a:r>
            <a:r>
              <a:rPr dirty="0"/>
              <a:t>n</a:t>
            </a:r>
            <a:r>
              <a:rPr spc="-5" dirty="0"/>
              <a:t>,</a:t>
            </a:r>
            <a:r>
              <a:rPr dirty="0"/>
              <a:t>	khốn</a:t>
            </a:r>
            <a:r>
              <a:rPr spc="-5" dirty="0"/>
              <a:t>g</a:t>
            </a:r>
            <a:r>
              <a:rPr dirty="0"/>
              <a:t>	ch</a:t>
            </a:r>
            <a:r>
              <a:rPr spc="-5" dirty="0"/>
              <a:t>ế</a:t>
            </a:r>
            <a:r>
              <a:rPr dirty="0"/>
              <a:t>	ch</a:t>
            </a:r>
            <a:r>
              <a:rPr spc="-5" dirty="0"/>
              <a:t>ó</a:t>
            </a:r>
            <a:r>
              <a:rPr dirty="0"/>
              <a:t>	c</a:t>
            </a:r>
            <a:r>
              <a:rPr spc="-5" dirty="0"/>
              <a:t>ó</a:t>
            </a:r>
            <a:r>
              <a:rPr dirty="0"/>
              <a:t>	</a:t>
            </a:r>
            <a:r>
              <a:rPr spc="-20" dirty="0"/>
              <a:t>b</a:t>
            </a:r>
            <a:r>
              <a:rPr spc="-5" dirty="0"/>
              <a:t>i</a:t>
            </a:r>
            <a:r>
              <a:rPr spc="-10" dirty="0"/>
              <a:t>ểu  hiện</a:t>
            </a:r>
            <a:r>
              <a:rPr spc="40" dirty="0"/>
              <a:t> </a:t>
            </a:r>
            <a:r>
              <a:rPr spc="-5" dirty="0"/>
              <a:t>dại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4307236"/>
            <a:ext cx="1452245" cy="836294"/>
            <a:chOff x="0" y="4307236"/>
            <a:chExt cx="1452245" cy="83629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9448" y="506679"/>
            <a:ext cx="840105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dirty="0">
                <a:solidFill>
                  <a:srgbClr val="0F1E3D"/>
                </a:solidFill>
              </a:rPr>
              <a:t>Văn</a:t>
            </a:r>
            <a:r>
              <a:rPr sz="2900" spc="-15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bản</a:t>
            </a:r>
            <a:r>
              <a:rPr sz="2900" spc="-10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pháp</a:t>
            </a:r>
            <a:r>
              <a:rPr sz="2900" spc="-5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quy</a:t>
            </a:r>
            <a:r>
              <a:rPr sz="2900" spc="-10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về</a:t>
            </a:r>
            <a:r>
              <a:rPr sz="2900" spc="-20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phòng</a:t>
            </a:r>
            <a:r>
              <a:rPr sz="2900" spc="5" dirty="0">
                <a:solidFill>
                  <a:srgbClr val="0F1E3D"/>
                </a:solidFill>
              </a:rPr>
              <a:t> </a:t>
            </a:r>
            <a:r>
              <a:rPr sz="2900" spc="-5" dirty="0">
                <a:solidFill>
                  <a:srgbClr val="0F1E3D"/>
                </a:solidFill>
              </a:rPr>
              <a:t>chống</a:t>
            </a:r>
            <a:r>
              <a:rPr sz="2900" spc="-15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TNTT</a:t>
            </a:r>
            <a:r>
              <a:rPr sz="2900" spc="5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trẻ</a:t>
            </a:r>
            <a:r>
              <a:rPr sz="2900" spc="-15" dirty="0">
                <a:solidFill>
                  <a:srgbClr val="0F1E3D"/>
                </a:solidFill>
              </a:rPr>
              <a:t> </a:t>
            </a:r>
            <a:r>
              <a:rPr sz="2900" dirty="0">
                <a:solidFill>
                  <a:srgbClr val="0F1E3D"/>
                </a:solidFill>
              </a:rPr>
              <a:t>em</a:t>
            </a:r>
            <a:endParaRPr sz="2900"/>
          </a:p>
        </p:txBody>
      </p:sp>
      <p:sp>
        <p:nvSpPr>
          <p:cNvPr id="9" name="object 9"/>
          <p:cNvSpPr txBox="1"/>
          <p:nvPr/>
        </p:nvSpPr>
        <p:spPr>
          <a:xfrm>
            <a:off x="409448" y="1104392"/>
            <a:ext cx="8407400" cy="3019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350" algn="just">
              <a:lnSpc>
                <a:spcPct val="114999"/>
              </a:lnSpc>
              <a:spcBef>
                <a:spcPts val="105"/>
              </a:spcBef>
            </a:pP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Quyết </a:t>
            </a:r>
            <a:r>
              <a:rPr sz="27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1248/QĐ-TTg ngày 19/7/2021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phê duyệt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Chương 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trình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phòng,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chống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tai</a:t>
            </a:r>
            <a:r>
              <a:rPr sz="2700" spc="69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nạn,</a:t>
            </a:r>
            <a:r>
              <a:rPr sz="2700" spc="69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 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 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em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giai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đoạn</a:t>
            </a:r>
            <a:r>
              <a:rPr sz="27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2021-2030</a:t>
            </a:r>
            <a:endParaRPr sz="2700" dirty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14999"/>
              </a:lnSpc>
              <a:spcBef>
                <a:spcPts val="1205"/>
              </a:spcBef>
            </a:pP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Quyết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4501/QĐ-BGDĐT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ngày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29/11/2021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ban </a:t>
            </a:r>
            <a:r>
              <a:rPr sz="2700" spc="-70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hành </a:t>
            </a:r>
            <a:r>
              <a:rPr sz="2700" spc="90" dirty="0">
                <a:solidFill>
                  <a:srgbClr val="0F1E3D"/>
                </a:solidFill>
                <a:latin typeface="Microsoft Sans Serif"/>
                <a:cs typeface="Microsoft Sans Serif"/>
              </a:rPr>
              <a:t>Chương 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trình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phòng, chống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tai nạn,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 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 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trẻ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em,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sinh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giai</a:t>
            </a:r>
            <a:r>
              <a:rPr sz="27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đoạn</a:t>
            </a:r>
            <a:r>
              <a:rPr sz="27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2021-2025</a:t>
            </a:r>
            <a:endParaRPr sz="27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4307236"/>
            <a:ext cx="1452245" cy="836294"/>
            <a:chOff x="0" y="4307236"/>
            <a:chExt cx="1452245" cy="83629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53618" y="651459"/>
            <a:ext cx="8118475" cy="16748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Quyết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45/2021/TT-BGDĐT</a:t>
            </a:r>
            <a:r>
              <a:rPr sz="2700" spc="70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ngày</a:t>
            </a:r>
            <a:r>
              <a:rPr sz="2700" spc="70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31/12/2021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quy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về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việc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xây</a:t>
            </a:r>
            <a:r>
              <a:rPr sz="2700" spc="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70" dirty="0">
                <a:solidFill>
                  <a:srgbClr val="0F1E3D"/>
                </a:solidFill>
                <a:latin typeface="Microsoft Sans Serif"/>
                <a:cs typeface="Microsoft Sans Serif"/>
              </a:rPr>
              <a:t>dựng</a:t>
            </a:r>
            <a:r>
              <a:rPr sz="2700" spc="7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</a:t>
            </a:r>
            <a:r>
              <a:rPr sz="2700" spc="1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an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toàn, </a:t>
            </a:r>
            <a:r>
              <a:rPr sz="27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phòng, chống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tai nạn </a:t>
            </a:r>
            <a:r>
              <a:rPr sz="27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thương </a:t>
            </a:r>
            <a:r>
              <a:rPr sz="27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tích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trong </a:t>
            </a:r>
            <a:r>
              <a:rPr sz="2700" spc="135" dirty="0">
                <a:solidFill>
                  <a:srgbClr val="0F1E3D"/>
                </a:solidFill>
                <a:latin typeface="Microsoft Sans Serif"/>
                <a:cs typeface="Microsoft Sans Serif"/>
              </a:rPr>
              <a:t>cơ sở </a:t>
            </a:r>
            <a:r>
              <a:rPr sz="27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</a:t>
            </a:r>
            <a:r>
              <a:rPr sz="27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dục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dirty="0" err="1">
                <a:solidFill>
                  <a:srgbClr val="0F1E3D"/>
                </a:solidFill>
                <a:latin typeface="Microsoft Sans Serif"/>
                <a:cs typeface="Microsoft Sans Serif"/>
              </a:rPr>
              <a:t>mầm</a:t>
            </a:r>
            <a:r>
              <a:rPr sz="27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700" spc="-10" dirty="0" smtClean="0">
                <a:solidFill>
                  <a:srgbClr val="0F1E3D"/>
                </a:solidFill>
                <a:latin typeface="Microsoft Sans Serif"/>
                <a:cs typeface="Microsoft Sans Serif"/>
              </a:rPr>
              <a:t>non</a:t>
            </a:r>
            <a:endParaRPr sz="27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61" y="4319422"/>
            <a:ext cx="894397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Mảng</a:t>
            </a:r>
            <a:r>
              <a:rPr sz="1900" spc="4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70" dirty="0">
                <a:solidFill>
                  <a:srgbClr val="244688"/>
                </a:solidFill>
                <a:latin typeface="Microsoft Sans Serif"/>
                <a:cs typeface="Microsoft Sans Serif"/>
              </a:rPr>
              <a:t>vữa</a:t>
            </a:r>
            <a:r>
              <a:rPr sz="1900" spc="2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trần</a:t>
            </a:r>
            <a:r>
              <a:rPr sz="19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nhà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tại</a:t>
            </a:r>
            <a:r>
              <a:rPr sz="1900" spc="4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01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lớp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học</a:t>
            </a:r>
            <a:r>
              <a:rPr sz="19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bất</a:t>
            </a:r>
            <a:r>
              <a:rPr sz="1900" spc="2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ngờ</a:t>
            </a:r>
            <a:r>
              <a:rPr sz="1900" spc="4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rơi</a:t>
            </a:r>
            <a:r>
              <a:rPr sz="19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xuống</a:t>
            </a:r>
            <a:r>
              <a:rPr sz="19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khiến</a:t>
            </a:r>
            <a:r>
              <a:rPr sz="1900" spc="7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3</a:t>
            </a:r>
            <a:r>
              <a:rPr sz="1900" spc="2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em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HS</a:t>
            </a:r>
            <a:r>
              <a:rPr sz="1900" spc="1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bị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55" dirty="0">
                <a:solidFill>
                  <a:srgbClr val="244688"/>
                </a:solidFill>
                <a:latin typeface="Microsoft Sans Serif"/>
                <a:cs typeface="Microsoft Sans Serif"/>
              </a:rPr>
              <a:t>thương,</a:t>
            </a:r>
            <a:r>
              <a:rPr sz="19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phải</a:t>
            </a:r>
            <a:endParaRPr sz="1900" dirty="0">
              <a:latin typeface="Microsoft Sans Serif"/>
              <a:cs typeface="Microsoft Sans Serif"/>
            </a:endParaRPr>
          </a:p>
          <a:p>
            <a:pPr marL="3175" algn="ctr">
              <a:lnSpc>
                <a:spcPct val="100000"/>
              </a:lnSpc>
            </a:pPr>
            <a:r>
              <a:rPr sz="19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nhập</a:t>
            </a:r>
            <a:r>
              <a:rPr sz="1900" spc="5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viện</a:t>
            </a:r>
            <a:r>
              <a:rPr sz="19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cấp</a:t>
            </a:r>
            <a:r>
              <a:rPr sz="1900" spc="4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1900" spc="50" dirty="0">
                <a:solidFill>
                  <a:srgbClr val="244688"/>
                </a:solidFill>
                <a:latin typeface="Microsoft Sans Serif"/>
                <a:cs typeface="Microsoft Sans Serif"/>
              </a:rPr>
              <a:t>cứu.</a:t>
            </a:r>
            <a:r>
              <a:rPr sz="1900" spc="4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endParaRPr sz="1900" dirty="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336"/>
            <a:ext cx="4427474" cy="40946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1999" cy="4074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4307236"/>
            <a:ext cx="1452245" cy="836294"/>
            <a:chOff x="0" y="4307236"/>
            <a:chExt cx="1452245" cy="836294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7200" y="608663"/>
            <a:ext cx="8343900" cy="41167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999"/>
              </a:lnSpc>
              <a:spcBef>
                <a:spcPts val="100"/>
              </a:spcBef>
            </a:pP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Thông </a:t>
            </a:r>
            <a:r>
              <a:rPr sz="2400" spc="135" dirty="0">
                <a:solidFill>
                  <a:srgbClr val="0F1E3D"/>
                </a:solidFill>
                <a:latin typeface="Microsoft Sans Serif"/>
                <a:cs typeface="Microsoft Sans Serif"/>
              </a:rPr>
              <a:t>tư</a:t>
            </a:r>
            <a:r>
              <a:rPr sz="2400" spc="1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38/2019/TT-BLĐTBXH 30/12/2019 </a:t>
            </a:r>
            <a:r>
              <a:rPr sz="24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hướng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dẫn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xây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65" dirty="0">
                <a:solidFill>
                  <a:srgbClr val="0F1E3D"/>
                </a:solidFill>
                <a:latin typeface="Microsoft Sans Serif"/>
                <a:cs typeface="Microsoft Sans Serif"/>
              </a:rPr>
              <a:t>dựng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môi </a:t>
            </a:r>
            <a:r>
              <a:rPr sz="240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dục an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toàn,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lành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mạnh, thân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thiện,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 phòng,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chống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bạo </a:t>
            </a:r>
            <a:r>
              <a:rPr sz="24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lực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 </a:t>
            </a:r>
            <a:r>
              <a:rPr sz="24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đường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trong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các </a:t>
            </a:r>
            <a:r>
              <a:rPr sz="2400" spc="114" dirty="0">
                <a:solidFill>
                  <a:srgbClr val="0F1E3D"/>
                </a:solidFill>
                <a:latin typeface="Microsoft Sans Serif"/>
                <a:cs typeface="Microsoft Sans Serif"/>
              </a:rPr>
              <a:t>cơ sở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dục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nghề</a:t>
            </a:r>
            <a:r>
              <a:rPr sz="24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nghiệp</a:t>
            </a:r>
            <a:endParaRPr sz="2400" dirty="0">
              <a:latin typeface="Microsoft Sans Serif"/>
              <a:cs typeface="Microsoft Sans Serif"/>
            </a:endParaRPr>
          </a:p>
          <a:p>
            <a:pPr marL="12700" marR="5080" algn="just">
              <a:lnSpc>
                <a:spcPct val="115100"/>
              </a:lnSpc>
              <a:spcBef>
                <a:spcPts val="1195"/>
              </a:spcBef>
            </a:pP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Nghị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định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80/2017/NĐ-CP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17/7/2017 quy định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về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môi </a:t>
            </a:r>
            <a:r>
              <a:rPr sz="24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trường </a:t>
            </a:r>
            <a:r>
              <a:rPr sz="2400" spc="8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dục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an toàn,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lành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mạnh,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thân thiện, phòng, chống bạo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lực</a:t>
            </a:r>
            <a:r>
              <a:rPr sz="2400" spc="2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4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đường</a:t>
            </a:r>
            <a:endParaRPr sz="2400" dirty="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1635"/>
              </a:spcBef>
            </a:pP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Chỉ</a:t>
            </a:r>
            <a:r>
              <a:rPr sz="2400" spc="5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thị</a:t>
            </a:r>
            <a:r>
              <a:rPr sz="2400" spc="5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993/CT-BGDĐT</a:t>
            </a:r>
            <a:r>
              <a:rPr sz="2400" spc="509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12/4/2019</a:t>
            </a:r>
            <a:r>
              <a:rPr sz="2400" spc="5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về</a:t>
            </a:r>
            <a:r>
              <a:rPr sz="2400" spc="5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việc</a:t>
            </a:r>
            <a:r>
              <a:rPr sz="2400" spc="5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tăng</a:t>
            </a:r>
            <a:r>
              <a:rPr sz="2400" spc="5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100" dirty="0">
                <a:solidFill>
                  <a:srgbClr val="0F1E3D"/>
                </a:solidFill>
                <a:latin typeface="Microsoft Sans Serif"/>
                <a:cs typeface="Microsoft Sans Serif"/>
              </a:rPr>
              <a:t>cường</a:t>
            </a:r>
            <a:r>
              <a:rPr sz="2400" spc="5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giải</a:t>
            </a:r>
            <a:endParaRPr sz="2400" dirty="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  <a:spcBef>
                <a:spcPts val="430"/>
              </a:spcBef>
            </a:pP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pháp</a:t>
            </a:r>
            <a:r>
              <a:rPr sz="24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phòng,</a:t>
            </a:r>
            <a:r>
              <a:rPr sz="2400" spc="5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chống</a:t>
            </a:r>
            <a:r>
              <a:rPr sz="2400" spc="4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bạo</a:t>
            </a:r>
            <a:r>
              <a:rPr sz="24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80" dirty="0">
                <a:solidFill>
                  <a:srgbClr val="0F1E3D"/>
                </a:solidFill>
                <a:latin typeface="Microsoft Sans Serif"/>
                <a:cs typeface="Microsoft Sans Serif"/>
              </a:rPr>
              <a:t>lực</a:t>
            </a:r>
            <a:r>
              <a:rPr sz="2400" spc="4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học</a:t>
            </a:r>
            <a:r>
              <a:rPr sz="24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95" dirty="0">
                <a:solidFill>
                  <a:srgbClr val="0F1E3D"/>
                </a:solidFill>
                <a:latin typeface="Microsoft Sans Serif"/>
                <a:cs typeface="Microsoft Sans Serif"/>
              </a:rPr>
              <a:t>đường</a:t>
            </a:r>
            <a:r>
              <a:rPr sz="2400" spc="3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0F1E3D"/>
                </a:solidFill>
                <a:latin typeface="Microsoft Sans Serif"/>
                <a:cs typeface="Microsoft Sans Serif"/>
              </a:rPr>
              <a:t>trong</a:t>
            </a:r>
            <a:r>
              <a:rPr sz="2400" spc="3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114" dirty="0">
                <a:solidFill>
                  <a:srgbClr val="0F1E3D"/>
                </a:solidFill>
                <a:latin typeface="Microsoft Sans Serif"/>
                <a:cs typeface="Microsoft Sans Serif"/>
              </a:rPr>
              <a:t>cơ</a:t>
            </a:r>
            <a:r>
              <a:rPr sz="2400" spc="20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114" dirty="0">
                <a:solidFill>
                  <a:srgbClr val="0F1E3D"/>
                </a:solidFill>
                <a:latin typeface="Microsoft Sans Serif"/>
                <a:cs typeface="Microsoft Sans Serif"/>
              </a:rPr>
              <a:t>sở</a:t>
            </a:r>
            <a:r>
              <a:rPr sz="2400" spc="1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F1E3D"/>
                </a:solidFill>
                <a:latin typeface="Microsoft Sans Serif"/>
                <a:cs typeface="Microsoft Sans Serif"/>
              </a:rPr>
              <a:t>giáo</a:t>
            </a:r>
            <a:r>
              <a:rPr sz="2400" spc="55" dirty="0">
                <a:solidFill>
                  <a:srgbClr val="0F1E3D"/>
                </a:solidFill>
                <a:latin typeface="Microsoft Sans Serif"/>
                <a:cs typeface="Microsoft Sans Serif"/>
              </a:rPr>
              <a:t> </a:t>
            </a:r>
            <a:r>
              <a:rPr sz="2400" spc="-5" dirty="0">
                <a:solidFill>
                  <a:srgbClr val="0F1E3D"/>
                </a:solidFill>
                <a:latin typeface="Microsoft Sans Serif"/>
                <a:cs typeface="Microsoft Sans Serif"/>
              </a:rPr>
              <a:t>dục</a:t>
            </a:r>
            <a:endParaRPr sz="24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8538" y="765027"/>
            <a:ext cx="8133969" cy="437846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7392" y="111887"/>
            <a:ext cx="6075616" cy="36169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6907656" y="166878"/>
            <a:ext cx="659765" cy="243840"/>
            <a:chOff x="6907656" y="166878"/>
            <a:chExt cx="659765" cy="243840"/>
          </a:xfrm>
        </p:grpSpPr>
        <p:sp>
          <p:nvSpPr>
            <p:cNvPr id="5" name="object 5"/>
            <p:cNvSpPr/>
            <p:nvPr/>
          </p:nvSpPr>
          <p:spPr>
            <a:xfrm>
              <a:off x="6913752" y="172974"/>
              <a:ext cx="647700" cy="231775"/>
            </a:xfrm>
            <a:custGeom>
              <a:avLst/>
              <a:gdLst/>
              <a:ahLst/>
              <a:cxnLst/>
              <a:rect l="l" t="t" r="r" b="b"/>
              <a:pathLst>
                <a:path w="647700" h="231775">
                  <a:moveTo>
                    <a:pt x="255904" y="0"/>
                  </a:moveTo>
                  <a:lnTo>
                    <a:pt x="214667" y="13073"/>
                  </a:lnTo>
                  <a:lnTo>
                    <a:pt x="187848" y="60388"/>
                  </a:lnTo>
                  <a:lnTo>
                    <a:pt x="182245" y="115442"/>
                  </a:lnTo>
                  <a:lnTo>
                    <a:pt x="183509" y="145615"/>
                  </a:lnTo>
                  <a:lnTo>
                    <a:pt x="193657" y="191006"/>
                  </a:lnTo>
                  <a:lnTo>
                    <a:pt x="225996" y="225329"/>
                  </a:lnTo>
                  <a:lnTo>
                    <a:pt x="255904" y="231648"/>
                  </a:lnTo>
                  <a:lnTo>
                    <a:pt x="271478" y="230197"/>
                  </a:lnTo>
                  <a:lnTo>
                    <a:pt x="285242" y="225853"/>
                  </a:lnTo>
                  <a:lnTo>
                    <a:pt x="297195" y="218628"/>
                  </a:lnTo>
                  <a:lnTo>
                    <a:pt x="307340" y="208534"/>
                  </a:lnTo>
                  <a:lnTo>
                    <a:pt x="315053" y="195579"/>
                  </a:lnTo>
                  <a:lnTo>
                    <a:pt x="250698" y="195579"/>
                  </a:lnTo>
                  <a:lnTo>
                    <a:pt x="245999" y="193928"/>
                  </a:lnTo>
                  <a:lnTo>
                    <a:pt x="228742" y="149574"/>
                  </a:lnTo>
                  <a:lnTo>
                    <a:pt x="227711" y="115950"/>
                  </a:lnTo>
                  <a:lnTo>
                    <a:pt x="227996" y="97399"/>
                  </a:lnTo>
                  <a:lnTo>
                    <a:pt x="232282" y="59054"/>
                  </a:lnTo>
                  <a:lnTo>
                    <a:pt x="250698" y="36067"/>
                  </a:lnTo>
                  <a:lnTo>
                    <a:pt x="314963" y="36067"/>
                  </a:lnTo>
                  <a:lnTo>
                    <a:pt x="307467" y="23495"/>
                  </a:lnTo>
                  <a:lnTo>
                    <a:pt x="297303" y="13233"/>
                  </a:lnTo>
                  <a:lnTo>
                    <a:pt x="285305" y="5889"/>
                  </a:lnTo>
                  <a:lnTo>
                    <a:pt x="271498" y="1474"/>
                  </a:lnTo>
                  <a:lnTo>
                    <a:pt x="255904" y="0"/>
                  </a:lnTo>
                  <a:close/>
                </a:path>
                <a:path w="647700" h="231775">
                  <a:moveTo>
                    <a:pt x="314963" y="36067"/>
                  </a:moveTo>
                  <a:lnTo>
                    <a:pt x="261239" y="36067"/>
                  </a:lnTo>
                  <a:lnTo>
                    <a:pt x="265811" y="37718"/>
                  </a:lnTo>
                  <a:lnTo>
                    <a:pt x="274066" y="44450"/>
                  </a:lnTo>
                  <a:lnTo>
                    <a:pt x="283067" y="82232"/>
                  </a:lnTo>
                  <a:lnTo>
                    <a:pt x="284099" y="115950"/>
                  </a:lnTo>
                  <a:lnTo>
                    <a:pt x="283815" y="134427"/>
                  </a:lnTo>
                  <a:lnTo>
                    <a:pt x="279653" y="172592"/>
                  </a:lnTo>
                  <a:lnTo>
                    <a:pt x="261239" y="195579"/>
                  </a:lnTo>
                  <a:lnTo>
                    <a:pt x="315053" y="195579"/>
                  </a:lnTo>
                  <a:lnTo>
                    <a:pt x="317081" y="192174"/>
                  </a:lnTo>
                  <a:lnTo>
                    <a:pt x="324024" y="171291"/>
                  </a:lnTo>
                  <a:lnTo>
                    <a:pt x="328181" y="145883"/>
                  </a:lnTo>
                  <a:lnTo>
                    <a:pt x="329565" y="115950"/>
                  </a:lnTo>
                  <a:lnTo>
                    <a:pt x="328183" y="85949"/>
                  </a:lnTo>
                  <a:lnTo>
                    <a:pt x="324040" y="60531"/>
                  </a:lnTo>
                  <a:lnTo>
                    <a:pt x="317134" y="39709"/>
                  </a:lnTo>
                  <a:lnTo>
                    <a:pt x="314963" y="36067"/>
                  </a:lnTo>
                  <a:close/>
                </a:path>
                <a:path w="647700" h="231775">
                  <a:moveTo>
                    <a:pt x="647319" y="63880"/>
                  </a:moveTo>
                  <a:lnTo>
                    <a:pt x="603757" y="63880"/>
                  </a:lnTo>
                  <a:lnTo>
                    <a:pt x="603757" y="227837"/>
                  </a:lnTo>
                  <a:lnTo>
                    <a:pt x="647319" y="227837"/>
                  </a:lnTo>
                  <a:lnTo>
                    <a:pt x="647319" y="63880"/>
                  </a:lnTo>
                  <a:close/>
                </a:path>
                <a:path w="647700" h="231775">
                  <a:moveTo>
                    <a:pt x="647319" y="0"/>
                  </a:moveTo>
                  <a:lnTo>
                    <a:pt x="612013" y="0"/>
                  </a:lnTo>
                  <a:lnTo>
                    <a:pt x="607512" y="10050"/>
                  </a:lnTo>
                  <a:lnTo>
                    <a:pt x="601440" y="19446"/>
                  </a:lnTo>
                  <a:lnTo>
                    <a:pt x="565340" y="49339"/>
                  </a:lnTo>
                  <a:lnTo>
                    <a:pt x="547624" y="57403"/>
                  </a:lnTo>
                  <a:lnTo>
                    <a:pt x="547624" y="96900"/>
                  </a:lnTo>
                  <a:lnTo>
                    <a:pt x="563217" y="90830"/>
                  </a:lnTo>
                  <a:lnTo>
                    <a:pt x="577786" y="83296"/>
                  </a:lnTo>
                  <a:lnTo>
                    <a:pt x="591308" y="74308"/>
                  </a:lnTo>
                  <a:lnTo>
                    <a:pt x="603757" y="63880"/>
                  </a:lnTo>
                  <a:lnTo>
                    <a:pt x="647319" y="63880"/>
                  </a:lnTo>
                  <a:lnTo>
                    <a:pt x="647319" y="0"/>
                  </a:lnTo>
                  <a:close/>
                </a:path>
                <a:path w="647700" h="231775">
                  <a:moveTo>
                    <a:pt x="499946" y="36067"/>
                  </a:moveTo>
                  <a:lnTo>
                    <a:pt x="442214" y="36067"/>
                  </a:lnTo>
                  <a:lnTo>
                    <a:pt x="449452" y="38608"/>
                  </a:lnTo>
                  <a:lnTo>
                    <a:pt x="459871" y="49033"/>
                  </a:lnTo>
                  <a:lnTo>
                    <a:pt x="462406" y="56514"/>
                  </a:lnTo>
                  <a:lnTo>
                    <a:pt x="462332" y="67183"/>
                  </a:lnTo>
                  <a:lnTo>
                    <a:pt x="461855" y="72870"/>
                  </a:lnTo>
                  <a:lnTo>
                    <a:pt x="441134" y="107013"/>
                  </a:lnTo>
                  <a:lnTo>
                    <a:pt x="400663" y="146149"/>
                  </a:lnTo>
                  <a:lnTo>
                    <a:pt x="386889" y="160559"/>
                  </a:lnTo>
                  <a:lnTo>
                    <a:pt x="362854" y="194833"/>
                  </a:lnTo>
                  <a:lnTo>
                    <a:pt x="353568" y="227837"/>
                  </a:lnTo>
                  <a:lnTo>
                    <a:pt x="506095" y="227837"/>
                  </a:lnTo>
                  <a:lnTo>
                    <a:pt x="506095" y="187451"/>
                  </a:lnTo>
                  <a:lnTo>
                    <a:pt x="419735" y="187451"/>
                  </a:lnTo>
                  <a:lnTo>
                    <a:pt x="422021" y="183514"/>
                  </a:lnTo>
                  <a:lnTo>
                    <a:pt x="464161" y="141358"/>
                  </a:lnTo>
                  <a:lnTo>
                    <a:pt x="472090" y="133572"/>
                  </a:lnTo>
                  <a:lnTo>
                    <a:pt x="497468" y="99353"/>
                  </a:lnTo>
                  <a:lnTo>
                    <a:pt x="506052" y="62662"/>
                  </a:lnTo>
                  <a:lnTo>
                    <a:pt x="504884" y="50234"/>
                  </a:lnTo>
                  <a:lnTo>
                    <a:pt x="501269" y="38433"/>
                  </a:lnTo>
                  <a:lnTo>
                    <a:pt x="499946" y="36067"/>
                  </a:lnTo>
                  <a:close/>
                </a:path>
                <a:path w="647700" h="231775">
                  <a:moveTo>
                    <a:pt x="434086" y="0"/>
                  </a:moveTo>
                  <a:lnTo>
                    <a:pt x="393866" y="8786"/>
                  </a:lnTo>
                  <a:lnTo>
                    <a:pt x="366760" y="36306"/>
                  </a:lnTo>
                  <a:lnTo>
                    <a:pt x="358775" y="67183"/>
                  </a:lnTo>
                  <a:lnTo>
                    <a:pt x="402081" y="71500"/>
                  </a:lnTo>
                  <a:lnTo>
                    <a:pt x="403101" y="62662"/>
                  </a:lnTo>
                  <a:lnTo>
                    <a:pt x="405002" y="55181"/>
                  </a:lnTo>
                  <a:lnTo>
                    <a:pt x="407770" y="49022"/>
                  </a:lnTo>
                  <a:lnTo>
                    <a:pt x="411352" y="44196"/>
                  </a:lnTo>
                  <a:lnTo>
                    <a:pt x="416687" y="38735"/>
                  </a:lnTo>
                  <a:lnTo>
                    <a:pt x="423925" y="36067"/>
                  </a:lnTo>
                  <a:lnTo>
                    <a:pt x="499946" y="36067"/>
                  </a:lnTo>
                  <a:lnTo>
                    <a:pt x="495272" y="27703"/>
                  </a:lnTo>
                  <a:lnTo>
                    <a:pt x="486918" y="18034"/>
                  </a:lnTo>
                  <a:lnTo>
                    <a:pt x="476394" y="10126"/>
                  </a:lnTo>
                  <a:lnTo>
                    <a:pt x="464073" y="4492"/>
                  </a:lnTo>
                  <a:lnTo>
                    <a:pt x="449966" y="1121"/>
                  </a:lnTo>
                  <a:lnTo>
                    <a:pt x="434086" y="0"/>
                  </a:lnTo>
                  <a:close/>
                </a:path>
                <a:path w="647700" h="231775">
                  <a:moveTo>
                    <a:pt x="146378" y="36067"/>
                  </a:moveTo>
                  <a:lnTo>
                    <a:pt x="88646" y="36067"/>
                  </a:lnTo>
                  <a:lnTo>
                    <a:pt x="95885" y="38608"/>
                  </a:lnTo>
                  <a:lnTo>
                    <a:pt x="106303" y="49033"/>
                  </a:lnTo>
                  <a:lnTo>
                    <a:pt x="108839" y="56514"/>
                  </a:lnTo>
                  <a:lnTo>
                    <a:pt x="108764" y="67183"/>
                  </a:lnTo>
                  <a:lnTo>
                    <a:pt x="108287" y="72870"/>
                  </a:lnTo>
                  <a:lnTo>
                    <a:pt x="87566" y="107013"/>
                  </a:lnTo>
                  <a:lnTo>
                    <a:pt x="47095" y="146149"/>
                  </a:lnTo>
                  <a:lnTo>
                    <a:pt x="33321" y="160559"/>
                  </a:lnTo>
                  <a:lnTo>
                    <a:pt x="9286" y="194833"/>
                  </a:lnTo>
                  <a:lnTo>
                    <a:pt x="0" y="227837"/>
                  </a:lnTo>
                  <a:lnTo>
                    <a:pt x="152526" y="227837"/>
                  </a:lnTo>
                  <a:lnTo>
                    <a:pt x="152526" y="187451"/>
                  </a:lnTo>
                  <a:lnTo>
                    <a:pt x="66167" y="187451"/>
                  </a:lnTo>
                  <a:lnTo>
                    <a:pt x="68452" y="183514"/>
                  </a:lnTo>
                  <a:lnTo>
                    <a:pt x="110591" y="141358"/>
                  </a:lnTo>
                  <a:lnTo>
                    <a:pt x="118506" y="133572"/>
                  </a:lnTo>
                  <a:lnTo>
                    <a:pt x="143898" y="99353"/>
                  </a:lnTo>
                  <a:lnTo>
                    <a:pt x="152484" y="62662"/>
                  </a:lnTo>
                  <a:lnTo>
                    <a:pt x="151316" y="50234"/>
                  </a:lnTo>
                  <a:lnTo>
                    <a:pt x="147700" y="38433"/>
                  </a:lnTo>
                  <a:lnTo>
                    <a:pt x="146378" y="36067"/>
                  </a:lnTo>
                  <a:close/>
                </a:path>
                <a:path w="647700" h="231775">
                  <a:moveTo>
                    <a:pt x="80518" y="0"/>
                  </a:moveTo>
                  <a:lnTo>
                    <a:pt x="40298" y="8786"/>
                  </a:lnTo>
                  <a:lnTo>
                    <a:pt x="13192" y="36306"/>
                  </a:lnTo>
                  <a:lnTo>
                    <a:pt x="5206" y="67183"/>
                  </a:lnTo>
                  <a:lnTo>
                    <a:pt x="48514" y="71500"/>
                  </a:lnTo>
                  <a:lnTo>
                    <a:pt x="49533" y="62662"/>
                  </a:lnTo>
                  <a:lnTo>
                    <a:pt x="51434" y="55181"/>
                  </a:lnTo>
                  <a:lnTo>
                    <a:pt x="54202" y="49022"/>
                  </a:lnTo>
                  <a:lnTo>
                    <a:pt x="57785" y="44196"/>
                  </a:lnTo>
                  <a:lnTo>
                    <a:pt x="63119" y="38735"/>
                  </a:lnTo>
                  <a:lnTo>
                    <a:pt x="70357" y="36067"/>
                  </a:lnTo>
                  <a:lnTo>
                    <a:pt x="146378" y="36067"/>
                  </a:lnTo>
                  <a:lnTo>
                    <a:pt x="141704" y="27703"/>
                  </a:lnTo>
                  <a:lnTo>
                    <a:pt x="133350" y="18034"/>
                  </a:lnTo>
                  <a:lnTo>
                    <a:pt x="122826" y="10126"/>
                  </a:lnTo>
                  <a:lnTo>
                    <a:pt x="110505" y="4492"/>
                  </a:lnTo>
                  <a:lnTo>
                    <a:pt x="96398" y="1121"/>
                  </a:lnTo>
                  <a:lnTo>
                    <a:pt x="80518" y="0"/>
                  </a:lnTo>
                  <a:close/>
                </a:path>
              </a:pathLst>
            </a:custGeom>
            <a:solidFill>
              <a:srgbClr val="0F0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141463" y="209042"/>
              <a:ext cx="56515" cy="160020"/>
            </a:xfrm>
            <a:custGeom>
              <a:avLst/>
              <a:gdLst/>
              <a:ahLst/>
              <a:cxnLst/>
              <a:rect l="l" t="t" r="r" b="b"/>
              <a:pathLst>
                <a:path w="56515" h="160020">
                  <a:moveTo>
                    <a:pt x="28193" y="0"/>
                  </a:moveTo>
                  <a:lnTo>
                    <a:pt x="22986" y="0"/>
                  </a:lnTo>
                  <a:lnTo>
                    <a:pt x="18287" y="1650"/>
                  </a:lnTo>
                  <a:lnTo>
                    <a:pt x="1143" y="45672"/>
                  </a:lnTo>
                  <a:lnTo>
                    <a:pt x="0" y="79883"/>
                  </a:lnTo>
                  <a:lnTo>
                    <a:pt x="259" y="98242"/>
                  </a:lnTo>
                  <a:lnTo>
                    <a:pt x="6730" y="144653"/>
                  </a:lnTo>
                  <a:lnTo>
                    <a:pt x="14224" y="154559"/>
                  </a:lnTo>
                  <a:lnTo>
                    <a:pt x="18287" y="157861"/>
                  </a:lnTo>
                  <a:lnTo>
                    <a:pt x="22986" y="159512"/>
                  </a:lnTo>
                  <a:lnTo>
                    <a:pt x="28193" y="159512"/>
                  </a:lnTo>
                  <a:lnTo>
                    <a:pt x="33527" y="159512"/>
                  </a:lnTo>
                  <a:lnTo>
                    <a:pt x="53869" y="126692"/>
                  </a:lnTo>
                  <a:lnTo>
                    <a:pt x="56387" y="79883"/>
                  </a:lnTo>
                  <a:lnTo>
                    <a:pt x="56128" y="61452"/>
                  </a:lnTo>
                  <a:lnTo>
                    <a:pt x="49656" y="14986"/>
                  </a:lnTo>
                  <a:lnTo>
                    <a:pt x="33527" y="0"/>
                  </a:lnTo>
                  <a:lnTo>
                    <a:pt x="28193" y="0"/>
                  </a:lnTo>
                  <a:close/>
                </a:path>
              </a:pathLst>
            </a:custGeom>
            <a:ln w="12192">
              <a:solidFill>
                <a:srgbClr val="CAEE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55280" y="166878"/>
              <a:ext cx="111887" cy="24003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13752" y="172974"/>
              <a:ext cx="506095" cy="231775"/>
            </a:xfrm>
            <a:custGeom>
              <a:avLst/>
              <a:gdLst/>
              <a:ahLst/>
              <a:cxnLst/>
              <a:rect l="l" t="t" r="r" b="b"/>
              <a:pathLst>
                <a:path w="506095" h="231775">
                  <a:moveTo>
                    <a:pt x="434086" y="0"/>
                  </a:moveTo>
                  <a:lnTo>
                    <a:pt x="476394" y="10126"/>
                  </a:lnTo>
                  <a:lnTo>
                    <a:pt x="504884" y="50234"/>
                  </a:lnTo>
                  <a:lnTo>
                    <a:pt x="506095" y="63118"/>
                  </a:lnTo>
                  <a:lnTo>
                    <a:pt x="505741" y="70719"/>
                  </a:lnTo>
                  <a:lnTo>
                    <a:pt x="488757" y="113831"/>
                  </a:lnTo>
                  <a:lnTo>
                    <a:pt x="454660" y="150240"/>
                  </a:lnTo>
                  <a:lnTo>
                    <a:pt x="445323" y="158884"/>
                  </a:lnTo>
                  <a:lnTo>
                    <a:pt x="437880" y="165957"/>
                  </a:lnTo>
                  <a:lnTo>
                    <a:pt x="419735" y="187451"/>
                  </a:lnTo>
                  <a:lnTo>
                    <a:pt x="506095" y="187451"/>
                  </a:lnTo>
                  <a:lnTo>
                    <a:pt x="506095" y="227837"/>
                  </a:lnTo>
                  <a:lnTo>
                    <a:pt x="353568" y="227837"/>
                  </a:lnTo>
                  <a:lnTo>
                    <a:pt x="355425" y="216550"/>
                  </a:lnTo>
                  <a:lnTo>
                    <a:pt x="376140" y="173303"/>
                  </a:lnTo>
                  <a:lnTo>
                    <a:pt x="417449" y="130048"/>
                  </a:lnTo>
                  <a:lnTo>
                    <a:pt x="430708" y="117429"/>
                  </a:lnTo>
                  <a:lnTo>
                    <a:pt x="441134" y="107013"/>
                  </a:lnTo>
                  <a:lnTo>
                    <a:pt x="461855" y="72870"/>
                  </a:lnTo>
                  <a:lnTo>
                    <a:pt x="462406" y="66293"/>
                  </a:lnTo>
                  <a:lnTo>
                    <a:pt x="462406" y="56514"/>
                  </a:lnTo>
                  <a:lnTo>
                    <a:pt x="459867" y="49022"/>
                  </a:lnTo>
                  <a:lnTo>
                    <a:pt x="454660" y="43814"/>
                  </a:lnTo>
                  <a:lnTo>
                    <a:pt x="449452" y="38608"/>
                  </a:lnTo>
                  <a:lnTo>
                    <a:pt x="442214" y="36067"/>
                  </a:lnTo>
                  <a:lnTo>
                    <a:pt x="433070" y="36067"/>
                  </a:lnTo>
                  <a:lnTo>
                    <a:pt x="423925" y="36067"/>
                  </a:lnTo>
                  <a:lnTo>
                    <a:pt x="402081" y="71500"/>
                  </a:lnTo>
                  <a:lnTo>
                    <a:pt x="358775" y="67183"/>
                  </a:lnTo>
                  <a:lnTo>
                    <a:pt x="373866" y="24695"/>
                  </a:lnTo>
                  <a:lnTo>
                    <a:pt x="405987" y="3905"/>
                  </a:lnTo>
                  <a:lnTo>
                    <a:pt x="419393" y="976"/>
                  </a:lnTo>
                  <a:lnTo>
                    <a:pt x="434086" y="0"/>
                  </a:lnTo>
                  <a:close/>
                </a:path>
                <a:path w="506095" h="231775">
                  <a:moveTo>
                    <a:pt x="255904" y="0"/>
                  </a:moveTo>
                  <a:lnTo>
                    <a:pt x="297303" y="13233"/>
                  </a:lnTo>
                  <a:lnTo>
                    <a:pt x="324040" y="60531"/>
                  </a:lnTo>
                  <a:lnTo>
                    <a:pt x="329565" y="115950"/>
                  </a:lnTo>
                  <a:lnTo>
                    <a:pt x="328181" y="145883"/>
                  </a:lnTo>
                  <a:lnTo>
                    <a:pt x="317081" y="192174"/>
                  </a:lnTo>
                  <a:lnTo>
                    <a:pt x="285242" y="225853"/>
                  </a:lnTo>
                  <a:lnTo>
                    <a:pt x="255904" y="231648"/>
                  </a:lnTo>
                  <a:lnTo>
                    <a:pt x="240141" y="230072"/>
                  </a:lnTo>
                  <a:lnTo>
                    <a:pt x="202565" y="206248"/>
                  </a:lnTo>
                  <a:lnTo>
                    <a:pt x="187309" y="170799"/>
                  </a:lnTo>
                  <a:lnTo>
                    <a:pt x="182245" y="115442"/>
                  </a:lnTo>
                  <a:lnTo>
                    <a:pt x="183647" y="85677"/>
                  </a:lnTo>
                  <a:lnTo>
                    <a:pt x="194835" y="39576"/>
                  </a:lnTo>
                  <a:lnTo>
                    <a:pt x="226583" y="5810"/>
                  </a:lnTo>
                  <a:lnTo>
                    <a:pt x="255904" y="0"/>
                  </a:lnTo>
                  <a:close/>
                </a:path>
                <a:path w="506095" h="231775">
                  <a:moveTo>
                    <a:pt x="80518" y="0"/>
                  </a:moveTo>
                  <a:lnTo>
                    <a:pt x="122826" y="10126"/>
                  </a:lnTo>
                  <a:lnTo>
                    <a:pt x="151316" y="50234"/>
                  </a:lnTo>
                  <a:lnTo>
                    <a:pt x="152526" y="63118"/>
                  </a:lnTo>
                  <a:lnTo>
                    <a:pt x="152173" y="70719"/>
                  </a:lnTo>
                  <a:lnTo>
                    <a:pt x="135135" y="113831"/>
                  </a:lnTo>
                  <a:lnTo>
                    <a:pt x="101092" y="150240"/>
                  </a:lnTo>
                  <a:lnTo>
                    <a:pt x="91755" y="158884"/>
                  </a:lnTo>
                  <a:lnTo>
                    <a:pt x="84312" y="165957"/>
                  </a:lnTo>
                  <a:lnTo>
                    <a:pt x="66167" y="187451"/>
                  </a:lnTo>
                  <a:lnTo>
                    <a:pt x="152526" y="187451"/>
                  </a:lnTo>
                  <a:lnTo>
                    <a:pt x="152526" y="227837"/>
                  </a:lnTo>
                  <a:lnTo>
                    <a:pt x="0" y="227837"/>
                  </a:lnTo>
                  <a:lnTo>
                    <a:pt x="1857" y="216550"/>
                  </a:lnTo>
                  <a:lnTo>
                    <a:pt x="22572" y="173303"/>
                  </a:lnTo>
                  <a:lnTo>
                    <a:pt x="63880" y="130048"/>
                  </a:lnTo>
                  <a:lnTo>
                    <a:pt x="77140" y="117429"/>
                  </a:lnTo>
                  <a:lnTo>
                    <a:pt x="87566" y="107013"/>
                  </a:lnTo>
                  <a:lnTo>
                    <a:pt x="108287" y="72870"/>
                  </a:lnTo>
                  <a:lnTo>
                    <a:pt x="108839" y="66293"/>
                  </a:lnTo>
                  <a:lnTo>
                    <a:pt x="108839" y="56514"/>
                  </a:lnTo>
                  <a:lnTo>
                    <a:pt x="106299" y="49022"/>
                  </a:lnTo>
                  <a:lnTo>
                    <a:pt x="101092" y="43814"/>
                  </a:lnTo>
                  <a:lnTo>
                    <a:pt x="95885" y="38608"/>
                  </a:lnTo>
                  <a:lnTo>
                    <a:pt x="88646" y="36067"/>
                  </a:lnTo>
                  <a:lnTo>
                    <a:pt x="79501" y="36067"/>
                  </a:lnTo>
                  <a:lnTo>
                    <a:pt x="70357" y="36067"/>
                  </a:lnTo>
                  <a:lnTo>
                    <a:pt x="48514" y="71500"/>
                  </a:lnTo>
                  <a:lnTo>
                    <a:pt x="5206" y="67183"/>
                  </a:lnTo>
                  <a:lnTo>
                    <a:pt x="20298" y="24695"/>
                  </a:lnTo>
                  <a:lnTo>
                    <a:pt x="52419" y="3905"/>
                  </a:lnTo>
                  <a:lnTo>
                    <a:pt x="65825" y="976"/>
                  </a:lnTo>
                  <a:lnTo>
                    <a:pt x="80518" y="0"/>
                  </a:lnTo>
                  <a:close/>
                </a:path>
              </a:pathLst>
            </a:custGeom>
            <a:ln w="12192">
              <a:solidFill>
                <a:srgbClr val="CAEE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4698" y="166878"/>
            <a:ext cx="790575" cy="243840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3441700" y="544956"/>
            <a:ext cx="561340" cy="309880"/>
            <a:chOff x="3441700" y="544956"/>
            <a:chExt cx="561340" cy="309880"/>
          </a:xfrm>
        </p:grpSpPr>
        <p:sp>
          <p:nvSpPr>
            <p:cNvPr id="11" name="object 11"/>
            <p:cNvSpPr/>
            <p:nvPr/>
          </p:nvSpPr>
          <p:spPr>
            <a:xfrm>
              <a:off x="3447795" y="551052"/>
              <a:ext cx="549275" cy="297815"/>
            </a:xfrm>
            <a:custGeom>
              <a:avLst/>
              <a:gdLst/>
              <a:ahLst/>
              <a:cxnLst/>
              <a:rect l="l" t="t" r="r" b="b"/>
              <a:pathLst>
                <a:path w="549275" h="297815">
                  <a:moveTo>
                    <a:pt x="404113" y="131699"/>
                  </a:moveTo>
                  <a:lnTo>
                    <a:pt x="358520" y="131699"/>
                  </a:lnTo>
                  <a:lnTo>
                    <a:pt x="358520" y="230759"/>
                  </a:lnTo>
                  <a:lnTo>
                    <a:pt x="444500" y="230759"/>
                  </a:lnTo>
                  <a:lnTo>
                    <a:pt x="456674" y="230451"/>
                  </a:lnTo>
                  <a:lnTo>
                    <a:pt x="494839" y="222386"/>
                  </a:lnTo>
                  <a:lnTo>
                    <a:pt x="530020" y="192532"/>
                  </a:lnTo>
                  <a:lnTo>
                    <a:pt x="404113" y="192532"/>
                  </a:lnTo>
                  <a:lnTo>
                    <a:pt x="404113" y="131699"/>
                  </a:lnTo>
                  <a:close/>
                </a:path>
                <a:path w="549275" h="297815">
                  <a:moveTo>
                    <a:pt x="529744" y="42163"/>
                  </a:moveTo>
                  <a:lnTo>
                    <a:pt x="424941" y="42163"/>
                  </a:lnTo>
                  <a:lnTo>
                    <a:pt x="438469" y="42328"/>
                  </a:lnTo>
                  <a:lnTo>
                    <a:pt x="449532" y="42814"/>
                  </a:lnTo>
                  <a:lnTo>
                    <a:pt x="485139" y="56642"/>
                  </a:lnTo>
                  <a:lnTo>
                    <a:pt x="500348" y="95773"/>
                  </a:lnTo>
                  <a:lnTo>
                    <a:pt x="501395" y="118363"/>
                  </a:lnTo>
                  <a:lnTo>
                    <a:pt x="500778" y="135201"/>
                  </a:lnTo>
                  <a:lnTo>
                    <a:pt x="487709" y="177526"/>
                  </a:lnTo>
                  <a:lnTo>
                    <a:pt x="449079" y="192295"/>
                  </a:lnTo>
                  <a:lnTo>
                    <a:pt x="438530" y="192532"/>
                  </a:lnTo>
                  <a:lnTo>
                    <a:pt x="530020" y="192532"/>
                  </a:lnTo>
                  <a:lnTo>
                    <a:pt x="546766" y="146716"/>
                  </a:lnTo>
                  <a:lnTo>
                    <a:pt x="548766" y="120014"/>
                  </a:lnTo>
                  <a:lnTo>
                    <a:pt x="548314" y="104749"/>
                  </a:lnTo>
                  <a:lnTo>
                    <a:pt x="541484" y="66436"/>
                  </a:lnTo>
                  <a:lnTo>
                    <a:pt x="532558" y="46450"/>
                  </a:lnTo>
                  <a:lnTo>
                    <a:pt x="529744" y="42163"/>
                  </a:lnTo>
                  <a:close/>
                </a:path>
                <a:path w="549275" h="297815">
                  <a:moveTo>
                    <a:pt x="452754" y="102870"/>
                  </a:moveTo>
                  <a:lnTo>
                    <a:pt x="335025" y="102870"/>
                  </a:lnTo>
                  <a:lnTo>
                    <a:pt x="335025" y="131699"/>
                  </a:lnTo>
                  <a:lnTo>
                    <a:pt x="452754" y="131699"/>
                  </a:lnTo>
                  <a:lnTo>
                    <a:pt x="452754" y="102870"/>
                  </a:lnTo>
                  <a:close/>
                </a:path>
                <a:path w="549275" h="297815">
                  <a:moveTo>
                    <a:pt x="442087" y="3810"/>
                  </a:moveTo>
                  <a:lnTo>
                    <a:pt x="358520" y="3810"/>
                  </a:lnTo>
                  <a:lnTo>
                    <a:pt x="358520" y="102870"/>
                  </a:lnTo>
                  <a:lnTo>
                    <a:pt x="404113" y="102870"/>
                  </a:lnTo>
                  <a:lnTo>
                    <a:pt x="404113" y="42163"/>
                  </a:lnTo>
                  <a:lnTo>
                    <a:pt x="529744" y="42163"/>
                  </a:lnTo>
                  <a:lnTo>
                    <a:pt x="495419" y="11928"/>
                  </a:lnTo>
                  <a:lnTo>
                    <a:pt x="455610" y="4095"/>
                  </a:lnTo>
                  <a:lnTo>
                    <a:pt x="442087" y="3810"/>
                  </a:lnTo>
                  <a:close/>
                </a:path>
                <a:path w="549275" h="297815">
                  <a:moveTo>
                    <a:pt x="328974" y="224917"/>
                  </a:moveTo>
                  <a:lnTo>
                    <a:pt x="263270" y="224917"/>
                  </a:lnTo>
                  <a:lnTo>
                    <a:pt x="291060" y="243294"/>
                  </a:lnTo>
                  <a:lnTo>
                    <a:pt x="293750" y="244983"/>
                  </a:lnTo>
                  <a:lnTo>
                    <a:pt x="300354" y="248538"/>
                  </a:lnTo>
                  <a:lnTo>
                    <a:pt x="307213" y="251460"/>
                  </a:lnTo>
                  <a:lnTo>
                    <a:pt x="314070" y="253492"/>
                  </a:lnTo>
                  <a:lnTo>
                    <a:pt x="328974" y="224917"/>
                  </a:lnTo>
                  <a:close/>
                </a:path>
                <a:path w="549275" h="297815">
                  <a:moveTo>
                    <a:pt x="212725" y="0"/>
                  </a:moveTo>
                  <a:lnTo>
                    <a:pt x="167068" y="7715"/>
                  </a:lnTo>
                  <a:lnTo>
                    <a:pt x="132079" y="30861"/>
                  </a:lnTo>
                  <a:lnTo>
                    <a:pt x="109791" y="67913"/>
                  </a:lnTo>
                  <a:lnTo>
                    <a:pt x="102362" y="117348"/>
                  </a:lnTo>
                  <a:lnTo>
                    <a:pt x="104217" y="143613"/>
                  </a:lnTo>
                  <a:lnTo>
                    <a:pt x="119024" y="186856"/>
                  </a:lnTo>
                  <a:lnTo>
                    <a:pt x="148216" y="217316"/>
                  </a:lnTo>
                  <a:lnTo>
                    <a:pt x="189174" y="232660"/>
                  </a:lnTo>
                  <a:lnTo>
                    <a:pt x="213867" y="234569"/>
                  </a:lnTo>
                  <a:lnTo>
                    <a:pt x="227159" y="233971"/>
                  </a:lnTo>
                  <a:lnTo>
                    <a:pt x="239807" y="232171"/>
                  </a:lnTo>
                  <a:lnTo>
                    <a:pt x="251837" y="229157"/>
                  </a:lnTo>
                  <a:lnTo>
                    <a:pt x="263270" y="224917"/>
                  </a:lnTo>
                  <a:lnTo>
                    <a:pt x="328974" y="224917"/>
                  </a:lnTo>
                  <a:lnTo>
                    <a:pt x="330962" y="221107"/>
                  </a:lnTo>
                  <a:lnTo>
                    <a:pt x="321244" y="217271"/>
                  </a:lnTo>
                  <a:lnTo>
                    <a:pt x="311896" y="212804"/>
                  </a:lnTo>
                  <a:lnTo>
                    <a:pt x="302904" y="207694"/>
                  </a:lnTo>
                  <a:lnTo>
                    <a:pt x="294258" y="201930"/>
                  </a:lnTo>
                  <a:lnTo>
                    <a:pt x="298467" y="196596"/>
                  </a:lnTo>
                  <a:lnTo>
                    <a:pt x="210946" y="196596"/>
                  </a:lnTo>
                  <a:lnTo>
                    <a:pt x="167004" y="176784"/>
                  </a:lnTo>
                  <a:lnTo>
                    <a:pt x="150574" y="135939"/>
                  </a:lnTo>
                  <a:lnTo>
                    <a:pt x="149478" y="117348"/>
                  </a:lnTo>
                  <a:lnTo>
                    <a:pt x="150589" y="98891"/>
                  </a:lnTo>
                  <a:lnTo>
                    <a:pt x="167004" y="58674"/>
                  </a:lnTo>
                  <a:lnTo>
                    <a:pt x="212343" y="39116"/>
                  </a:lnTo>
                  <a:lnTo>
                    <a:pt x="299020" y="39116"/>
                  </a:lnTo>
                  <a:lnTo>
                    <a:pt x="292734" y="30861"/>
                  </a:lnTo>
                  <a:lnTo>
                    <a:pt x="276661" y="17359"/>
                  </a:lnTo>
                  <a:lnTo>
                    <a:pt x="257968" y="7715"/>
                  </a:lnTo>
                  <a:lnTo>
                    <a:pt x="236656" y="1928"/>
                  </a:lnTo>
                  <a:lnTo>
                    <a:pt x="212725" y="0"/>
                  </a:lnTo>
                  <a:close/>
                </a:path>
                <a:path w="549275" h="297815">
                  <a:moveTo>
                    <a:pt x="214249" y="152908"/>
                  </a:moveTo>
                  <a:lnTo>
                    <a:pt x="201421" y="179070"/>
                  </a:lnTo>
                  <a:lnTo>
                    <a:pt x="208561" y="181881"/>
                  </a:lnTo>
                  <a:lnTo>
                    <a:pt x="215677" y="185181"/>
                  </a:lnTo>
                  <a:lnTo>
                    <a:pt x="222746" y="188981"/>
                  </a:lnTo>
                  <a:lnTo>
                    <a:pt x="229742" y="193294"/>
                  </a:lnTo>
                  <a:lnTo>
                    <a:pt x="223774" y="195452"/>
                  </a:lnTo>
                  <a:lnTo>
                    <a:pt x="217550" y="196596"/>
                  </a:lnTo>
                  <a:lnTo>
                    <a:pt x="298467" y="196596"/>
                  </a:lnTo>
                  <a:lnTo>
                    <a:pt x="300569" y="193932"/>
                  </a:lnTo>
                  <a:lnTo>
                    <a:pt x="305974" y="185769"/>
                  </a:lnTo>
                  <a:lnTo>
                    <a:pt x="310475" y="177462"/>
                  </a:lnTo>
                  <a:lnTo>
                    <a:pt x="311035" y="176149"/>
                  </a:lnTo>
                  <a:lnTo>
                    <a:pt x="257428" y="176149"/>
                  </a:lnTo>
                  <a:lnTo>
                    <a:pt x="247003" y="168838"/>
                  </a:lnTo>
                  <a:lnTo>
                    <a:pt x="236315" y="162528"/>
                  </a:lnTo>
                  <a:lnTo>
                    <a:pt x="225389" y="157218"/>
                  </a:lnTo>
                  <a:lnTo>
                    <a:pt x="214249" y="152908"/>
                  </a:lnTo>
                  <a:close/>
                </a:path>
                <a:path w="549275" h="297815">
                  <a:moveTo>
                    <a:pt x="299020" y="39116"/>
                  </a:moveTo>
                  <a:lnTo>
                    <a:pt x="212343" y="39116"/>
                  </a:lnTo>
                  <a:lnTo>
                    <a:pt x="225685" y="40332"/>
                  </a:lnTo>
                  <a:lnTo>
                    <a:pt x="237708" y="43989"/>
                  </a:lnTo>
                  <a:lnTo>
                    <a:pt x="270716" y="82946"/>
                  </a:lnTo>
                  <a:lnTo>
                    <a:pt x="275081" y="117348"/>
                  </a:lnTo>
                  <a:lnTo>
                    <a:pt x="274798" y="126535"/>
                  </a:lnTo>
                  <a:lnTo>
                    <a:pt x="265128" y="164623"/>
                  </a:lnTo>
                  <a:lnTo>
                    <a:pt x="257428" y="176149"/>
                  </a:lnTo>
                  <a:lnTo>
                    <a:pt x="311035" y="176149"/>
                  </a:lnTo>
                  <a:lnTo>
                    <a:pt x="321804" y="131585"/>
                  </a:lnTo>
                  <a:lnTo>
                    <a:pt x="322325" y="117348"/>
                  </a:lnTo>
                  <a:lnTo>
                    <a:pt x="320470" y="91082"/>
                  </a:lnTo>
                  <a:lnTo>
                    <a:pt x="314912" y="67913"/>
                  </a:lnTo>
                  <a:lnTo>
                    <a:pt x="305663" y="47839"/>
                  </a:lnTo>
                  <a:lnTo>
                    <a:pt x="299020" y="39116"/>
                  </a:lnTo>
                  <a:close/>
                </a:path>
                <a:path w="549275" h="297815">
                  <a:moveTo>
                    <a:pt x="78739" y="0"/>
                  </a:moveTo>
                  <a:lnTo>
                    <a:pt x="49021" y="0"/>
                  </a:lnTo>
                  <a:lnTo>
                    <a:pt x="39260" y="14928"/>
                  </a:lnTo>
                  <a:lnTo>
                    <a:pt x="15239" y="63881"/>
                  </a:lnTo>
                  <a:lnTo>
                    <a:pt x="3809" y="105044"/>
                  </a:lnTo>
                  <a:lnTo>
                    <a:pt x="0" y="148589"/>
                  </a:lnTo>
                  <a:lnTo>
                    <a:pt x="763" y="166756"/>
                  </a:lnTo>
                  <a:lnTo>
                    <a:pt x="12318" y="223138"/>
                  </a:lnTo>
                  <a:lnTo>
                    <a:pt x="27543" y="260953"/>
                  </a:lnTo>
                  <a:lnTo>
                    <a:pt x="48387" y="297434"/>
                  </a:lnTo>
                  <a:lnTo>
                    <a:pt x="78231" y="297434"/>
                  </a:lnTo>
                  <a:lnTo>
                    <a:pt x="71969" y="283527"/>
                  </a:lnTo>
                  <a:lnTo>
                    <a:pt x="66706" y="271335"/>
                  </a:lnTo>
                  <a:lnTo>
                    <a:pt x="51863" y="227441"/>
                  </a:lnTo>
                  <a:lnTo>
                    <a:pt x="44261" y="188287"/>
                  </a:lnTo>
                  <a:lnTo>
                    <a:pt x="41528" y="149479"/>
                  </a:lnTo>
                  <a:lnTo>
                    <a:pt x="42029" y="131333"/>
                  </a:lnTo>
                  <a:lnTo>
                    <a:pt x="49529" y="79756"/>
                  </a:lnTo>
                  <a:lnTo>
                    <a:pt x="60848" y="43354"/>
                  </a:lnTo>
                  <a:lnTo>
                    <a:pt x="68978" y="22552"/>
                  </a:lnTo>
                  <a:lnTo>
                    <a:pt x="78739" y="0"/>
                  </a:lnTo>
                  <a:close/>
                </a:path>
              </a:pathLst>
            </a:custGeom>
            <a:solidFill>
              <a:srgbClr val="0F09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51909" y="593216"/>
              <a:ext cx="97790" cy="150495"/>
            </a:xfrm>
            <a:custGeom>
              <a:avLst/>
              <a:gdLst/>
              <a:ahLst/>
              <a:cxnLst/>
              <a:rect l="l" t="t" r="r" b="b"/>
              <a:pathLst>
                <a:path w="97789" h="150495">
                  <a:moveTo>
                    <a:pt x="0" y="0"/>
                  </a:moveTo>
                  <a:lnTo>
                    <a:pt x="0" y="60706"/>
                  </a:lnTo>
                  <a:lnTo>
                    <a:pt x="48640" y="60706"/>
                  </a:lnTo>
                  <a:lnTo>
                    <a:pt x="48640" y="89535"/>
                  </a:lnTo>
                  <a:lnTo>
                    <a:pt x="0" y="89535"/>
                  </a:lnTo>
                  <a:lnTo>
                    <a:pt x="0" y="150368"/>
                  </a:lnTo>
                  <a:lnTo>
                    <a:pt x="34416" y="150368"/>
                  </a:lnTo>
                  <a:lnTo>
                    <a:pt x="44965" y="150131"/>
                  </a:lnTo>
                  <a:lnTo>
                    <a:pt x="83595" y="135362"/>
                  </a:lnTo>
                  <a:lnTo>
                    <a:pt x="96664" y="93037"/>
                  </a:lnTo>
                  <a:lnTo>
                    <a:pt x="97281" y="76200"/>
                  </a:lnTo>
                  <a:lnTo>
                    <a:pt x="97020" y="64172"/>
                  </a:lnTo>
                  <a:lnTo>
                    <a:pt x="88058" y="24272"/>
                  </a:lnTo>
                  <a:lnTo>
                    <a:pt x="54028" y="1446"/>
                  </a:lnTo>
                  <a:lnTo>
                    <a:pt x="20827" y="0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CAEE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1179" y="584072"/>
              <a:ext cx="137795" cy="16967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447795" y="551052"/>
              <a:ext cx="549275" cy="297815"/>
            </a:xfrm>
            <a:custGeom>
              <a:avLst/>
              <a:gdLst/>
              <a:ahLst/>
              <a:cxnLst/>
              <a:rect l="l" t="t" r="r" b="b"/>
              <a:pathLst>
                <a:path w="549275" h="297815">
                  <a:moveTo>
                    <a:pt x="358520" y="3810"/>
                  </a:moveTo>
                  <a:lnTo>
                    <a:pt x="442087" y="3810"/>
                  </a:lnTo>
                  <a:lnTo>
                    <a:pt x="455610" y="4095"/>
                  </a:lnTo>
                  <a:lnTo>
                    <a:pt x="495419" y="11928"/>
                  </a:lnTo>
                  <a:lnTo>
                    <a:pt x="526758" y="37615"/>
                  </a:lnTo>
                  <a:lnTo>
                    <a:pt x="544695" y="78027"/>
                  </a:lnTo>
                  <a:lnTo>
                    <a:pt x="548766" y="120014"/>
                  </a:lnTo>
                  <a:lnTo>
                    <a:pt x="548266" y="133734"/>
                  </a:lnTo>
                  <a:lnTo>
                    <a:pt x="536309" y="181399"/>
                  </a:lnTo>
                  <a:lnTo>
                    <a:pt x="510841" y="213485"/>
                  </a:lnTo>
                  <a:lnTo>
                    <a:pt x="467502" y="229536"/>
                  </a:lnTo>
                  <a:lnTo>
                    <a:pt x="444500" y="230759"/>
                  </a:lnTo>
                  <a:lnTo>
                    <a:pt x="358520" y="230759"/>
                  </a:lnTo>
                  <a:lnTo>
                    <a:pt x="358520" y="131699"/>
                  </a:lnTo>
                  <a:lnTo>
                    <a:pt x="335025" y="131699"/>
                  </a:lnTo>
                  <a:lnTo>
                    <a:pt x="335025" y="102870"/>
                  </a:lnTo>
                  <a:lnTo>
                    <a:pt x="358520" y="102870"/>
                  </a:lnTo>
                  <a:lnTo>
                    <a:pt x="358520" y="3810"/>
                  </a:lnTo>
                  <a:close/>
                </a:path>
                <a:path w="549275" h="297815">
                  <a:moveTo>
                    <a:pt x="212725" y="0"/>
                  </a:moveTo>
                  <a:lnTo>
                    <a:pt x="257968" y="7715"/>
                  </a:lnTo>
                  <a:lnTo>
                    <a:pt x="292734" y="30861"/>
                  </a:lnTo>
                  <a:lnTo>
                    <a:pt x="314912" y="67913"/>
                  </a:lnTo>
                  <a:lnTo>
                    <a:pt x="322325" y="117348"/>
                  </a:lnTo>
                  <a:lnTo>
                    <a:pt x="321804" y="131585"/>
                  </a:lnTo>
                  <a:lnTo>
                    <a:pt x="314070" y="169037"/>
                  </a:lnTo>
                  <a:lnTo>
                    <a:pt x="294258" y="201930"/>
                  </a:lnTo>
                  <a:lnTo>
                    <a:pt x="302904" y="207694"/>
                  </a:lnTo>
                  <a:lnTo>
                    <a:pt x="311896" y="212804"/>
                  </a:lnTo>
                  <a:lnTo>
                    <a:pt x="321244" y="217271"/>
                  </a:lnTo>
                  <a:lnTo>
                    <a:pt x="330962" y="221107"/>
                  </a:lnTo>
                  <a:lnTo>
                    <a:pt x="314070" y="253492"/>
                  </a:lnTo>
                  <a:lnTo>
                    <a:pt x="275820" y="233249"/>
                  </a:lnTo>
                  <a:lnTo>
                    <a:pt x="263270" y="224917"/>
                  </a:lnTo>
                  <a:lnTo>
                    <a:pt x="251837" y="229157"/>
                  </a:lnTo>
                  <a:lnTo>
                    <a:pt x="239807" y="232171"/>
                  </a:lnTo>
                  <a:lnTo>
                    <a:pt x="227159" y="233971"/>
                  </a:lnTo>
                  <a:lnTo>
                    <a:pt x="213867" y="234569"/>
                  </a:lnTo>
                  <a:lnTo>
                    <a:pt x="189174" y="232660"/>
                  </a:lnTo>
                  <a:lnTo>
                    <a:pt x="148216" y="217316"/>
                  </a:lnTo>
                  <a:lnTo>
                    <a:pt x="119024" y="186856"/>
                  </a:lnTo>
                  <a:lnTo>
                    <a:pt x="104217" y="143613"/>
                  </a:lnTo>
                  <a:lnTo>
                    <a:pt x="102362" y="117348"/>
                  </a:lnTo>
                  <a:lnTo>
                    <a:pt x="104219" y="91082"/>
                  </a:lnTo>
                  <a:lnTo>
                    <a:pt x="119078" y="47839"/>
                  </a:lnTo>
                  <a:lnTo>
                    <a:pt x="148252" y="17359"/>
                  </a:lnTo>
                  <a:lnTo>
                    <a:pt x="188551" y="1928"/>
                  </a:lnTo>
                  <a:lnTo>
                    <a:pt x="212725" y="0"/>
                  </a:lnTo>
                  <a:close/>
                </a:path>
                <a:path w="549275" h="297815">
                  <a:moveTo>
                    <a:pt x="49021" y="0"/>
                  </a:moveTo>
                  <a:lnTo>
                    <a:pt x="78739" y="0"/>
                  </a:lnTo>
                  <a:lnTo>
                    <a:pt x="68978" y="22552"/>
                  </a:lnTo>
                  <a:lnTo>
                    <a:pt x="60848" y="43354"/>
                  </a:lnTo>
                  <a:lnTo>
                    <a:pt x="49529" y="79756"/>
                  </a:lnTo>
                  <a:lnTo>
                    <a:pt x="42029" y="131333"/>
                  </a:lnTo>
                  <a:lnTo>
                    <a:pt x="41528" y="149479"/>
                  </a:lnTo>
                  <a:lnTo>
                    <a:pt x="41836" y="162240"/>
                  </a:lnTo>
                  <a:lnTo>
                    <a:pt x="46354" y="201549"/>
                  </a:lnTo>
                  <a:lnTo>
                    <a:pt x="55302" y="239928"/>
                  </a:lnTo>
                  <a:lnTo>
                    <a:pt x="71969" y="283527"/>
                  </a:lnTo>
                  <a:lnTo>
                    <a:pt x="78231" y="297434"/>
                  </a:lnTo>
                  <a:lnTo>
                    <a:pt x="48387" y="297434"/>
                  </a:lnTo>
                  <a:lnTo>
                    <a:pt x="27543" y="260953"/>
                  </a:lnTo>
                  <a:lnTo>
                    <a:pt x="12318" y="223138"/>
                  </a:lnTo>
                  <a:lnTo>
                    <a:pt x="3063" y="185245"/>
                  </a:lnTo>
                  <a:lnTo>
                    <a:pt x="0" y="148589"/>
                  </a:lnTo>
                  <a:lnTo>
                    <a:pt x="952" y="126513"/>
                  </a:lnTo>
                  <a:lnTo>
                    <a:pt x="8572" y="84171"/>
                  </a:lnTo>
                  <a:lnTo>
                    <a:pt x="22357" y="46880"/>
                  </a:lnTo>
                  <a:lnTo>
                    <a:pt x="39260" y="14928"/>
                  </a:lnTo>
                  <a:lnTo>
                    <a:pt x="49021" y="0"/>
                  </a:lnTo>
                  <a:close/>
                </a:path>
              </a:pathLst>
            </a:custGeom>
            <a:ln w="12192">
              <a:solidFill>
                <a:srgbClr val="CAEE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22292" y="544956"/>
            <a:ext cx="1578864" cy="309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70640" y="0"/>
            <a:ext cx="1673860" cy="1240790"/>
            <a:chOff x="7470640" y="0"/>
            <a:chExt cx="1673860" cy="12407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11349" y="0"/>
              <a:ext cx="1432650" cy="88794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470640" y="0"/>
              <a:ext cx="1673860" cy="1240790"/>
            </a:xfrm>
            <a:custGeom>
              <a:avLst/>
              <a:gdLst/>
              <a:ahLst/>
              <a:cxnLst/>
              <a:rect l="l" t="t" r="r" b="b"/>
              <a:pathLst>
                <a:path w="1673859" h="1240790">
                  <a:moveTo>
                    <a:pt x="1673359" y="0"/>
                  </a:moveTo>
                  <a:lnTo>
                    <a:pt x="0" y="0"/>
                  </a:lnTo>
                  <a:lnTo>
                    <a:pt x="15105" y="7913"/>
                  </a:lnTo>
                  <a:lnTo>
                    <a:pt x="58673" y="31263"/>
                  </a:lnTo>
                  <a:lnTo>
                    <a:pt x="102045" y="55024"/>
                  </a:lnTo>
                  <a:lnTo>
                    <a:pt x="145224" y="79184"/>
                  </a:lnTo>
                  <a:lnTo>
                    <a:pt x="188214" y="103730"/>
                  </a:lnTo>
                  <a:lnTo>
                    <a:pt x="231020" y="128650"/>
                  </a:lnTo>
                  <a:lnTo>
                    <a:pt x="274996" y="154961"/>
                  </a:lnTo>
                  <a:lnTo>
                    <a:pt x="318733" y="181653"/>
                  </a:lnTo>
                  <a:lnTo>
                    <a:pt x="362233" y="208716"/>
                  </a:lnTo>
                  <a:lnTo>
                    <a:pt x="405503" y="236140"/>
                  </a:lnTo>
                  <a:lnTo>
                    <a:pt x="448547" y="263916"/>
                  </a:lnTo>
                  <a:lnTo>
                    <a:pt x="491367" y="292034"/>
                  </a:lnTo>
                  <a:lnTo>
                    <a:pt x="533970" y="320483"/>
                  </a:lnTo>
                  <a:lnTo>
                    <a:pt x="576359" y="349255"/>
                  </a:lnTo>
                  <a:lnTo>
                    <a:pt x="618539" y="378338"/>
                  </a:lnTo>
                  <a:lnTo>
                    <a:pt x="660514" y="407724"/>
                  </a:lnTo>
                  <a:lnTo>
                    <a:pt x="702289" y="437402"/>
                  </a:lnTo>
                  <a:lnTo>
                    <a:pt x="785254" y="497597"/>
                  </a:lnTo>
                  <a:lnTo>
                    <a:pt x="867470" y="558843"/>
                  </a:lnTo>
                  <a:lnTo>
                    <a:pt x="948972" y="621062"/>
                  </a:lnTo>
                  <a:lnTo>
                    <a:pt x="1029794" y="684174"/>
                  </a:lnTo>
                  <a:lnTo>
                    <a:pt x="1109971" y="748102"/>
                  </a:lnTo>
                  <a:lnTo>
                    <a:pt x="1189539" y="812767"/>
                  </a:lnTo>
                  <a:lnTo>
                    <a:pt x="1268533" y="878089"/>
                  </a:lnTo>
                  <a:lnTo>
                    <a:pt x="1386023" y="977133"/>
                  </a:lnTo>
                  <a:lnTo>
                    <a:pt x="1502417" y="1077214"/>
                  </a:lnTo>
                  <a:lnTo>
                    <a:pt x="1552298" y="1124089"/>
                  </a:lnTo>
                  <a:lnTo>
                    <a:pt x="1608385" y="1179523"/>
                  </a:lnTo>
                  <a:lnTo>
                    <a:pt x="1638242" y="1208417"/>
                  </a:lnTo>
                  <a:lnTo>
                    <a:pt x="1669031" y="1237012"/>
                  </a:lnTo>
                  <a:lnTo>
                    <a:pt x="1673359" y="1240786"/>
                  </a:lnTo>
                  <a:lnTo>
                    <a:pt x="1673359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307236"/>
              <a:ext cx="1201746" cy="836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4385897"/>
              <a:ext cx="1452245" cy="758190"/>
            </a:xfrm>
            <a:custGeom>
              <a:avLst/>
              <a:gdLst/>
              <a:ahLst/>
              <a:cxnLst/>
              <a:rect l="l" t="t" r="r" b="b"/>
              <a:pathLst>
                <a:path w="1452245" h="758189">
                  <a:moveTo>
                    <a:pt x="0" y="0"/>
                  </a:moveTo>
                  <a:lnTo>
                    <a:pt x="0" y="757601"/>
                  </a:lnTo>
                  <a:lnTo>
                    <a:pt x="1452070" y="757601"/>
                  </a:lnTo>
                  <a:lnTo>
                    <a:pt x="1430714" y="740674"/>
                  </a:lnTo>
                  <a:lnTo>
                    <a:pt x="1390803" y="709676"/>
                  </a:lnTo>
                  <a:lnTo>
                    <a:pt x="1350588" y="679071"/>
                  </a:lnTo>
                  <a:lnTo>
                    <a:pt x="1310074" y="648861"/>
                  </a:lnTo>
                  <a:lnTo>
                    <a:pt x="1269264" y="619048"/>
                  </a:lnTo>
                  <a:lnTo>
                    <a:pt x="1228164" y="589635"/>
                  </a:lnTo>
                  <a:lnTo>
                    <a:pt x="1186778" y="560624"/>
                  </a:lnTo>
                  <a:lnTo>
                    <a:pt x="1145110" y="532015"/>
                  </a:lnTo>
                  <a:lnTo>
                    <a:pt x="1103165" y="503813"/>
                  </a:lnTo>
                  <a:lnTo>
                    <a:pt x="1060948" y="476018"/>
                  </a:lnTo>
                  <a:lnTo>
                    <a:pt x="1018463" y="448632"/>
                  </a:lnTo>
                  <a:lnTo>
                    <a:pt x="975714" y="421658"/>
                  </a:lnTo>
                  <a:lnTo>
                    <a:pt x="932707" y="395098"/>
                  </a:lnTo>
                  <a:lnTo>
                    <a:pt x="889445" y="368953"/>
                  </a:lnTo>
                  <a:lnTo>
                    <a:pt x="845934" y="343226"/>
                  </a:lnTo>
                  <a:lnTo>
                    <a:pt x="802889" y="318228"/>
                  </a:lnTo>
                  <a:lnTo>
                    <a:pt x="759526" y="293695"/>
                  </a:lnTo>
                  <a:lnTo>
                    <a:pt x="715846" y="269677"/>
                  </a:lnTo>
                  <a:lnTo>
                    <a:pt x="671850" y="246223"/>
                  </a:lnTo>
                  <a:lnTo>
                    <a:pt x="627542" y="223380"/>
                  </a:lnTo>
                  <a:lnTo>
                    <a:pt x="582922" y="201200"/>
                  </a:lnTo>
                  <a:lnTo>
                    <a:pt x="537993" y="179729"/>
                  </a:lnTo>
                  <a:lnTo>
                    <a:pt x="492756" y="159019"/>
                  </a:lnTo>
                  <a:lnTo>
                    <a:pt x="447214" y="139117"/>
                  </a:lnTo>
                  <a:lnTo>
                    <a:pt x="401368" y="120073"/>
                  </a:lnTo>
                  <a:lnTo>
                    <a:pt x="355220" y="101936"/>
                  </a:lnTo>
                  <a:lnTo>
                    <a:pt x="308771" y="84755"/>
                  </a:lnTo>
                  <a:lnTo>
                    <a:pt x="262025" y="68579"/>
                  </a:lnTo>
                  <a:lnTo>
                    <a:pt x="214982" y="53457"/>
                  </a:lnTo>
                  <a:lnTo>
                    <a:pt x="167644" y="39437"/>
                  </a:lnTo>
                  <a:lnTo>
                    <a:pt x="120014" y="26570"/>
                  </a:lnTo>
                  <a:lnTo>
                    <a:pt x="72093" y="14905"/>
                  </a:lnTo>
                  <a:lnTo>
                    <a:pt x="23884" y="44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1FF">
                <a:alpha val="5843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40510" y="145745"/>
            <a:ext cx="614934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9245">
              <a:lnSpc>
                <a:spcPct val="100000"/>
              </a:lnSpc>
              <a:spcBef>
                <a:spcPts val="100"/>
              </a:spcBef>
            </a:pPr>
            <a:r>
              <a:rPr sz="3000" dirty="0"/>
              <a:t>Xây</a:t>
            </a:r>
            <a:r>
              <a:rPr sz="3000" spc="-10" dirty="0"/>
              <a:t> </a:t>
            </a:r>
            <a:r>
              <a:rPr sz="3000" dirty="0" err="1"/>
              <a:t>dựng</a:t>
            </a:r>
            <a:r>
              <a:rPr sz="3000" spc="-5" dirty="0"/>
              <a:t> </a:t>
            </a:r>
            <a:r>
              <a:rPr sz="3000" spc="-15" dirty="0" err="1" smtClean="0"/>
              <a:t>tr</a:t>
            </a:r>
            <a:r>
              <a:rPr lang="en-US" sz="3000" spc="-15" dirty="0" err="1" smtClean="0"/>
              <a:t>ư</a:t>
            </a:r>
            <a:r>
              <a:rPr sz="3000" spc="-15" dirty="0" err="1" smtClean="0"/>
              <a:t>ờng</a:t>
            </a:r>
            <a:r>
              <a:rPr sz="3000" spc="15" dirty="0" smtClean="0"/>
              <a:t> </a:t>
            </a:r>
            <a:r>
              <a:rPr sz="3000" dirty="0"/>
              <a:t>học</a:t>
            </a:r>
            <a:r>
              <a:rPr sz="3000" spc="-5" dirty="0"/>
              <a:t> an </a:t>
            </a:r>
            <a:r>
              <a:rPr sz="3000" dirty="0"/>
              <a:t>toàn, </a:t>
            </a:r>
            <a:r>
              <a:rPr sz="3000" spc="5" dirty="0"/>
              <a:t> </a:t>
            </a:r>
            <a:r>
              <a:rPr sz="3000" dirty="0"/>
              <a:t>phòng,</a:t>
            </a:r>
            <a:r>
              <a:rPr sz="3000" spc="-10" dirty="0"/>
              <a:t> </a:t>
            </a:r>
            <a:r>
              <a:rPr sz="3000" spc="-5" dirty="0"/>
              <a:t>chống</a:t>
            </a:r>
            <a:r>
              <a:rPr sz="3000" spc="-15" dirty="0"/>
              <a:t> </a:t>
            </a:r>
            <a:r>
              <a:rPr sz="3000" dirty="0"/>
              <a:t>tai</a:t>
            </a:r>
            <a:r>
              <a:rPr sz="3000" spc="-5" dirty="0"/>
              <a:t> </a:t>
            </a:r>
            <a:r>
              <a:rPr sz="3000" dirty="0" err="1"/>
              <a:t>nạn</a:t>
            </a:r>
            <a:r>
              <a:rPr sz="3000" spc="-20" dirty="0"/>
              <a:t> </a:t>
            </a:r>
            <a:r>
              <a:rPr sz="3000" spc="-10" dirty="0" err="1" smtClean="0"/>
              <a:t>th</a:t>
            </a:r>
            <a:r>
              <a:rPr lang="en-US" sz="3000" spc="-10" dirty="0" err="1"/>
              <a:t>ư</a:t>
            </a:r>
            <a:r>
              <a:rPr sz="3000" spc="-10" dirty="0" err="1" smtClean="0"/>
              <a:t>ơng</a:t>
            </a:r>
            <a:r>
              <a:rPr sz="3000" spc="25" dirty="0" smtClean="0"/>
              <a:t> </a:t>
            </a:r>
            <a:r>
              <a:rPr sz="3000" spc="-5" dirty="0"/>
              <a:t>tích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1290955"/>
            <a:ext cx="7772400" cy="161390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2600" spc="5" dirty="0">
                <a:latin typeface="Microsoft Sans Serif"/>
                <a:cs typeface="Microsoft Sans Serif"/>
              </a:rPr>
              <a:t>Thông </a:t>
            </a:r>
            <a:r>
              <a:rPr sz="2600" spc="145" dirty="0">
                <a:latin typeface="Microsoft Sans Serif"/>
                <a:cs typeface="Microsoft Sans Serif"/>
              </a:rPr>
              <a:t>tư </a:t>
            </a:r>
            <a:r>
              <a:rPr sz="2600" spc="-5" dirty="0">
                <a:latin typeface="Microsoft Sans Serif"/>
                <a:cs typeface="Microsoft Sans Serif"/>
              </a:rPr>
              <a:t>45/2021/TT-BGDĐT </a:t>
            </a:r>
            <a:r>
              <a:rPr sz="2600" dirty="0">
                <a:latin typeface="Microsoft Sans Serif"/>
                <a:cs typeface="Microsoft Sans Serif"/>
              </a:rPr>
              <a:t>ngày 31/12/2021 của Bộ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trưởng </a:t>
            </a:r>
            <a:r>
              <a:rPr sz="2600" dirty="0">
                <a:latin typeface="Microsoft Sans Serif"/>
                <a:cs typeface="Microsoft Sans Serif"/>
              </a:rPr>
              <a:t>Bộ </a:t>
            </a:r>
            <a:r>
              <a:rPr sz="2600" spc="-5" dirty="0">
                <a:latin typeface="Microsoft Sans Serif"/>
                <a:cs typeface="Microsoft Sans Serif"/>
              </a:rPr>
              <a:t>Giáo </a:t>
            </a:r>
            <a:r>
              <a:rPr sz="2600" dirty="0">
                <a:latin typeface="Microsoft Sans Serif"/>
                <a:cs typeface="Microsoft Sans Serif"/>
              </a:rPr>
              <a:t>dục và </a:t>
            </a:r>
            <a:r>
              <a:rPr sz="2600" spc="-5" dirty="0">
                <a:latin typeface="Microsoft Sans Serif"/>
                <a:cs typeface="Microsoft Sans Serif"/>
              </a:rPr>
              <a:t>Đào </a:t>
            </a:r>
            <a:r>
              <a:rPr sz="2600" dirty="0">
                <a:latin typeface="Microsoft Sans Serif"/>
                <a:cs typeface="Microsoft Sans Serif"/>
              </a:rPr>
              <a:t>tạo quy </a:t>
            </a:r>
            <a:r>
              <a:rPr sz="2600" spc="-10" dirty="0">
                <a:latin typeface="Microsoft Sans Serif"/>
                <a:cs typeface="Microsoft Sans Serif"/>
              </a:rPr>
              <a:t>định </a:t>
            </a:r>
            <a:r>
              <a:rPr sz="2600" dirty="0">
                <a:latin typeface="Microsoft Sans Serif"/>
                <a:cs typeface="Microsoft Sans Serif"/>
              </a:rPr>
              <a:t>về </a:t>
            </a:r>
            <a:r>
              <a:rPr sz="2600" spc="-5" dirty="0">
                <a:latin typeface="Microsoft Sans Serif"/>
                <a:cs typeface="Microsoft Sans Serif"/>
              </a:rPr>
              <a:t>việc </a:t>
            </a:r>
            <a:r>
              <a:rPr sz="2600" dirty="0">
                <a:latin typeface="Microsoft Sans Serif"/>
                <a:cs typeface="Microsoft Sans Serif"/>
              </a:rPr>
              <a:t>xây </a:t>
            </a:r>
            <a:r>
              <a:rPr sz="2600" spc="5" dirty="0">
                <a:latin typeface="Microsoft Sans Serif"/>
                <a:cs typeface="Microsoft Sans Serif"/>
              </a:rPr>
              <a:t> </a:t>
            </a:r>
            <a:r>
              <a:rPr sz="2600" spc="70" dirty="0">
                <a:latin typeface="Microsoft Sans Serif"/>
                <a:cs typeface="Microsoft Sans Serif"/>
              </a:rPr>
              <a:t>dựng </a:t>
            </a:r>
            <a:r>
              <a:rPr sz="2600" spc="85" dirty="0">
                <a:latin typeface="Microsoft Sans Serif"/>
                <a:cs typeface="Microsoft Sans Serif"/>
              </a:rPr>
              <a:t>trường </a:t>
            </a:r>
            <a:r>
              <a:rPr sz="2600" dirty="0">
                <a:latin typeface="Microsoft Sans Serif"/>
                <a:cs typeface="Microsoft Sans Serif"/>
              </a:rPr>
              <a:t>học an toàn, phòng, chống </a:t>
            </a:r>
            <a:r>
              <a:rPr sz="2600" spc="-5" dirty="0">
                <a:latin typeface="Microsoft Sans Serif"/>
                <a:cs typeface="Microsoft Sans Serif"/>
              </a:rPr>
              <a:t>tai </a:t>
            </a:r>
            <a:r>
              <a:rPr sz="2600" dirty="0">
                <a:latin typeface="Microsoft Sans Serif"/>
                <a:cs typeface="Microsoft Sans Serif"/>
              </a:rPr>
              <a:t>nạn </a:t>
            </a:r>
            <a:r>
              <a:rPr sz="2600" spc="90" dirty="0">
                <a:latin typeface="Microsoft Sans Serif"/>
                <a:cs typeface="Microsoft Sans Serif"/>
              </a:rPr>
              <a:t>thương </a:t>
            </a:r>
            <a:r>
              <a:rPr sz="2600" spc="95" dirty="0">
                <a:latin typeface="Microsoft Sans Serif"/>
                <a:cs typeface="Microsoft Sans Serif"/>
              </a:rPr>
              <a:t> </a:t>
            </a:r>
            <a:r>
              <a:rPr sz="2600" spc="30" dirty="0">
                <a:latin typeface="Microsoft Sans Serif"/>
                <a:cs typeface="Microsoft Sans Serif"/>
              </a:rPr>
              <a:t>tích </a:t>
            </a:r>
            <a:r>
              <a:rPr sz="2600" dirty="0">
                <a:latin typeface="Microsoft Sans Serif"/>
                <a:cs typeface="Microsoft Sans Serif"/>
              </a:rPr>
              <a:t>trong</a:t>
            </a:r>
            <a:r>
              <a:rPr sz="2600" spc="50" dirty="0">
                <a:latin typeface="Microsoft Sans Serif"/>
                <a:cs typeface="Microsoft Sans Serif"/>
              </a:rPr>
              <a:t> </a:t>
            </a:r>
            <a:r>
              <a:rPr sz="2600" spc="130" dirty="0">
                <a:latin typeface="Microsoft Sans Serif"/>
                <a:cs typeface="Microsoft Sans Serif"/>
              </a:rPr>
              <a:t>cơ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spc="130" dirty="0">
                <a:latin typeface="Microsoft Sans Serif"/>
                <a:cs typeface="Microsoft Sans Serif"/>
              </a:rPr>
              <a:t>sở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giáo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dục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 err="1">
                <a:latin typeface="Microsoft Sans Serif"/>
                <a:cs typeface="Microsoft Sans Serif"/>
              </a:rPr>
              <a:t>mầm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dirty="0" smtClean="0">
                <a:latin typeface="Microsoft Sans Serif"/>
                <a:cs typeface="Microsoft Sans Serif"/>
              </a:rPr>
              <a:t>non</a:t>
            </a:r>
            <a:endParaRPr sz="26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10756" y="435673"/>
          <a:ext cx="8785859" cy="47030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26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650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82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335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906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4384"/>
                    </a:solidFill>
                  </a:tcPr>
                </a:tc>
                <a:tc>
                  <a:txBody>
                    <a:bodyPr/>
                    <a:lstStyle/>
                    <a:p>
                      <a:pPr marL="253365" algn="ctr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Nội</a:t>
                      </a:r>
                      <a:r>
                        <a:rPr sz="12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dung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906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4384"/>
                    </a:solidFill>
                  </a:tcPr>
                </a:tc>
                <a:tc>
                  <a:txBody>
                    <a:bodyPr/>
                    <a:lstStyle/>
                    <a:p>
                      <a:pPr marR="61594" algn="r">
                        <a:lnSpc>
                          <a:spcPts val="1435"/>
                        </a:lnSpc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Đánh</a:t>
                      </a:r>
                      <a:r>
                        <a:rPr sz="12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giá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R="127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(đạt/chƣa</a:t>
                      </a:r>
                      <a:r>
                        <a:rPr sz="1200" b="1" spc="-6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đạt)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00438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9262">
                <a:tc>
                  <a:txBody>
                    <a:bodyPr/>
                    <a:lstStyle/>
                    <a:p>
                      <a:pPr marL="258445">
                        <a:lnSpc>
                          <a:spcPts val="142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ts val="142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Tiêu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chí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về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 cơ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sở</a:t>
                      </a:r>
                      <a:r>
                        <a:rPr sz="12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vật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chất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9389">
                <a:tc>
                  <a:txBody>
                    <a:bodyPr/>
                    <a:lstStyle/>
                    <a:p>
                      <a:pPr marL="258445">
                        <a:lnSpc>
                          <a:spcPts val="1420"/>
                        </a:lnSpc>
                      </a:pPr>
                      <a:r>
                        <a:rPr sz="1200" b="1" dirty="0">
                          <a:latin typeface="Arial"/>
                          <a:cs typeface="Arial"/>
                        </a:rPr>
                        <a:t>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8445">
                        <a:lnSpc>
                          <a:spcPts val="1420"/>
                        </a:lnSpc>
                      </a:pPr>
                      <a:r>
                        <a:rPr sz="1200" b="1" spc="-5" dirty="0">
                          <a:latin typeface="Arial"/>
                          <a:cs typeface="Arial"/>
                        </a:rPr>
                        <a:t>Địa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điểm,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quy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mô,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khối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phụ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trợ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và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hạ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tầng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latin typeface="Arial"/>
                          <a:cs typeface="Arial"/>
                        </a:rPr>
                        <a:t>kỹ</a:t>
                      </a:r>
                      <a:r>
                        <a:rPr sz="12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thuật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0335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06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35"/>
                        </a:lnSpc>
                      </a:pP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Địa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điểm, quy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mô,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diện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tích,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khối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phòng,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khối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phụ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trợ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hạ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tầng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kỹ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thuật bảo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đảm đạt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mức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tiêu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chuẩn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tối thiểu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về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5" dirty="0">
                          <a:latin typeface="Microsoft Sans Serif"/>
                          <a:cs typeface="Microsoft Sans Serif"/>
                        </a:rPr>
                        <a:t>cơ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5" dirty="0">
                          <a:latin typeface="Microsoft Sans Serif"/>
                          <a:cs typeface="Microsoft Sans Serif"/>
                        </a:rPr>
                        <a:t>sở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vật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chất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theo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quy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03225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80"/>
                        </a:spcBef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06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40"/>
                        </a:lnSpc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Khuôn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viên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ngăn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cách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bên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ngoài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bằng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hàng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rào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vệ;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cổng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trường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đảm bảo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kiên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cố,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vững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chắc,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biển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tên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và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đóng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60" dirty="0">
                          <a:latin typeface="Microsoft Sans Serif"/>
                          <a:cs typeface="Microsoft Sans Serif"/>
                        </a:rPr>
                        <a:t>mở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theo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giờ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8652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3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1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20"/>
                        </a:lnSpc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Sân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chơi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bằng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phẳng,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trơn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trượt;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biển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chỉ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dẫn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vị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trí,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khu </a:t>
                      </a: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vực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vui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chơi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bằng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ký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hiệu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nhận</a:t>
                      </a:r>
                      <a:r>
                        <a:rPr sz="12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thức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trẻ.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865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71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20"/>
                        </a:lnSpc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thống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cây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xanh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cảnh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quan,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tạo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bóng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mát;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cây cổ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thụ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60" dirty="0">
                          <a:latin typeface="Microsoft Sans Serif"/>
                          <a:cs typeface="Microsoft Sans Serif"/>
                        </a:rPr>
                        <a:t>được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gia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cố,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chặt,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tỉa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đảm an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toàn,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tránh</a:t>
                      </a:r>
                      <a:r>
                        <a:rPr sz="1200" spc="-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gãy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đổ.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1352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15"/>
                        </a:spcBef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5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35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thống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bồn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hoa,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bồn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cây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góc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cạnh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sắc nhọn;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chậu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hoa,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cây cảnh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đặt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14" dirty="0">
                          <a:latin typeface="Microsoft Sans Serif"/>
                          <a:cs typeface="Microsoft Sans Serif"/>
                        </a:rPr>
                        <a:t>ở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vị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trí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toàn,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chắc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chắn;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trồng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cây có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quả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vỏ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cứng,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hoa,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quả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nhựa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độc,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gai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sắc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hoặc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thu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hút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ruồi,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muỗi.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456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6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985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marR="244475" indent="81915">
                        <a:lnSpc>
                          <a:spcPts val="1570"/>
                        </a:lnSpc>
                        <a:spcBef>
                          <a:spcPts val="2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thống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chứa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60" dirty="0"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(giếng,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bể,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bồn...) có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nắp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đậy,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khóa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chắc chắn;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hoặc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rào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chắn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14" dirty="0">
                          <a:latin typeface="Microsoft Sans Serif"/>
                          <a:cs typeface="Microsoft Sans Serif"/>
                        </a:rPr>
                        <a:t>ở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lối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ra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 </a:t>
                      </a:r>
                      <a:r>
                        <a:rPr sz="1200" spc="-30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khu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vực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như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kênh,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mương,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suối,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ao, hồ,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hố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sâu,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bể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bơi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(nếu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có).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1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998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101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827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10" marR="33655" indent="81915">
                        <a:lnSpc>
                          <a:spcPct val="109200"/>
                        </a:lnSpc>
                        <a:spcBef>
                          <a:spcPts val="90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thống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cống,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rãnh bảo đảm 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kín,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không rò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rỉ, </a:t>
                      </a:r>
                      <a:r>
                        <a:rPr sz="1200" spc="135" dirty="0">
                          <a:latin typeface="Microsoft Sans Serif"/>
                          <a:cs typeface="Microsoft Sans Serif"/>
                        </a:rPr>
                        <a:t>ứ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đọng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gây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ô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nhiễm môi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trường;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khu thu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gom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rác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thải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bố 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trí </a:t>
                      </a:r>
                      <a:r>
                        <a:rPr sz="1200" spc="-30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độc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lập,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lối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ra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vào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riêng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cách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xa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khối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phòng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chức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năng;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đảm thu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gom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rác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thải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đúng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143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330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8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9969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phòng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cháy,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chữa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cháy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60" dirty="0">
                          <a:latin typeface="Microsoft Sans Serif"/>
                          <a:cs typeface="Microsoft Sans Serif"/>
                        </a:rPr>
                        <a:t>được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nghiệm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thu;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thiết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bị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phòng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cháy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chữa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cháy </a:t>
                      </a:r>
                      <a:r>
                        <a:rPr sz="1200" spc="60" dirty="0">
                          <a:latin typeface="Microsoft Sans Serif"/>
                          <a:cs typeface="Microsoft Sans Serif"/>
                        </a:rPr>
                        <a:t>được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kiểm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theo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</a:t>
                      </a:r>
                      <a:r>
                        <a:rPr sz="12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đảm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hoạt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động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bình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5" dirty="0">
                          <a:latin typeface="Microsoft Sans Serif"/>
                          <a:cs typeface="Microsoft Sans Serif"/>
                        </a:rPr>
                        <a:t>thường.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979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sz="1200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9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25"/>
                        </a:lnSpc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Phòng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y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tế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loại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thuốc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thiết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yếu,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đảm còn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hạn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65" dirty="0">
                          <a:latin typeface="Microsoft Sans Serif"/>
                          <a:cs typeface="Microsoft Sans Serif"/>
                        </a:rPr>
                        <a:t>sử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dụng;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dụng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cụ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5" dirty="0">
                          <a:latin typeface="Microsoft Sans Serif"/>
                          <a:cs typeface="Microsoft Sans Serif"/>
                        </a:rPr>
                        <a:t>sơ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cấp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cứu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điều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kiện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trang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thiết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bị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phòng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chống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dịch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bệnh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theo</a:t>
                      </a:r>
                      <a:r>
                        <a:rPr sz="1200" spc="-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đúng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định;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bảng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0" dirty="0">
                          <a:latin typeface="Microsoft Sans Serif"/>
                          <a:cs typeface="Microsoft Sans Serif"/>
                        </a:rPr>
                        <a:t>hướng</a:t>
                      </a:r>
                      <a:r>
                        <a:rPr sz="1200" spc="-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dẫn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 quy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trình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55" dirty="0">
                          <a:latin typeface="Microsoft Sans Serif"/>
                          <a:cs typeface="Microsoft Sans Serif"/>
                        </a:rPr>
                        <a:t>sơ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cấp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5" dirty="0">
                          <a:latin typeface="Microsoft Sans Serif"/>
                          <a:cs typeface="Microsoft Sans Serif"/>
                        </a:rPr>
                        <a:t>cứu</a:t>
                      </a:r>
                      <a:r>
                        <a:rPr sz="12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tai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 nạn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thương</a:t>
                      </a:r>
                      <a:r>
                        <a:rPr sz="12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tích</a:t>
                      </a:r>
                      <a:r>
                        <a:rPr sz="12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40" dirty="0">
                          <a:latin typeface="Microsoft Sans Serif"/>
                          <a:cs typeface="Microsoft Sans Serif"/>
                        </a:rPr>
                        <a:t>thường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gặp</a:t>
                      </a:r>
                      <a:r>
                        <a:rPr sz="12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5" dirty="0">
                          <a:latin typeface="Microsoft Sans Serif"/>
                          <a:cs typeface="Microsoft Sans Serif"/>
                        </a:rPr>
                        <a:t>đối</a:t>
                      </a:r>
                      <a:r>
                        <a:rPr sz="1200" spc="-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2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2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dirty="0">
                          <a:latin typeface="Microsoft Sans Serif"/>
                          <a:cs typeface="Microsoft Sans Serif"/>
                        </a:rPr>
                        <a:t>em.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37971" y="92786"/>
            <a:ext cx="733805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/>
              <a:t>Mẫu</a:t>
            </a:r>
            <a:r>
              <a:rPr sz="2000" spc="-20" dirty="0"/>
              <a:t> </a:t>
            </a:r>
            <a:r>
              <a:rPr sz="2000" dirty="0"/>
              <a:t>1.</a:t>
            </a:r>
            <a:r>
              <a:rPr sz="2000" spc="-10" dirty="0"/>
              <a:t> </a:t>
            </a:r>
            <a:r>
              <a:rPr sz="2000" dirty="0"/>
              <a:t>Dành</a:t>
            </a:r>
            <a:r>
              <a:rPr sz="2000" spc="-20" dirty="0"/>
              <a:t> </a:t>
            </a:r>
            <a:r>
              <a:rPr sz="2000" dirty="0"/>
              <a:t>cho</a:t>
            </a:r>
            <a:r>
              <a:rPr sz="2000" spc="-10" dirty="0"/>
              <a:t> </a:t>
            </a:r>
            <a:r>
              <a:rPr sz="2000" dirty="0"/>
              <a:t>nhà</a:t>
            </a:r>
            <a:r>
              <a:rPr sz="2000" spc="-10" dirty="0"/>
              <a:t> </a:t>
            </a:r>
            <a:r>
              <a:rPr sz="2000" dirty="0"/>
              <a:t>trẻ,</a:t>
            </a:r>
            <a:r>
              <a:rPr sz="2000" spc="-30" dirty="0"/>
              <a:t> </a:t>
            </a:r>
            <a:r>
              <a:rPr sz="2000" spc="-5" dirty="0"/>
              <a:t>trƣờng</a:t>
            </a:r>
            <a:r>
              <a:rPr sz="2000" spc="-30" dirty="0"/>
              <a:t> </a:t>
            </a:r>
            <a:r>
              <a:rPr sz="2000" spc="-5" dirty="0"/>
              <a:t>mẫu</a:t>
            </a:r>
            <a:r>
              <a:rPr sz="2000" spc="-10" dirty="0"/>
              <a:t> </a:t>
            </a:r>
            <a:r>
              <a:rPr sz="2000" spc="-5" dirty="0"/>
              <a:t>giáo,</a:t>
            </a:r>
            <a:r>
              <a:rPr sz="2000" spc="-25" dirty="0"/>
              <a:t> </a:t>
            </a:r>
            <a:r>
              <a:rPr sz="2000" spc="-5" dirty="0"/>
              <a:t>trƣờng</a:t>
            </a:r>
            <a:r>
              <a:rPr sz="2000" spc="-30" dirty="0"/>
              <a:t> </a:t>
            </a:r>
            <a:r>
              <a:rPr sz="2000" dirty="0"/>
              <a:t>mầm</a:t>
            </a:r>
            <a:r>
              <a:rPr sz="2000" spc="-10" dirty="0"/>
              <a:t> </a:t>
            </a:r>
            <a:r>
              <a:rPr sz="2000" dirty="0"/>
              <a:t>non</a:t>
            </a:r>
            <a:endParaRPr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246761" y="190690"/>
          <a:ext cx="8641080" cy="476577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9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450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00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00533">
                <a:tc>
                  <a:txBody>
                    <a:bodyPr/>
                    <a:lstStyle/>
                    <a:p>
                      <a:pPr marL="258445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II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Phòng</a:t>
                      </a:r>
                      <a:r>
                        <a:rPr sz="13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sinh</a:t>
                      </a:r>
                      <a:r>
                        <a:rPr sz="13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latin typeface="Arial"/>
                          <a:cs typeface="Arial"/>
                        </a:rPr>
                        <a:t>hoạt</a:t>
                      </a:r>
                      <a:r>
                        <a:rPr sz="13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chung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0405">
                <a:tc>
                  <a:txBody>
                    <a:bodyPr/>
                    <a:lstStyle/>
                    <a:p>
                      <a:pPr marL="258445">
                        <a:lnSpc>
                          <a:spcPts val="1480"/>
                        </a:lnSpc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10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80"/>
                        </a:lnSpc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Phòng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nhóm/lớp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thấm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dột,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thoáng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mát,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sạch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sẽ,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đủ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ánh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sáng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643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11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35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thống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(ra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vào,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sổ)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móc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cố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định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khi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mở;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sổ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chấn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song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chắc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chắn,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an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500"/>
                        </a:lnSpc>
                        <a:spcBef>
                          <a:spcPts val="145"/>
                        </a:spcBef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toàn;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ra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vào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nhóm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chắn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43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12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139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35"/>
                        </a:lnSpc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gian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trong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phòng,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nhóm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60" dirty="0">
                          <a:latin typeface="Microsoft Sans Serif"/>
                          <a:cs typeface="Microsoft Sans Serif"/>
                        </a:rPr>
                        <a:t>được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bố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trí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thân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thiện,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độ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tuổi,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màu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sắc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trung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tính;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500"/>
                        </a:lnSpc>
                        <a:spcBef>
                          <a:spcPts val="145"/>
                        </a:spcBef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chiều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cao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tranh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ảnh,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thiết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bị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tầm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nhìn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6432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13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35"/>
                        </a:lnSpc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Góc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chơi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bố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trí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với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diện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tích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phòng,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5" dirty="0">
                          <a:latin typeface="Microsoft Sans Serif"/>
                          <a:cs typeface="Microsoft Sans Serif"/>
                        </a:rPr>
                        <a:t>nhóm/lớp,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thuận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tiện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hoạt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động;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500"/>
                        </a:lnSpc>
                        <a:spcBef>
                          <a:spcPts val="145"/>
                        </a:spcBef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bố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trí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góc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chơi </a:t>
                      </a:r>
                      <a:r>
                        <a:rPr sz="1300" spc="125" dirty="0">
                          <a:latin typeface="Microsoft Sans Serif"/>
                          <a:cs typeface="Microsoft Sans Serif"/>
                        </a:rPr>
                        <a:t>ở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khu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vực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cửa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ra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vào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cửa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nhà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sinh.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643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35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khu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vực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trong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5" dirty="0">
                          <a:latin typeface="Microsoft Sans Serif"/>
                          <a:cs typeface="Microsoft Sans Serif"/>
                        </a:rPr>
                        <a:t>nhóm/lớp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hệ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thống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chỉ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dẫn/quy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định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bằng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ký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hiệu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khoa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học,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nhận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500"/>
                        </a:lnSpc>
                        <a:spcBef>
                          <a:spcPts val="145"/>
                        </a:spcBef>
                      </a:pP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thức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của</a:t>
                      </a:r>
                      <a:r>
                        <a:rPr sz="1300" spc="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6432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15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477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40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Dây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điện,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ổ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cắm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điện,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ăng-ten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tivi,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cầu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chì,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công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tắc...được</a:t>
                      </a:r>
                      <a:r>
                        <a:rPr sz="1300" spc="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đặt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25" dirty="0">
                          <a:latin typeface="Microsoft Sans Serif"/>
                          <a:cs typeface="Microsoft Sans Serif"/>
                        </a:rPr>
                        <a:t>ở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nơi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tới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(độ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cao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lớn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495"/>
                        </a:lnSpc>
                        <a:spcBef>
                          <a:spcPts val="145"/>
                        </a:spcBef>
                      </a:pP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hơn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1,50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0" dirty="0">
                          <a:latin typeface="Microsoft Sans Serif"/>
                          <a:cs typeface="Microsoft Sans Serif"/>
                        </a:rPr>
                        <a:t>tính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từ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mặt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sàn)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hoặc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hộp/nắp/lưới</a:t>
                      </a:r>
                      <a:r>
                        <a:rPr sz="1300" spc="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00532">
                <a:tc>
                  <a:txBody>
                    <a:bodyPr/>
                    <a:lstStyle/>
                    <a:p>
                      <a:pPr marL="258445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III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Hiên</a:t>
                      </a:r>
                      <a:r>
                        <a:rPr sz="13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chơi,</a:t>
                      </a:r>
                      <a:r>
                        <a:rPr sz="13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latin typeface="Arial"/>
                          <a:cs typeface="Arial"/>
                        </a:rPr>
                        <a:t>lan</a:t>
                      </a:r>
                      <a:r>
                        <a:rPr sz="13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can,</a:t>
                      </a:r>
                      <a:r>
                        <a:rPr sz="13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cầu</a:t>
                      </a:r>
                      <a:r>
                        <a:rPr sz="13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5" dirty="0">
                          <a:latin typeface="Arial"/>
                          <a:cs typeface="Arial"/>
                        </a:rPr>
                        <a:t>thang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3233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258445">
                        <a:lnSpc>
                          <a:spcPct val="100000"/>
                        </a:lnSpc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16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35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Lan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can,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hiên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chơi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thiết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kế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đúng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định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(chiều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cao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lớn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hơn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lm,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sử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dụng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đứng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khoảng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cách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nhỏ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hơn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10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cm,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làm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các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thanh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phân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chia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ngang)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hoặc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60" dirty="0">
                          <a:latin typeface="Microsoft Sans Serif"/>
                          <a:cs typeface="Microsoft Sans Serif"/>
                        </a:rPr>
                        <a:t>được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gia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cố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chắc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chắn,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490"/>
                        </a:lnSpc>
                        <a:spcBef>
                          <a:spcPts val="145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đảm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toàn;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kê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bàn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ghế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đồ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dùng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125" dirty="0">
                          <a:latin typeface="Microsoft Sans Serif"/>
                          <a:cs typeface="Microsoft Sans Serif"/>
                        </a:rPr>
                        <a:t>ở</a:t>
                      </a:r>
                      <a:r>
                        <a:rPr sz="1300" spc="1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khu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vực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lan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can.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16471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17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40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Cầu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tay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vịn,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bậc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thiết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kế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đúng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quy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định,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dễ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sử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dụng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đối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với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trẻ;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máy,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thang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495"/>
                        </a:lnSpc>
                        <a:spcBef>
                          <a:spcPts val="140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vận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chuyển</a:t>
                      </a:r>
                      <a:r>
                        <a:rPr sz="1300" spc="5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thực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phẩm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(nếu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có)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cửa,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khóa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đảm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00469">
                <a:tc>
                  <a:txBody>
                    <a:bodyPr/>
                    <a:lstStyle/>
                    <a:p>
                      <a:pPr marL="258445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IV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480"/>
                        </a:lnSpc>
                      </a:pPr>
                      <a:r>
                        <a:rPr sz="1300" b="1" spc="-10" dirty="0">
                          <a:latin typeface="Arial"/>
                          <a:cs typeface="Arial"/>
                        </a:rPr>
                        <a:t>Nhà</a:t>
                      </a:r>
                      <a:r>
                        <a:rPr sz="13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5" dirty="0">
                          <a:latin typeface="Arial"/>
                          <a:cs typeface="Arial"/>
                        </a:rPr>
                        <a:t>vệ</a:t>
                      </a:r>
                      <a:r>
                        <a:rPr sz="13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300" b="1" spc="-10" dirty="0">
                          <a:latin typeface="Arial"/>
                          <a:cs typeface="Arial"/>
                        </a:rPr>
                        <a:t>sinh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1643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18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40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thiết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bị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sinh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phù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hợp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với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dễ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sử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dụng;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đủ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60" dirty="0"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để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70" dirty="0">
                          <a:latin typeface="Microsoft Sans Serif"/>
                          <a:cs typeface="Microsoft Sans Serif"/>
                        </a:rPr>
                        <a:t>sử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dụng;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đối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với 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lớp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mẫu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giáo,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bố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495"/>
                        </a:lnSpc>
                        <a:spcBef>
                          <a:spcPts val="140"/>
                        </a:spcBef>
                      </a:pP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trí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riêng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nhà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sinh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cho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em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gái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và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trẻ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em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trai.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416433">
                <a:tc>
                  <a:txBody>
                    <a:bodyPr/>
                    <a:lstStyle/>
                    <a:p>
                      <a:pPr marL="258445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300" u="sng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Microsoft Sans Serif"/>
                          <a:cs typeface="Microsoft Sans Serif"/>
                        </a:rPr>
                        <a:t>19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0541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360">
                        <a:lnSpc>
                          <a:spcPts val="1540"/>
                        </a:lnSpc>
                      </a:pP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Nhà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sinh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bảo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đảm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giáo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viên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dễ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quan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sát;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nền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nhà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vệ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sinh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luôn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khô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ráo,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sạch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sẽ;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dụng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cụ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  <a:p>
                      <a:pPr marL="3810">
                        <a:lnSpc>
                          <a:spcPts val="1495"/>
                        </a:lnSpc>
                        <a:spcBef>
                          <a:spcPts val="140"/>
                        </a:spcBef>
                      </a:pP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chứa </a:t>
                      </a:r>
                      <a:r>
                        <a:rPr sz="1300" spc="60" dirty="0">
                          <a:latin typeface="Microsoft Sans Serif"/>
                          <a:cs typeface="Microsoft Sans Serif"/>
                        </a:rPr>
                        <a:t>nước</a:t>
                      </a:r>
                      <a:r>
                        <a:rPr sz="1300" spc="3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(xô,</a:t>
                      </a:r>
                      <a:r>
                        <a:rPr sz="1300" spc="4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chậu...)</a:t>
                      </a:r>
                      <a:r>
                        <a:rPr sz="1300" spc="4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có</a:t>
                      </a:r>
                      <a:r>
                        <a:rPr sz="1300" spc="3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nắp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10" dirty="0">
                          <a:latin typeface="Microsoft Sans Serif"/>
                          <a:cs typeface="Microsoft Sans Serif"/>
                        </a:rPr>
                        <a:t>đậy</a:t>
                      </a:r>
                      <a:r>
                        <a:rPr sz="1300" spc="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an</a:t>
                      </a:r>
                      <a:r>
                        <a:rPr sz="1300" spc="2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300" spc="-5" dirty="0">
                          <a:latin typeface="Microsoft Sans Serif"/>
                          <a:cs typeface="Microsoft Sans Serif"/>
                        </a:rPr>
                        <a:t>toàn.</a:t>
                      </a:r>
                      <a:endParaRPr sz="13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33568"/>
            <a:ext cx="9143999" cy="7099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2859" y="292988"/>
            <a:ext cx="8268970" cy="3836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115" indent="-273050">
              <a:lnSpc>
                <a:spcPct val="100000"/>
              </a:lnSpc>
              <a:spcBef>
                <a:spcPts val="95"/>
              </a:spcBef>
              <a:buChar char="•"/>
              <a:tabLst>
                <a:tab pos="285115" algn="l"/>
                <a:tab pos="285750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Tiêu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35" dirty="0">
                <a:latin typeface="Microsoft Sans Serif"/>
                <a:cs typeface="Microsoft Sans Serif"/>
              </a:rPr>
              <a:t>chí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về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cơ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120" dirty="0">
                <a:latin typeface="Microsoft Sans Serif"/>
                <a:cs typeface="Microsoft Sans Serif"/>
              </a:rPr>
              <a:t>sở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vật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chất: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34</a:t>
            </a:r>
            <a:endParaRPr sz="2500">
              <a:latin typeface="Microsoft Sans Serif"/>
              <a:cs typeface="Microsoft Sans Serif"/>
            </a:endParaRPr>
          </a:p>
          <a:p>
            <a:pPr marL="285115" marR="6350" indent="-273050">
              <a:lnSpc>
                <a:spcPct val="100000"/>
              </a:lnSpc>
              <a:buChar char="•"/>
              <a:tabLst>
                <a:tab pos="285115" algn="l"/>
                <a:tab pos="285750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Tiêu</a:t>
            </a:r>
            <a:r>
              <a:rPr sz="2500" spc="190" dirty="0">
                <a:latin typeface="Microsoft Sans Serif"/>
                <a:cs typeface="Microsoft Sans Serif"/>
              </a:rPr>
              <a:t> </a:t>
            </a:r>
            <a:r>
              <a:rPr sz="2500" spc="35" dirty="0">
                <a:latin typeface="Microsoft Sans Serif"/>
                <a:cs typeface="Microsoft Sans Serif"/>
              </a:rPr>
              <a:t>chí</a:t>
            </a:r>
            <a:r>
              <a:rPr sz="2500" spc="1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về</a:t>
            </a:r>
            <a:r>
              <a:rPr sz="2500" spc="1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cán</a:t>
            </a:r>
            <a:r>
              <a:rPr sz="2500" spc="1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bộ</a:t>
            </a:r>
            <a:r>
              <a:rPr sz="2500" spc="19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quản</a:t>
            </a:r>
            <a:r>
              <a:rPr sz="2500" spc="19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lý,</a:t>
            </a:r>
            <a:r>
              <a:rPr sz="2500" spc="19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giáo</a:t>
            </a:r>
            <a:r>
              <a:rPr sz="2500" spc="18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viên,</a:t>
            </a:r>
            <a:r>
              <a:rPr sz="2500" spc="20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nhân</a:t>
            </a:r>
            <a:r>
              <a:rPr sz="2500" spc="19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viên</a:t>
            </a:r>
            <a:r>
              <a:rPr sz="2500" spc="19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và</a:t>
            </a:r>
            <a:r>
              <a:rPr sz="2500" spc="1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môi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80" dirty="0">
                <a:latin typeface="Microsoft Sans Serif"/>
                <a:cs typeface="Microsoft Sans Serif"/>
              </a:rPr>
              <a:t>trường</a:t>
            </a:r>
            <a:r>
              <a:rPr sz="2500" spc="55" dirty="0">
                <a:latin typeface="Microsoft Sans Serif"/>
                <a:cs typeface="Microsoft Sans Serif"/>
              </a:rPr>
              <a:t> </a:t>
            </a:r>
            <a:r>
              <a:rPr sz="2500" spc="135" dirty="0">
                <a:latin typeface="Microsoft Sans Serif"/>
                <a:cs typeface="Microsoft Sans Serif"/>
              </a:rPr>
              <a:t>sư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phạm: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7</a:t>
            </a:r>
            <a:endParaRPr sz="2500">
              <a:latin typeface="Microsoft Sans Serif"/>
              <a:cs typeface="Microsoft Sans Serif"/>
            </a:endParaRPr>
          </a:p>
          <a:p>
            <a:pPr marL="285115" marR="6985" indent="-273050">
              <a:lnSpc>
                <a:spcPct val="100000"/>
              </a:lnSpc>
              <a:buChar char="•"/>
              <a:tabLst>
                <a:tab pos="285115" algn="l"/>
                <a:tab pos="285750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Tiêu</a:t>
            </a:r>
            <a:r>
              <a:rPr sz="2500" spc="155" dirty="0">
                <a:latin typeface="Microsoft Sans Serif"/>
                <a:cs typeface="Microsoft Sans Serif"/>
              </a:rPr>
              <a:t> </a:t>
            </a:r>
            <a:r>
              <a:rPr sz="2500" spc="35" dirty="0">
                <a:latin typeface="Microsoft Sans Serif"/>
                <a:cs typeface="Microsoft Sans Serif"/>
              </a:rPr>
              <a:t>chí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về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tổ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65" dirty="0">
                <a:latin typeface="Microsoft Sans Serif"/>
                <a:cs typeface="Microsoft Sans Serif"/>
              </a:rPr>
              <a:t>chức</a:t>
            </a:r>
            <a:r>
              <a:rPr sz="2500" spc="16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hoạt</a:t>
            </a:r>
            <a:r>
              <a:rPr sz="2500" spc="15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động;</a:t>
            </a:r>
            <a:r>
              <a:rPr sz="2500" spc="1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quan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hệ</a:t>
            </a:r>
            <a:r>
              <a:rPr sz="2500" spc="15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nhà</a:t>
            </a:r>
            <a:r>
              <a:rPr sz="2500" spc="165" dirty="0">
                <a:latin typeface="Microsoft Sans Serif"/>
                <a:cs typeface="Microsoft Sans Serif"/>
              </a:rPr>
              <a:t> </a:t>
            </a:r>
            <a:r>
              <a:rPr sz="2500" spc="70" dirty="0">
                <a:latin typeface="Microsoft Sans Serif"/>
                <a:cs typeface="Microsoft Sans Serif"/>
              </a:rPr>
              <a:t>trường,</a:t>
            </a:r>
            <a:r>
              <a:rPr sz="2500" spc="16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gia </a:t>
            </a:r>
            <a:r>
              <a:rPr sz="2500" spc="-650" dirty="0">
                <a:latin typeface="Microsoft Sans Serif"/>
                <a:cs typeface="Microsoft Sans Serif"/>
              </a:rPr>
              <a:t> </a:t>
            </a:r>
            <a:r>
              <a:rPr sz="2500" spc="25" dirty="0">
                <a:latin typeface="Microsoft Sans Serif"/>
                <a:cs typeface="Microsoft Sans Serif"/>
              </a:rPr>
              <a:t>đình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và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-15" dirty="0">
                <a:latin typeface="Microsoft Sans Serif"/>
                <a:cs typeface="Microsoft Sans Serif"/>
              </a:rPr>
              <a:t>xã</a:t>
            </a:r>
            <a:r>
              <a:rPr sz="2500" spc="55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hội:</a:t>
            </a:r>
            <a:r>
              <a:rPr sz="2500" spc="3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9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500" b="1" i="1" spc="-10" dirty="0">
                <a:latin typeface="Arial"/>
                <a:cs typeface="Arial"/>
              </a:rPr>
              <a:t>Đánh</a:t>
            </a:r>
            <a:r>
              <a:rPr sz="2500" b="1" i="1" spc="-30" dirty="0">
                <a:latin typeface="Arial"/>
                <a:cs typeface="Arial"/>
              </a:rPr>
              <a:t> </a:t>
            </a:r>
            <a:r>
              <a:rPr sz="2500" b="1" i="1" spc="-5" dirty="0">
                <a:latin typeface="Arial"/>
                <a:cs typeface="Arial"/>
              </a:rPr>
              <a:t>giá</a:t>
            </a:r>
            <a:endParaRPr sz="2500">
              <a:latin typeface="Arial"/>
              <a:cs typeface="Arial"/>
            </a:endParaRPr>
          </a:p>
          <a:p>
            <a:pPr marL="295910" indent="-283845">
              <a:lnSpc>
                <a:spcPct val="100000"/>
              </a:lnSpc>
              <a:buChar char="-"/>
              <a:tabLst>
                <a:tab pos="295910" algn="l"/>
                <a:tab pos="296545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Mỗi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tiêu</a:t>
            </a:r>
            <a:r>
              <a:rPr sz="2500" spc="35" dirty="0">
                <a:latin typeface="Microsoft Sans Serif"/>
                <a:cs typeface="Microsoft Sans Serif"/>
              </a:rPr>
              <a:t> chí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125" dirty="0">
                <a:latin typeface="Microsoft Sans Serif"/>
                <a:cs typeface="Microsoft Sans Serif"/>
              </a:rPr>
              <a:t>được</a:t>
            </a:r>
            <a:r>
              <a:rPr sz="2500" spc="5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đánh</a:t>
            </a:r>
            <a:r>
              <a:rPr sz="2500" spc="10" dirty="0">
                <a:latin typeface="Microsoft Sans Serif"/>
                <a:cs typeface="Microsoft Sans Serif"/>
              </a:rPr>
              <a:t> </a:t>
            </a:r>
            <a:r>
              <a:rPr sz="2500" spc="-10" dirty="0">
                <a:latin typeface="Microsoft Sans Serif"/>
                <a:cs typeface="Microsoft Sans Serif"/>
              </a:rPr>
              <a:t>giá</a:t>
            </a:r>
            <a:r>
              <a:rPr sz="2500" spc="4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“đạt”</a:t>
            </a:r>
            <a:r>
              <a:rPr sz="2500" spc="5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hoặc</a:t>
            </a:r>
            <a:r>
              <a:rPr sz="2500" spc="35" dirty="0">
                <a:latin typeface="Microsoft Sans Serif"/>
                <a:cs typeface="Microsoft Sans Serif"/>
              </a:rPr>
              <a:t> </a:t>
            </a:r>
            <a:r>
              <a:rPr sz="2500" spc="50" dirty="0">
                <a:latin typeface="Microsoft Sans Serif"/>
                <a:cs typeface="Microsoft Sans Serif"/>
              </a:rPr>
              <a:t>“chưa</a:t>
            </a:r>
            <a:r>
              <a:rPr sz="2500" spc="4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đạt”</a:t>
            </a:r>
            <a:endParaRPr sz="2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0000"/>
              </a:lnSpc>
              <a:buChar char="-"/>
              <a:tabLst>
                <a:tab pos="289560" algn="l"/>
                <a:tab pos="290195" algn="l"/>
                <a:tab pos="1079500" algn="l"/>
                <a:tab pos="1675130" algn="l"/>
                <a:tab pos="2289175" algn="l"/>
                <a:tab pos="3148965" algn="l"/>
                <a:tab pos="3780154" algn="l"/>
                <a:tab pos="4464685" algn="l"/>
                <a:tab pos="5060950" algn="l"/>
                <a:tab pos="5988685" algn="l"/>
                <a:tab pos="6866890" algn="l"/>
                <a:tab pos="7566659" algn="l"/>
              </a:tabLst>
            </a:pPr>
            <a:r>
              <a:rPr sz="2500" spc="-10" dirty="0">
                <a:latin typeface="Microsoft Sans Serif"/>
                <a:cs typeface="Microsoft Sans Serif"/>
              </a:rPr>
              <a:t>Tiêu	</a:t>
            </a:r>
            <a:r>
              <a:rPr sz="2500" spc="35" dirty="0">
                <a:latin typeface="Microsoft Sans Serif"/>
                <a:cs typeface="Microsoft Sans Serif"/>
              </a:rPr>
              <a:t>chí	</a:t>
            </a:r>
            <a:r>
              <a:rPr sz="2500" spc="-5" dirty="0">
                <a:latin typeface="Microsoft Sans Serif"/>
                <a:cs typeface="Microsoft Sans Serif"/>
              </a:rPr>
              <a:t>bắt	buộc	</a:t>
            </a:r>
            <a:r>
              <a:rPr sz="2500" spc="-10" dirty="0">
                <a:latin typeface="Microsoft Sans Serif"/>
                <a:cs typeface="Microsoft Sans Serif"/>
              </a:rPr>
              <a:t>(</a:t>
            </a:r>
            <a:r>
              <a:rPr sz="2500" spc="-5" dirty="0">
                <a:latin typeface="Microsoft Sans Serif"/>
                <a:cs typeface="Microsoft Sans Serif"/>
              </a:rPr>
              <a:t>20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tiêu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35" dirty="0">
                <a:latin typeface="Microsoft Sans Serif"/>
                <a:cs typeface="Microsoft Sans Serif"/>
              </a:rPr>
              <a:t>chí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125" dirty="0">
                <a:latin typeface="Microsoft Sans Serif"/>
                <a:cs typeface="Microsoft Sans Serif"/>
              </a:rPr>
              <a:t>đượ</a:t>
            </a:r>
            <a:r>
              <a:rPr sz="2500" spc="120" dirty="0">
                <a:latin typeface="Microsoft Sans Serif"/>
                <a:cs typeface="Microsoft Sans Serif"/>
              </a:rPr>
              <a:t>c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đ</a:t>
            </a:r>
            <a:r>
              <a:rPr sz="2500" spc="-5" dirty="0">
                <a:latin typeface="Microsoft Sans Serif"/>
                <a:cs typeface="Microsoft Sans Serif"/>
              </a:rPr>
              <a:t>á</a:t>
            </a:r>
            <a:r>
              <a:rPr sz="2500" spc="-15" dirty="0">
                <a:latin typeface="Microsoft Sans Serif"/>
                <a:cs typeface="Microsoft Sans Serif"/>
              </a:rPr>
              <a:t>n</a:t>
            </a:r>
            <a:r>
              <a:rPr sz="2500" spc="-5" dirty="0">
                <a:latin typeface="Microsoft Sans Serif"/>
                <a:cs typeface="Microsoft Sans Serif"/>
              </a:rPr>
              <a:t>h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spc="-10" dirty="0">
                <a:latin typeface="Microsoft Sans Serif"/>
                <a:cs typeface="Microsoft Sans Serif"/>
              </a:rPr>
              <a:t>dấ</a:t>
            </a:r>
            <a:r>
              <a:rPr sz="2500" spc="-5" dirty="0">
                <a:latin typeface="Microsoft Sans Serif"/>
                <a:cs typeface="Microsoft Sans Serif"/>
              </a:rPr>
              <a:t>u</a:t>
            </a:r>
            <a:r>
              <a:rPr sz="2500" dirty="0">
                <a:latin typeface="Microsoft Sans Serif"/>
                <a:cs typeface="Microsoft Sans Serif"/>
              </a:rPr>
              <a:t>	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g</a:t>
            </a:r>
            <a:r>
              <a:rPr sz="25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a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ch </a:t>
            </a:r>
            <a:r>
              <a:rPr sz="2500" spc="-5" dirty="0">
                <a:latin typeface="Microsoft Sans Serif"/>
                <a:cs typeface="Microsoft Sans Serif"/>
              </a:rPr>
              <a:t> </a:t>
            </a:r>
            <a:r>
              <a:rPr sz="25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chân</a:t>
            </a:r>
            <a:r>
              <a:rPr sz="2500" spc="-5" dirty="0">
                <a:latin typeface="Microsoft Sans Serif"/>
                <a:cs typeface="Microsoft Sans Serif"/>
              </a:rPr>
              <a:t>):</a:t>
            </a:r>
            <a:r>
              <a:rPr sz="2500" spc="2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1,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2,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5,</a:t>
            </a:r>
            <a:r>
              <a:rPr sz="2500" spc="2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6,</a:t>
            </a:r>
            <a:r>
              <a:rPr sz="2500" spc="28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8,</a:t>
            </a:r>
            <a:r>
              <a:rPr sz="2500" spc="30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9,</a:t>
            </a:r>
            <a:r>
              <a:rPr sz="2500" spc="2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10,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13,</a:t>
            </a:r>
            <a:r>
              <a:rPr sz="2500" spc="29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15,</a:t>
            </a:r>
            <a:r>
              <a:rPr sz="2500" spc="2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16,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17,</a:t>
            </a:r>
            <a:r>
              <a:rPr sz="2500" spc="28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19,</a:t>
            </a:r>
            <a:r>
              <a:rPr sz="2500" spc="27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24,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dirty="0">
                <a:latin typeface="Microsoft Sans Serif"/>
                <a:cs typeface="Microsoft Sans Serif"/>
              </a:rPr>
              <a:t>28,</a:t>
            </a:r>
            <a:r>
              <a:rPr sz="2500" spc="27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32,</a:t>
            </a:r>
            <a:endParaRPr sz="25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</a:pPr>
            <a:r>
              <a:rPr sz="2500" spc="-5" dirty="0">
                <a:latin typeface="Microsoft Sans Serif"/>
                <a:cs typeface="Microsoft Sans Serif"/>
              </a:rPr>
              <a:t>34,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35,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36,</a:t>
            </a:r>
            <a:r>
              <a:rPr sz="2500" spc="20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42,</a:t>
            </a:r>
            <a:r>
              <a:rPr sz="2500" spc="25" dirty="0">
                <a:latin typeface="Microsoft Sans Serif"/>
                <a:cs typeface="Microsoft Sans Serif"/>
              </a:rPr>
              <a:t> </a:t>
            </a:r>
            <a:r>
              <a:rPr sz="2500" spc="-5" dirty="0">
                <a:latin typeface="Microsoft Sans Serif"/>
                <a:cs typeface="Microsoft Sans Serif"/>
              </a:rPr>
              <a:t>48.</a:t>
            </a:r>
            <a:endParaRPr sz="25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433568"/>
            <a:ext cx="9144000" cy="709930"/>
          </a:xfrm>
          <a:custGeom>
            <a:avLst/>
            <a:gdLst/>
            <a:ahLst/>
            <a:cxnLst/>
            <a:rect l="l" t="t" r="r" b="b"/>
            <a:pathLst>
              <a:path w="9144000" h="709929">
                <a:moveTo>
                  <a:pt x="0" y="560069"/>
                </a:moveTo>
                <a:lnTo>
                  <a:pt x="0" y="709929"/>
                </a:lnTo>
                <a:lnTo>
                  <a:pt x="9143999" y="709929"/>
                </a:lnTo>
                <a:lnTo>
                  <a:pt x="9143999" y="680719"/>
                </a:lnTo>
                <a:lnTo>
                  <a:pt x="3623564" y="680719"/>
                </a:lnTo>
                <a:lnTo>
                  <a:pt x="3622166" y="678179"/>
                </a:lnTo>
                <a:lnTo>
                  <a:pt x="3622166" y="676909"/>
                </a:lnTo>
                <a:lnTo>
                  <a:pt x="3620897" y="674369"/>
                </a:lnTo>
                <a:lnTo>
                  <a:pt x="3622166" y="673099"/>
                </a:lnTo>
                <a:lnTo>
                  <a:pt x="3622166" y="669289"/>
                </a:lnTo>
                <a:lnTo>
                  <a:pt x="9143999" y="669289"/>
                </a:lnTo>
                <a:lnTo>
                  <a:pt x="9143999" y="645159"/>
                </a:lnTo>
                <a:lnTo>
                  <a:pt x="1712087" y="645159"/>
                </a:lnTo>
                <a:lnTo>
                  <a:pt x="1710689" y="643889"/>
                </a:lnTo>
                <a:lnTo>
                  <a:pt x="1710689" y="640079"/>
                </a:lnTo>
                <a:lnTo>
                  <a:pt x="9143999" y="640079"/>
                </a:lnTo>
                <a:lnTo>
                  <a:pt x="9143999" y="636269"/>
                </a:lnTo>
                <a:lnTo>
                  <a:pt x="1315212" y="636269"/>
                </a:lnTo>
                <a:lnTo>
                  <a:pt x="1313815" y="634999"/>
                </a:lnTo>
                <a:lnTo>
                  <a:pt x="1313815" y="623569"/>
                </a:lnTo>
                <a:lnTo>
                  <a:pt x="395097" y="623569"/>
                </a:lnTo>
                <a:lnTo>
                  <a:pt x="393725" y="619759"/>
                </a:lnTo>
                <a:lnTo>
                  <a:pt x="393725" y="615949"/>
                </a:lnTo>
                <a:lnTo>
                  <a:pt x="392341" y="612139"/>
                </a:lnTo>
                <a:lnTo>
                  <a:pt x="392341" y="604519"/>
                </a:lnTo>
                <a:lnTo>
                  <a:pt x="342912" y="604519"/>
                </a:lnTo>
                <a:lnTo>
                  <a:pt x="342912" y="599439"/>
                </a:lnTo>
                <a:lnTo>
                  <a:pt x="344284" y="596899"/>
                </a:lnTo>
                <a:lnTo>
                  <a:pt x="392341" y="596899"/>
                </a:lnTo>
                <a:lnTo>
                  <a:pt x="392341" y="588009"/>
                </a:lnTo>
                <a:lnTo>
                  <a:pt x="169875" y="588009"/>
                </a:lnTo>
                <a:lnTo>
                  <a:pt x="150660" y="581659"/>
                </a:lnTo>
                <a:lnTo>
                  <a:pt x="152267" y="574039"/>
                </a:lnTo>
                <a:lnTo>
                  <a:pt x="90232" y="574039"/>
                </a:lnTo>
                <a:lnTo>
                  <a:pt x="90232" y="572769"/>
                </a:lnTo>
                <a:lnTo>
                  <a:pt x="91605" y="572769"/>
                </a:lnTo>
                <a:lnTo>
                  <a:pt x="91605" y="571499"/>
                </a:lnTo>
                <a:lnTo>
                  <a:pt x="68259" y="571499"/>
                </a:lnTo>
                <a:lnTo>
                  <a:pt x="66887" y="566419"/>
                </a:lnTo>
                <a:lnTo>
                  <a:pt x="43541" y="566419"/>
                </a:lnTo>
                <a:lnTo>
                  <a:pt x="20711" y="563879"/>
                </a:lnTo>
                <a:lnTo>
                  <a:pt x="8974" y="561339"/>
                </a:lnTo>
                <a:lnTo>
                  <a:pt x="0" y="560069"/>
                </a:lnTo>
                <a:close/>
              </a:path>
              <a:path w="9144000" h="709929">
                <a:moveTo>
                  <a:pt x="9143999" y="669289"/>
                </a:moveTo>
                <a:lnTo>
                  <a:pt x="3622166" y="669289"/>
                </a:lnTo>
                <a:lnTo>
                  <a:pt x="3622166" y="673099"/>
                </a:lnTo>
                <a:lnTo>
                  <a:pt x="3623564" y="676909"/>
                </a:lnTo>
                <a:lnTo>
                  <a:pt x="3623564" y="680719"/>
                </a:lnTo>
                <a:lnTo>
                  <a:pt x="9143999" y="680719"/>
                </a:lnTo>
                <a:lnTo>
                  <a:pt x="9143999" y="669289"/>
                </a:lnTo>
                <a:close/>
              </a:path>
              <a:path w="9144000" h="709929">
                <a:moveTo>
                  <a:pt x="9143999" y="640079"/>
                </a:moveTo>
                <a:lnTo>
                  <a:pt x="1710689" y="640079"/>
                </a:lnTo>
                <a:lnTo>
                  <a:pt x="1710689" y="642619"/>
                </a:lnTo>
                <a:lnTo>
                  <a:pt x="1712087" y="645159"/>
                </a:lnTo>
                <a:lnTo>
                  <a:pt x="9143999" y="645159"/>
                </a:lnTo>
                <a:lnTo>
                  <a:pt x="9143999" y="640079"/>
                </a:lnTo>
                <a:close/>
              </a:path>
              <a:path w="9144000" h="709929">
                <a:moveTo>
                  <a:pt x="8942197" y="615949"/>
                </a:moveTo>
                <a:lnTo>
                  <a:pt x="1312418" y="615949"/>
                </a:lnTo>
                <a:lnTo>
                  <a:pt x="1313815" y="622299"/>
                </a:lnTo>
                <a:lnTo>
                  <a:pt x="1313815" y="622934"/>
                </a:lnTo>
                <a:lnTo>
                  <a:pt x="1315212" y="629919"/>
                </a:lnTo>
                <a:lnTo>
                  <a:pt x="1315212" y="636269"/>
                </a:lnTo>
                <a:lnTo>
                  <a:pt x="9143999" y="636269"/>
                </a:lnTo>
                <a:lnTo>
                  <a:pt x="9143999" y="619759"/>
                </a:lnTo>
                <a:lnTo>
                  <a:pt x="8942197" y="619759"/>
                </a:lnTo>
                <a:lnTo>
                  <a:pt x="8942197" y="615949"/>
                </a:lnTo>
                <a:close/>
              </a:path>
              <a:path w="9144000" h="709929">
                <a:moveTo>
                  <a:pt x="435274" y="507999"/>
                </a:moveTo>
                <a:lnTo>
                  <a:pt x="397840" y="507999"/>
                </a:lnTo>
                <a:lnTo>
                  <a:pt x="401742" y="516889"/>
                </a:lnTo>
                <a:lnTo>
                  <a:pt x="405390" y="524509"/>
                </a:lnTo>
                <a:lnTo>
                  <a:pt x="409038" y="533399"/>
                </a:lnTo>
                <a:lnTo>
                  <a:pt x="412940" y="542289"/>
                </a:lnTo>
                <a:lnTo>
                  <a:pt x="415696" y="548639"/>
                </a:lnTo>
                <a:lnTo>
                  <a:pt x="419811" y="554989"/>
                </a:lnTo>
                <a:lnTo>
                  <a:pt x="422554" y="561339"/>
                </a:lnTo>
                <a:lnTo>
                  <a:pt x="422554" y="562609"/>
                </a:lnTo>
                <a:lnTo>
                  <a:pt x="423926" y="565149"/>
                </a:lnTo>
                <a:lnTo>
                  <a:pt x="423926" y="566419"/>
                </a:lnTo>
                <a:lnTo>
                  <a:pt x="422554" y="571499"/>
                </a:lnTo>
                <a:lnTo>
                  <a:pt x="422554" y="575309"/>
                </a:lnTo>
                <a:lnTo>
                  <a:pt x="421182" y="579119"/>
                </a:lnTo>
                <a:lnTo>
                  <a:pt x="419125" y="589279"/>
                </a:lnTo>
                <a:lnTo>
                  <a:pt x="415005" y="610869"/>
                </a:lnTo>
                <a:lnTo>
                  <a:pt x="412940" y="621029"/>
                </a:lnTo>
                <a:lnTo>
                  <a:pt x="395097" y="623569"/>
                </a:lnTo>
                <a:lnTo>
                  <a:pt x="1313815" y="623569"/>
                </a:lnTo>
                <a:lnTo>
                  <a:pt x="1313815" y="622934"/>
                </a:lnTo>
                <a:lnTo>
                  <a:pt x="1312672" y="617219"/>
                </a:lnTo>
                <a:lnTo>
                  <a:pt x="434911" y="617219"/>
                </a:lnTo>
                <a:lnTo>
                  <a:pt x="434911" y="601979"/>
                </a:lnTo>
                <a:lnTo>
                  <a:pt x="436295" y="595629"/>
                </a:lnTo>
                <a:lnTo>
                  <a:pt x="739775" y="595629"/>
                </a:lnTo>
                <a:lnTo>
                  <a:pt x="739775" y="594359"/>
                </a:lnTo>
                <a:lnTo>
                  <a:pt x="740187" y="593089"/>
                </a:lnTo>
                <a:lnTo>
                  <a:pt x="683475" y="593089"/>
                </a:lnTo>
                <a:lnTo>
                  <a:pt x="683475" y="579119"/>
                </a:lnTo>
                <a:lnTo>
                  <a:pt x="682209" y="571499"/>
                </a:lnTo>
                <a:lnTo>
                  <a:pt x="507695" y="571499"/>
                </a:lnTo>
                <a:lnTo>
                  <a:pt x="506507" y="566419"/>
                </a:lnTo>
                <a:lnTo>
                  <a:pt x="458266" y="566419"/>
                </a:lnTo>
                <a:lnTo>
                  <a:pt x="450024" y="549909"/>
                </a:lnTo>
                <a:lnTo>
                  <a:pt x="445923" y="539749"/>
                </a:lnTo>
                <a:lnTo>
                  <a:pt x="441953" y="528319"/>
                </a:lnTo>
                <a:lnTo>
                  <a:pt x="438240" y="516889"/>
                </a:lnTo>
                <a:lnTo>
                  <a:pt x="435274" y="507999"/>
                </a:lnTo>
                <a:close/>
              </a:path>
              <a:path w="9144000" h="709929">
                <a:moveTo>
                  <a:pt x="8947658" y="580389"/>
                </a:moveTo>
                <a:lnTo>
                  <a:pt x="8946261" y="588009"/>
                </a:lnTo>
                <a:lnTo>
                  <a:pt x="8945106" y="600709"/>
                </a:lnTo>
                <a:lnTo>
                  <a:pt x="8944991" y="607059"/>
                </a:lnTo>
                <a:lnTo>
                  <a:pt x="8942197" y="619759"/>
                </a:lnTo>
                <a:lnTo>
                  <a:pt x="9143999" y="619759"/>
                </a:lnTo>
                <a:lnTo>
                  <a:pt x="9143999" y="604519"/>
                </a:lnTo>
                <a:lnTo>
                  <a:pt x="8950452" y="604519"/>
                </a:lnTo>
                <a:lnTo>
                  <a:pt x="8950325" y="600709"/>
                </a:lnTo>
                <a:lnTo>
                  <a:pt x="8949055" y="588009"/>
                </a:lnTo>
                <a:lnTo>
                  <a:pt x="8947658" y="580389"/>
                </a:lnTo>
                <a:close/>
              </a:path>
              <a:path w="9144000" h="709929">
                <a:moveTo>
                  <a:pt x="739775" y="595629"/>
                </a:moveTo>
                <a:lnTo>
                  <a:pt x="436295" y="595629"/>
                </a:lnTo>
                <a:lnTo>
                  <a:pt x="444525" y="615949"/>
                </a:lnTo>
                <a:lnTo>
                  <a:pt x="434911" y="617219"/>
                </a:lnTo>
                <a:lnTo>
                  <a:pt x="1312672" y="617219"/>
                </a:lnTo>
                <a:lnTo>
                  <a:pt x="1312418" y="615949"/>
                </a:lnTo>
                <a:lnTo>
                  <a:pt x="8942197" y="615949"/>
                </a:lnTo>
                <a:lnTo>
                  <a:pt x="8942197" y="613409"/>
                </a:lnTo>
                <a:lnTo>
                  <a:pt x="861999" y="613409"/>
                </a:lnTo>
                <a:lnTo>
                  <a:pt x="853757" y="612139"/>
                </a:lnTo>
                <a:lnTo>
                  <a:pt x="857872" y="607059"/>
                </a:lnTo>
                <a:lnTo>
                  <a:pt x="485724" y="607059"/>
                </a:lnTo>
                <a:lnTo>
                  <a:pt x="485724" y="603249"/>
                </a:lnTo>
                <a:lnTo>
                  <a:pt x="487095" y="601979"/>
                </a:lnTo>
                <a:lnTo>
                  <a:pt x="750074" y="601979"/>
                </a:lnTo>
                <a:lnTo>
                  <a:pt x="741146" y="600709"/>
                </a:lnTo>
                <a:lnTo>
                  <a:pt x="739775" y="599439"/>
                </a:lnTo>
                <a:lnTo>
                  <a:pt x="739775" y="595629"/>
                </a:lnTo>
                <a:close/>
              </a:path>
              <a:path w="9144000" h="709929">
                <a:moveTo>
                  <a:pt x="5527611" y="595629"/>
                </a:moveTo>
                <a:lnTo>
                  <a:pt x="860628" y="595629"/>
                </a:lnTo>
                <a:lnTo>
                  <a:pt x="863371" y="603249"/>
                </a:lnTo>
                <a:lnTo>
                  <a:pt x="864743" y="609599"/>
                </a:lnTo>
                <a:lnTo>
                  <a:pt x="863371" y="610869"/>
                </a:lnTo>
                <a:lnTo>
                  <a:pt x="863371" y="612139"/>
                </a:lnTo>
                <a:lnTo>
                  <a:pt x="861999" y="613409"/>
                </a:lnTo>
                <a:lnTo>
                  <a:pt x="2748788" y="613409"/>
                </a:lnTo>
                <a:lnTo>
                  <a:pt x="2748788" y="609599"/>
                </a:lnTo>
                <a:lnTo>
                  <a:pt x="8756193" y="609599"/>
                </a:lnTo>
                <a:lnTo>
                  <a:pt x="8755317" y="605789"/>
                </a:lnTo>
                <a:lnTo>
                  <a:pt x="5612003" y="605789"/>
                </a:lnTo>
                <a:lnTo>
                  <a:pt x="5613400" y="603249"/>
                </a:lnTo>
                <a:lnTo>
                  <a:pt x="5613400" y="600709"/>
                </a:lnTo>
                <a:lnTo>
                  <a:pt x="5614797" y="598169"/>
                </a:lnTo>
                <a:lnTo>
                  <a:pt x="5526913" y="598169"/>
                </a:lnTo>
                <a:lnTo>
                  <a:pt x="5527611" y="595629"/>
                </a:lnTo>
                <a:close/>
              </a:path>
              <a:path w="9144000" h="709929">
                <a:moveTo>
                  <a:pt x="8756193" y="609599"/>
                </a:moveTo>
                <a:lnTo>
                  <a:pt x="2748788" y="609599"/>
                </a:lnTo>
                <a:lnTo>
                  <a:pt x="2748788" y="610869"/>
                </a:lnTo>
                <a:lnTo>
                  <a:pt x="2750185" y="610869"/>
                </a:lnTo>
                <a:lnTo>
                  <a:pt x="2748788" y="612139"/>
                </a:lnTo>
                <a:lnTo>
                  <a:pt x="2748788" y="613409"/>
                </a:lnTo>
                <a:lnTo>
                  <a:pt x="8942197" y="613409"/>
                </a:lnTo>
                <a:lnTo>
                  <a:pt x="8942197" y="612139"/>
                </a:lnTo>
                <a:lnTo>
                  <a:pt x="8756777" y="612139"/>
                </a:lnTo>
                <a:lnTo>
                  <a:pt x="8756193" y="609599"/>
                </a:lnTo>
                <a:close/>
              </a:path>
              <a:path w="9144000" h="709929">
                <a:moveTo>
                  <a:pt x="8800435" y="408939"/>
                </a:moveTo>
                <a:lnTo>
                  <a:pt x="8771890" y="408939"/>
                </a:lnTo>
                <a:lnTo>
                  <a:pt x="8776081" y="433069"/>
                </a:lnTo>
                <a:lnTo>
                  <a:pt x="8777666" y="443229"/>
                </a:lnTo>
                <a:lnTo>
                  <a:pt x="8779885" y="463549"/>
                </a:lnTo>
                <a:lnTo>
                  <a:pt x="8781472" y="473286"/>
                </a:lnTo>
                <a:lnTo>
                  <a:pt x="8781542" y="482599"/>
                </a:lnTo>
                <a:lnTo>
                  <a:pt x="8782939" y="488949"/>
                </a:lnTo>
                <a:lnTo>
                  <a:pt x="8782939" y="499109"/>
                </a:lnTo>
                <a:lnTo>
                  <a:pt x="8781542" y="501649"/>
                </a:lnTo>
                <a:lnTo>
                  <a:pt x="8781496" y="503233"/>
                </a:lnTo>
                <a:lnTo>
                  <a:pt x="8772390" y="548639"/>
                </a:lnTo>
                <a:lnTo>
                  <a:pt x="8767325" y="568959"/>
                </a:lnTo>
                <a:lnTo>
                  <a:pt x="8765032" y="579119"/>
                </a:lnTo>
                <a:lnTo>
                  <a:pt x="8756777" y="612139"/>
                </a:lnTo>
                <a:lnTo>
                  <a:pt x="8942197" y="612139"/>
                </a:lnTo>
                <a:lnTo>
                  <a:pt x="8942306" y="591819"/>
                </a:lnTo>
                <a:lnTo>
                  <a:pt x="8942415" y="586739"/>
                </a:lnTo>
                <a:lnTo>
                  <a:pt x="8943311" y="568959"/>
                </a:lnTo>
                <a:lnTo>
                  <a:pt x="8943438" y="565149"/>
                </a:lnTo>
                <a:lnTo>
                  <a:pt x="8943562" y="560069"/>
                </a:lnTo>
                <a:lnTo>
                  <a:pt x="8943594" y="549909"/>
                </a:lnTo>
                <a:lnTo>
                  <a:pt x="8944059" y="548639"/>
                </a:lnTo>
                <a:lnTo>
                  <a:pt x="8899652" y="548639"/>
                </a:lnTo>
                <a:lnTo>
                  <a:pt x="8899652" y="544829"/>
                </a:lnTo>
                <a:lnTo>
                  <a:pt x="8846058" y="544829"/>
                </a:lnTo>
                <a:lnTo>
                  <a:pt x="8846058" y="543559"/>
                </a:lnTo>
                <a:lnTo>
                  <a:pt x="8844661" y="542289"/>
                </a:lnTo>
                <a:lnTo>
                  <a:pt x="8844661" y="539749"/>
                </a:lnTo>
                <a:lnTo>
                  <a:pt x="8843264" y="539749"/>
                </a:lnTo>
                <a:lnTo>
                  <a:pt x="8843264" y="530859"/>
                </a:lnTo>
                <a:lnTo>
                  <a:pt x="8841994" y="523239"/>
                </a:lnTo>
                <a:lnTo>
                  <a:pt x="8841994" y="516889"/>
                </a:lnTo>
                <a:lnTo>
                  <a:pt x="8837803" y="480059"/>
                </a:lnTo>
                <a:lnTo>
                  <a:pt x="8840446" y="467359"/>
                </a:lnTo>
                <a:lnTo>
                  <a:pt x="8842279" y="454659"/>
                </a:lnTo>
                <a:lnTo>
                  <a:pt x="8843458" y="443229"/>
                </a:lnTo>
                <a:lnTo>
                  <a:pt x="8802116" y="443229"/>
                </a:lnTo>
                <a:lnTo>
                  <a:pt x="8802023" y="427143"/>
                </a:lnTo>
                <a:lnTo>
                  <a:pt x="8801286" y="420369"/>
                </a:lnTo>
                <a:lnTo>
                  <a:pt x="8800435" y="408939"/>
                </a:lnTo>
                <a:close/>
              </a:path>
              <a:path w="9144000" h="709929">
                <a:moveTo>
                  <a:pt x="750074" y="601979"/>
                </a:moveTo>
                <a:lnTo>
                  <a:pt x="487095" y="601979"/>
                </a:lnTo>
                <a:lnTo>
                  <a:pt x="487095" y="603249"/>
                </a:lnTo>
                <a:lnTo>
                  <a:pt x="488480" y="605789"/>
                </a:lnTo>
                <a:lnTo>
                  <a:pt x="488480" y="607059"/>
                </a:lnTo>
                <a:lnTo>
                  <a:pt x="857872" y="607059"/>
                </a:lnTo>
                <a:lnTo>
                  <a:pt x="858702" y="603249"/>
                </a:lnTo>
                <a:lnTo>
                  <a:pt x="759002" y="603249"/>
                </a:lnTo>
                <a:lnTo>
                  <a:pt x="750074" y="601979"/>
                </a:lnTo>
                <a:close/>
              </a:path>
              <a:path w="9144000" h="709929">
                <a:moveTo>
                  <a:pt x="5726049" y="575309"/>
                </a:moveTo>
                <a:lnTo>
                  <a:pt x="5532374" y="575309"/>
                </a:lnTo>
                <a:lnTo>
                  <a:pt x="5532374" y="577849"/>
                </a:lnTo>
                <a:lnTo>
                  <a:pt x="5533771" y="581659"/>
                </a:lnTo>
                <a:lnTo>
                  <a:pt x="5533771" y="590549"/>
                </a:lnTo>
                <a:lnTo>
                  <a:pt x="5532374" y="591819"/>
                </a:lnTo>
                <a:lnTo>
                  <a:pt x="5532374" y="593089"/>
                </a:lnTo>
                <a:lnTo>
                  <a:pt x="5530977" y="594359"/>
                </a:lnTo>
                <a:lnTo>
                  <a:pt x="5530977" y="596899"/>
                </a:lnTo>
                <a:lnTo>
                  <a:pt x="5529707" y="598169"/>
                </a:lnTo>
                <a:lnTo>
                  <a:pt x="5614797" y="598169"/>
                </a:lnTo>
                <a:lnTo>
                  <a:pt x="5614797" y="599439"/>
                </a:lnTo>
                <a:lnTo>
                  <a:pt x="5616194" y="600709"/>
                </a:lnTo>
                <a:lnTo>
                  <a:pt x="5614797" y="601979"/>
                </a:lnTo>
                <a:lnTo>
                  <a:pt x="5614797" y="605789"/>
                </a:lnTo>
                <a:lnTo>
                  <a:pt x="8755317" y="605789"/>
                </a:lnTo>
                <a:lnTo>
                  <a:pt x="8754733" y="603249"/>
                </a:lnTo>
                <a:lnTo>
                  <a:pt x="8752522" y="594359"/>
                </a:lnTo>
                <a:lnTo>
                  <a:pt x="8749616" y="585469"/>
                </a:lnTo>
                <a:lnTo>
                  <a:pt x="8498586" y="585469"/>
                </a:lnTo>
                <a:lnTo>
                  <a:pt x="8496123" y="580389"/>
                </a:lnTo>
                <a:lnTo>
                  <a:pt x="5804281" y="580389"/>
                </a:lnTo>
                <a:lnTo>
                  <a:pt x="5803837" y="579119"/>
                </a:lnTo>
                <a:lnTo>
                  <a:pt x="5724652" y="579119"/>
                </a:lnTo>
                <a:lnTo>
                  <a:pt x="5726049" y="575309"/>
                </a:lnTo>
                <a:close/>
              </a:path>
              <a:path w="9144000" h="709929">
                <a:moveTo>
                  <a:pt x="392341" y="596899"/>
                </a:moveTo>
                <a:lnTo>
                  <a:pt x="344284" y="596899"/>
                </a:lnTo>
                <a:lnTo>
                  <a:pt x="344284" y="599439"/>
                </a:lnTo>
                <a:lnTo>
                  <a:pt x="342912" y="601979"/>
                </a:lnTo>
                <a:lnTo>
                  <a:pt x="342912" y="604519"/>
                </a:lnTo>
                <a:lnTo>
                  <a:pt x="392341" y="604519"/>
                </a:lnTo>
                <a:lnTo>
                  <a:pt x="392341" y="596899"/>
                </a:lnTo>
                <a:close/>
              </a:path>
              <a:path w="9144000" h="709929">
                <a:moveTo>
                  <a:pt x="8976377" y="546099"/>
                </a:moveTo>
                <a:lnTo>
                  <a:pt x="8944991" y="546099"/>
                </a:lnTo>
                <a:lnTo>
                  <a:pt x="8946261" y="547369"/>
                </a:lnTo>
                <a:lnTo>
                  <a:pt x="8949055" y="552449"/>
                </a:lnTo>
                <a:lnTo>
                  <a:pt x="8961395" y="567689"/>
                </a:lnTo>
                <a:lnTo>
                  <a:pt x="8965565" y="572769"/>
                </a:lnTo>
                <a:lnTo>
                  <a:pt x="8962771" y="577849"/>
                </a:lnTo>
                <a:lnTo>
                  <a:pt x="8961374" y="579119"/>
                </a:lnTo>
                <a:lnTo>
                  <a:pt x="8959977" y="581659"/>
                </a:lnTo>
                <a:lnTo>
                  <a:pt x="8957310" y="585469"/>
                </a:lnTo>
                <a:lnTo>
                  <a:pt x="8951849" y="601979"/>
                </a:lnTo>
                <a:lnTo>
                  <a:pt x="8951849" y="603249"/>
                </a:lnTo>
                <a:lnTo>
                  <a:pt x="8950452" y="604519"/>
                </a:lnTo>
                <a:lnTo>
                  <a:pt x="9143999" y="604519"/>
                </a:lnTo>
                <a:lnTo>
                  <a:pt x="9143999" y="603249"/>
                </a:lnTo>
                <a:lnTo>
                  <a:pt x="9020429" y="603249"/>
                </a:lnTo>
                <a:lnTo>
                  <a:pt x="9017762" y="599439"/>
                </a:lnTo>
                <a:lnTo>
                  <a:pt x="9012174" y="591819"/>
                </a:lnTo>
                <a:lnTo>
                  <a:pt x="9022842" y="556259"/>
                </a:lnTo>
                <a:lnTo>
                  <a:pt x="8977884" y="556259"/>
                </a:lnTo>
                <a:lnTo>
                  <a:pt x="8977884" y="554989"/>
                </a:lnTo>
                <a:lnTo>
                  <a:pt x="8976487" y="554989"/>
                </a:lnTo>
                <a:lnTo>
                  <a:pt x="8976377" y="546099"/>
                </a:lnTo>
                <a:close/>
              </a:path>
              <a:path w="9144000" h="709929">
                <a:moveTo>
                  <a:pt x="748017" y="553719"/>
                </a:moveTo>
                <a:lnTo>
                  <a:pt x="750760" y="561339"/>
                </a:lnTo>
                <a:lnTo>
                  <a:pt x="754888" y="575309"/>
                </a:lnTo>
                <a:lnTo>
                  <a:pt x="756259" y="577849"/>
                </a:lnTo>
                <a:lnTo>
                  <a:pt x="757631" y="581659"/>
                </a:lnTo>
                <a:lnTo>
                  <a:pt x="757631" y="591819"/>
                </a:lnTo>
                <a:lnTo>
                  <a:pt x="759002" y="598169"/>
                </a:lnTo>
                <a:lnTo>
                  <a:pt x="759002" y="603249"/>
                </a:lnTo>
                <a:lnTo>
                  <a:pt x="858702" y="603249"/>
                </a:lnTo>
                <a:lnTo>
                  <a:pt x="859256" y="600709"/>
                </a:lnTo>
                <a:lnTo>
                  <a:pt x="860628" y="595629"/>
                </a:lnTo>
                <a:lnTo>
                  <a:pt x="5527611" y="595629"/>
                </a:lnTo>
                <a:lnTo>
                  <a:pt x="5528310" y="593089"/>
                </a:lnTo>
                <a:lnTo>
                  <a:pt x="5528310" y="582929"/>
                </a:lnTo>
                <a:lnTo>
                  <a:pt x="5529707" y="580389"/>
                </a:lnTo>
                <a:lnTo>
                  <a:pt x="5530977" y="577849"/>
                </a:lnTo>
                <a:lnTo>
                  <a:pt x="2529078" y="577849"/>
                </a:lnTo>
                <a:lnTo>
                  <a:pt x="2529078" y="575309"/>
                </a:lnTo>
                <a:lnTo>
                  <a:pt x="2527808" y="572769"/>
                </a:lnTo>
                <a:lnTo>
                  <a:pt x="2527808" y="565149"/>
                </a:lnTo>
                <a:lnTo>
                  <a:pt x="756259" y="565149"/>
                </a:lnTo>
                <a:lnTo>
                  <a:pt x="748017" y="553719"/>
                </a:lnTo>
                <a:close/>
              </a:path>
              <a:path w="9144000" h="709929">
                <a:moveTo>
                  <a:pt x="9050005" y="500379"/>
                </a:moveTo>
                <a:lnTo>
                  <a:pt x="9039733" y="500379"/>
                </a:lnTo>
                <a:lnTo>
                  <a:pt x="9039640" y="506729"/>
                </a:lnTo>
                <a:lnTo>
                  <a:pt x="9038903" y="516889"/>
                </a:lnTo>
                <a:lnTo>
                  <a:pt x="9038288" y="530859"/>
                </a:lnTo>
                <a:lnTo>
                  <a:pt x="9037815" y="543559"/>
                </a:lnTo>
                <a:lnTo>
                  <a:pt x="9036939" y="560069"/>
                </a:lnTo>
                <a:lnTo>
                  <a:pt x="9033652" y="570229"/>
                </a:lnTo>
                <a:lnTo>
                  <a:pt x="9030081" y="581659"/>
                </a:lnTo>
                <a:lnTo>
                  <a:pt x="9026509" y="591819"/>
                </a:lnTo>
                <a:lnTo>
                  <a:pt x="9023223" y="603249"/>
                </a:lnTo>
                <a:lnTo>
                  <a:pt x="9143999" y="603249"/>
                </a:lnTo>
                <a:lnTo>
                  <a:pt x="9143999" y="594359"/>
                </a:lnTo>
                <a:lnTo>
                  <a:pt x="9074023" y="594359"/>
                </a:lnTo>
                <a:lnTo>
                  <a:pt x="9074136" y="582929"/>
                </a:lnTo>
                <a:lnTo>
                  <a:pt x="9092029" y="518159"/>
                </a:lnTo>
                <a:lnTo>
                  <a:pt x="9095741" y="506729"/>
                </a:lnTo>
                <a:lnTo>
                  <a:pt x="9050655" y="506729"/>
                </a:lnTo>
                <a:lnTo>
                  <a:pt x="9050005" y="500379"/>
                </a:lnTo>
                <a:close/>
              </a:path>
              <a:path w="9144000" h="709929">
                <a:moveTo>
                  <a:pt x="9112504" y="510539"/>
                </a:moveTo>
                <a:lnTo>
                  <a:pt x="9110424" y="518159"/>
                </a:lnTo>
                <a:lnTo>
                  <a:pt x="9107842" y="525779"/>
                </a:lnTo>
                <a:lnTo>
                  <a:pt x="9104249" y="537209"/>
                </a:lnTo>
                <a:lnTo>
                  <a:pt x="9094597" y="580389"/>
                </a:lnTo>
                <a:lnTo>
                  <a:pt x="9093200" y="588009"/>
                </a:lnTo>
                <a:lnTo>
                  <a:pt x="9079484" y="591819"/>
                </a:lnTo>
                <a:lnTo>
                  <a:pt x="9074023" y="594359"/>
                </a:lnTo>
                <a:lnTo>
                  <a:pt x="9143999" y="594359"/>
                </a:lnTo>
                <a:lnTo>
                  <a:pt x="9143999" y="582929"/>
                </a:lnTo>
                <a:lnTo>
                  <a:pt x="9109710" y="582929"/>
                </a:lnTo>
                <a:lnTo>
                  <a:pt x="9109811" y="565149"/>
                </a:lnTo>
                <a:lnTo>
                  <a:pt x="9110219" y="560069"/>
                </a:lnTo>
                <a:lnTo>
                  <a:pt x="9110335" y="557529"/>
                </a:lnTo>
                <a:lnTo>
                  <a:pt x="9110495" y="543559"/>
                </a:lnTo>
                <a:lnTo>
                  <a:pt x="9111107" y="537209"/>
                </a:lnTo>
                <a:lnTo>
                  <a:pt x="9111948" y="525151"/>
                </a:lnTo>
                <a:lnTo>
                  <a:pt x="9112260" y="519429"/>
                </a:lnTo>
                <a:lnTo>
                  <a:pt x="9112367" y="516889"/>
                </a:lnTo>
                <a:lnTo>
                  <a:pt x="9112493" y="511809"/>
                </a:lnTo>
                <a:lnTo>
                  <a:pt x="9112504" y="510539"/>
                </a:lnTo>
                <a:close/>
              </a:path>
              <a:path w="9144000" h="709929">
                <a:moveTo>
                  <a:pt x="737906" y="562609"/>
                </a:moveTo>
                <a:lnTo>
                  <a:pt x="680732" y="562609"/>
                </a:lnTo>
                <a:lnTo>
                  <a:pt x="688962" y="588009"/>
                </a:lnTo>
                <a:lnTo>
                  <a:pt x="688962" y="590549"/>
                </a:lnTo>
                <a:lnTo>
                  <a:pt x="687590" y="591819"/>
                </a:lnTo>
                <a:lnTo>
                  <a:pt x="687590" y="593089"/>
                </a:lnTo>
                <a:lnTo>
                  <a:pt x="740187" y="593089"/>
                </a:lnTo>
                <a:lnTo>
                  <a:pt x="742251" y="586739"/>
                </a:lnTo>
                <a:lnTo>
                  <a:pt x="739775" y="586739"/>
                </a:lnTo>
                <a:lnTo>
                  <a:pt x="739775" y="580389"/>
                </a:lnTo>
                <a:lnTo>
                  <a:pt x="738403" y="574039"/>
                </a:lnTo>
                <a:lnTo>
                  <a:pt x="738279" y="566419"/>
                </a:lnTo>
                <a:lnTo>
                  <a:pt x="737906" y="562609"/>
                </a:lnTo>
                <a:close/>
              </a:path>
              <a:path w="9144000" h="709929">
                <a:moveTo>
                  <a:pt x="189779" y="552449"/>
                </a:moveTo>
                <a:lnTo>
                  <a:pt x="154774" y="552449"/>
                </a:lnTo>
                <a:lnTo>
                  <a:pt x="158677" y="561339"/>
                </a:lnTo>
                <a:lnTo>
                  <a:pt x="165972" y="579119"/>
                </a:lnTo>
                <a:lnTo>
                  <a:pt x="169875" y="588009"/>
                </a:lnTo>
                <a:lnTo>
                  <a:pt x="392341" y="588009"/>
                </a:lnTo>
                <a:lnTo>
                  <a:pt x="392341" y="584199"/>
                </a:lnTo>
                <a:lnTo>
                  <a:pt x="201460" y="584199"/>
                </a:lnTo>
                <a:lnTo>
                  <a:pt x="197559" y="574039"/>
                </a:lnTo>
                <a:lnTo>
                  <a:pt x="190267" y="553719"/>
                </a:lnTo>
                <a:lnTo>
                  <a:pt x="189779" y="552449"/>
                </a:lnTo>
                <a:close/>
              </a:path>
              <a:path w="9144000" h="709929">
                <a:moveTo>
                  <a:pt x="746645" y="575309"/>
                </a:moveTo>
                <a:lnTo>
                  <a:pt x="743902" y="579119"/>
                </a:lnTo>
                <a:lnTo>
                  <a:pt x="739775" y="586739"/>
                </a:lnTo>
                <a:lnTo>
                  <a:pt x="742251" y="586739"/>
                </a:lnTo>
                <a:lnTo>
                  <a:pt x="743902" y="581659"/>
                </a:lnTo>
                <a:lnTo>
                  <a:pt x="746645" y="575309"/>
                </a:lnTo>
                <a:close/>
              </a:path>
              <a:path w="9144000" h="709929">
                <a:moveTo>
                  <a:pt x="8742539" y="499109"/>
                </a:moveTo>
                <a:lnTo>
                  <a:pt x="8476615" y="499109"/>
                </a:lnTo>
                <a:lnTo>
                  <a:pt x="8477900" y="505459"/>
                </a:lnTo>
                <a:lnTo>
                  <a:pt x="8479567" y="511809"/>
                </a:lnTo>
                <a:lnTo>
                  <a:pt x="8481472" y="516889"/>
                </a:lnTo>
                <a:lnTo>
                  <a:pt x="8483473" y="523239"/>
                </a:lnTo>
                <a:lnTo>
                  <a:pt x="8491728" y="556259"/>
                </a:lnTo>
                <a:lnTo>
                  <a:pt x="8494522" y="563879"/>
                </a:lnTo>
                <a:lnTo>
                  <a:pt x="8495919" y="572769"/>
                </a:lnTo>
                <a:lnTo>
                  <a:pt x="8497189" y="576579"/>
                </a:lnTo>
                <a:lnTo>
                  <a:pt x="8497189" y="581659"/>
                </a:lnTo>
                <a:lnTo>
                  <a:pt x="8498586" y="585469"/>
                </a:lnTo>
                <a:lnTo>
                  <a:pt x="8749616" y="585469"/>
                </a:lnTo>
                <a:lnTo>
                  <a:pt x="8747125" y="577849"/>
                </a:lnTo>
                <a:lnTo>
                  <a:pt x="8747474" y="575309"/>
                </a:lnTo>
                <a:lnTo>
                  <a:pt x="8602980" y="575309"/>
                </a:lnTo>
                <a:lnTo>
                  <a:pt x="8600186" y="566419"/>
                </a:lnTo>
                <a:lnTo>
                  <a:pt x="8598916" y="563879"/>
                </a:lnTo>
                <a:lnTo>
                  <a:pt x="8598916" y="562609"/>
                </a:lnTo>
                <a:lnTo>
                  <a:pt x="8597519" y="560069"/>
                </a:lnTo>
                <a:lnTo>
                  <a:pt x="8597519" y="554989"/>
                </a:lnTo>
                <a:lnTo>
                  <a:pt x="8596122" y="549909"/>
                </a:lnTo>
                <a:lnTo>
                  <a:pt x="8554974" y="549909"/>
                </a:lnTo>
                <a:lnTo>
                  <a:pt x="8554974" y="529589"/>
                </a:lnTo>
                <a:lnTo>
                  <a:pt x="8557641" y="523239"/>
                </a:lnTo>
                <a:lnTo>
                  <a:pt x="8559038" y="518159"/>
                </a:lnTo>
                <a:lnTo>
                  <a:pt x="8560435" y="510539"/>
                </a:lnTo>
                <a:lnTo>
                  <a:pt x="8737531" y="510539"/>
                </a:lnTo>
                <a:lnTo>
                  <a:pt x="8738621" y="507999"/>
                </a:lnTo>
                <a:lnTo>
                  <a:pt x="8655177" y="507999"/>
                </a:lnTo>
                <a:lnTo>
                  <a:pt x="8655177" y="502919"/>
                </a:lnTo>
                <a:lnTo>
                  <a:pt x="8740842" y="502919"/>
                </a:lnTo>
                <a:lnTo>
                  <a:pt x="8742539" y="499109"/>
                </a:lnTo>
                <a:close/>
              </a:path>
              <a:path w="9144000" h="709929">
                <a:moveTo>
                  <a:pt x="173316" y="408939"/>
                </a:moveTo>
                <a:lnTo>
                  <a:pt x="169875" y="408939"/>
                </a:lnTo>
                <a:lnTo>
                  <a:pt x="171259" y="412749"/>
                </a:lnTo>
                <a:lnTo>
                  <a:pt x="171259" y="416559"/>
                </a:lnTo>
                <a:lnTo>
                  <a:pt x="172631" y="422909"/>
                </a:lnTo>
                <a:lnTo>
                  <a:pt x="174225" y="429259"/>
                </a:lnTo>
                <a:lnTo>
                  <a:pt x="175545" y="434339"/>
                </a:lnTo>
                <a:lnTo>
                  <a:pt x="179489" y="447039"/>
                </a:lnTo>
                <a:lnTo>
                  <a:pt x="181589" y="454887"/>
                </a:lnTo>
                <a:lnTo>
                  <a:pt x="183443" y="462279"/>
                </a:lnTo>
                <a:lnTo>
                  <a:pt x="185095" y="469899"/>
                </a:lnTo>
                <a:lnTo>
                  <a:pt x="186359" y="478789"/>
                </a:lnTo>
                <a:lnTo>
                  <a:pt x="188203" y="487679"/>
                </a:lnTo>
                <a:lnTo>
                  <a:pt x="189790" y="496569"/>
                </a:lnTo>
                <a:lnTo>
                  <a:pt x="191380" y="506729"/>
                </a:lnTo>
                <a:lnTo>
                  <a:pt x="195073" y="527049"/>
                </a:lnTo>
                <a:lnTo>
                  <a:pt x="198245" y="547369"/>
                </a:lnTo>
                <a:lnTo>
                  <a:pt x="200088" y="558799"/>
                </a:lnTo>
                <a:lnTo>
                  <a:pt x="200088" y="562609"/>
                </a:lnTo>
                <a:lnTo>
                  <a:pt x="201460" y="565149"/>
                </a:lnTo>
                <a:lnTo>
                  <a:pt x="201460" y="584199"/>
                </a:lnTo>
                <a:lnTo>
                  <a:pt x="392341" y="584199"/>
                </a:lnTo>
                <a:lnTo>
                  <a:pt x="392341" y="582929"/>
                </a:lnTo>
                <a:lnTo>
                  <a:pt x="329171" y="582929"/>
                </a:lnTo>
                <a:lnTo>
                  <a:pt x="327190" y="579119"/>
                </a:lnTo>
                <a:lnTo>
                  <a:pt x="230301" y="579119"/>
                </a:lnTo>
                <a:lnTo>
                  <a:pt x="227558" y="562609"/>
                </a:lnTo>
                <a:lnTo>
                  <a:pt x="224815" y="556259"/>
                </a:lnTo>
                <a:lnTo>
                  <a:pt x="224599" y="548639"/>
                </a:lnTo>
                <a:lnTo>
                  <a:pt x="223726" y="534669"/>
                </a:lnTo>
                <a:lnTo>
                  <a:pt x="223611" y="532129"/>
                </a:lnTo>
                <a:lnTo>
                  <a:pt x="223431" y="525779"/>
                </a:lnTo>
                <a:lnTo>
                  <a:pt x="220345" y="492759"/>
                </a:lnTo>
                <a:lnTo>
                  <a:pt x="219316" y="482599"/>
                </a:lnTo>
                <a:lnTo>
                  <a:pt x="218728" y="477519"/>
                </a:lnTo>
                <a:lnTo>
                  <a:pt x="202844" y="477519"/>
                </a:lnTo>
                <a:lnTo>
                  <a:pt x="202844" y="476249"/>
                </a:lnTo>
                <a:lnTo>
                  <a:pt x="201460" y="473709"/>
                </a:lnTo>
                <a:lnTo>
                  <a:pt x="200088" y="468629"/>
                </a:lnTo>
                <a:lnTo>
                  <a:pt x="197345" y="463549"/>
                </a:lnTo>
                <a:lnTo>
                  <a:pt x="194602" y="452119"/>
                </a:lnTo>
                <a:lnTo>
                  <a:pt x="191858" y="448309"/>
                </a:lnTo>
                <a:lnTo>
                  <a:pt x="189103" y="443229"/>
                </a:lnTo>
                <a:lnTo>
                  <a:pt x="185286" y="435355"/>
                </a:lnTo>
                <a:lnTo>
                  <a:pt x="180412" y="425449"/>
                </a:lnTo>
                <a:lnTo>
                  <a:pt x="178117" y="420369"/>
                </a:lnTo>
                <a:lnTo>
                  <a:pt x="175374" y="412749"/>
                </a:lnTo>
                <a:lnTo>
                  <a:pt x="173316" y="408939"/>
                </a:lnTo>
                <a:close/>
              </a:path>
              <a:path w="9144000" h="709929">
                <a:moveTo>
                  <a:pt x="394340" y="537209"/>
                </a:moveTo>
                <a:lnTo>
                  <a:pt x="316814" y="537209"/>
                </a:lnTo>
                <a:lnTo>
                  <a:pt x="320722" y="544829"/>
                </a:lnTo>
                <a:lnTo>
                  <a:pt x="328019" y="561339"/>
                </a:lnTo>
                <a:lnTo>
                  <a:pt x="331927" y="568959"/>
                </a:lnTo>
                <a:lnTo>
                  <a:pt x="331927" y="575309"/>
                </a:lnTo>
                <a:lnTo>
                  <a:pt x="329171" y="582929"/>
                </a:lnTo>
                <a:lnTo>
                  <a:pt x="392341" y="582929"/>
                </a:lnTo>
                <a:lnTo>
                  <a:pt x="392459" y="566419"/>
                </a:lnTo>
                <a:lnTo>
                  <a:pt x="392578" y="561339"/>
                </a:lnTo>
                <a:lnTo>
                  <a:pt x="393204" y="549909"/>
                </a:lnTo>
                <a:lnTo>
                  <a:pt x="394087" y="539749"/>
                </a:lnTo>
                <a:lnTo>
                  <a:pt x="394340" y="537209"/>
                </a:lnTo>
                <a:close/>
              </a:path>
              <a:path w="9144000" h="709929">
                <a:moveTo>
                  <a:pt x="9143999" y="575309"/>
                </a:moveTo>
                <a:lnTo>
                  <a:pt x="9138910" y="575309"/>
                </a:lnTo>
                <a:lnTo>
                  <a:pt x="9129474" y="577849"/>
                </a:lnTo>
                <a:lnTo>
                  <a:pt x="9109710" y="582929"/>
                </a:lnTo>
                <a:lnTo>
                  <a:pt x="9143999" y="582929"/>
                </a:lnTo>
                <a:lnTo>
                  <a:pt x="9143999" y="575309"/>
                </a:lnTo>
                <a:close/>
              </a:path>
              <a:path w="9144000" h="709929">
                <a:moveTo>
                  <a:pt x="5917648" y="482599"/>
                </a:moveTo>
                <a:lnTo>
                  <a:pt x="5808472" y="482599"/>
                </a:lnTo>
                <a:lnTo>
                  <a:pt x="5811139" y="485139"/>
                </a:lnTo>
                <a:lnTo>
                  <a:pt x="5813933" y="488949"/>
                </a:lnTo>
                <a:lnTo>
                  <a:pt x="5816727" y="491489"/>
                </a:lnTo>
                <a:lnTo>
                  <a:pt x="5812536" y="548639"/>
                </a:lnTo>
                <a:lnTo>
                  <a:pt x="5810513" y="556259"/>
                </a:lnTo>
                <a:lnTo>
                  <a:pt x="5808456" y="563879"/>
                </a:lnTo>
                <a:lnTo>
                  <a:pt x="5804281" y="580389"/>
                </a:lnTo>
                <a:lnTo>
                  <a:pt x="8496123" y="580389"/>
                </a:lnTo>
                <a:lnTo>
                  <a:pt x="8494892" y="577849"/>
                </a:lnTo>
                <a:lnTo>
                  <a:pt x="6352286" y="577849"/>
                </a:lnTo>
                <a:lnTo>
                  <a:pt x="6348095" y="574039"/>
                </a:lnTo>
                <a:lnTo>
                  <a:pt x="6348029" y="562609"/>
                </a:lnTo>
                <a:lnTo>
                  <a:pt x="5986907" y="562609"/>
                </a:lnTo>
                <a:lnTo>
                  <a:pt x="5986907" y="560069"/>
                </a:lnTo>
                <a:lnTo>
                  <a:pt x="6347985" y="560069"/>
                </a:lnTo>
                <a:lnTo>
                  <a:pt x="6347920" y="556259"/>
                </a:lnTo>
                <a:lnTo>
                  <a:pt x="6347851" y="554989"/>
                </a:lnTo>
                <a:lnTo>
                  <a:pt x="5890768" y="554989"/>
                </a:lnTo>
                <a:lnTo>
                  <a:pt x="5890768" y="553719"/>
                </a:lnTo>
                <a:lnTo>
                  <a:pt x="6347782" y="553719"/>
                </a:lnTo>
                <a:lnTo>
                  <a:pt x="6347505" y="548639"/>
                </a:lnTo>
                <a:lnTo>
                  <a:pt x="6028182" y="548639"/>
                </a:lnTo>
                <a:lnTo>
                  <a:pt x="6025518" y="541019"/>
                </a:lnTo>
                <a:lnTo>
                  <a:pt x="5888101" y="541019"/>
                </a:lnTo>
                <a:lnTo>
                  <a:pt x="5888101" y="527049"/>
                </a:lnTo>
                <a:lnTo>
                  <a:pt x="6020635" y="527049"/>
                </a:lnTo>
                <a:lnTo>
                  <a:pt x="6018859" y="521969"/>
                </a:lnTo>
                <a:lnTo>
                  <a:pt x="6016777" y="516889"/>
                </a:lnTo>
                <a:lnTo>
                  <a:pt x="6015736" y="516889"/>
                </a:lnTo>
                <a:lnTo>
                  <a:pt x="6015786" y="510539"/>
                </a:lnTo>
                <a:lnTo>
                  <a:pt x="5941695" y="510539"/>
                </a:lnTo>
                <a:lnTo>
                  <a:pt x="5940298" y="505459"/>
                </a:lnTo>
                <a:lnTo>
                  <a:pt x="5940298" y="501649"/>
                </a:lnTo>
                <a:lnTo>
                  <a:pt x="5938901" y="496569"/>
                </a:lnTo>
                <a:lnTo>
                  <a:pt x="5899023" y="496569"/>
                </a:lnTo>
                <a:lnTo>
                  <a:pt x="5899023" y="491489"/>
                </a:lnTo>
                <a:lnTo>
                  <a:pt x="5938901" y="491489"/>
                </a:lnTo>
                <a:lnTo>
                  <a:pt x="5938901" y="490219"/>
                </a:lnTo>
                <a:lnTo>
                  <a:pt x="5918327" y="490219"/>
                </a:lnTo>
                <a:lnTo>
                  <a:pt x="5917648" y="482599"/>
                </a:lnTo>
                <a:close/>
              </a:path>
              <a:path w="9144000" h="709929">
                <a:moveTo>
                  <a:pt x="257112" y="448309"/>
                </a:moveTo>
                <a:lnTo>
                  <a:pt x="215201" y="448309"/>
                </a:lnTo>
                <a:lnTo>
                  <a:pt x="215359" y="449579"/>
                </a:lnTo>
                <a:lnTo>
                  <a:pt x="216573" y="449579"/>
                </a:lnTo>
                <a:lnTo>
                  <a:pt x="216573" y="450849"/>
                </a:lnTo>
                <a:lnTo>
                  <a:pt x="217944" y="453389"/>
                </a:lnTo>
                <a:lnTo>
                  <a:pt x="219316" y="454659"/>
                </a:lnTo>
                <a:lnTo>
                  <a:pt x="220687" y="458469"/>
                </a:lnTo>
                <a:lnTo>
                  <a:pt x="223608" y="491489"/>
                </a:lnTo>
                <a:lnTo>
                  <a:pt x="225520" y="509269"/>
                </a:lnTo>
                <a:lnTo>
                  <a:pt x="231673" y="563879"/>
                </a:lnTo>
                <a:lnTo>
                  <a:pt x="231673" y="567689"/>
                </a:lnTo>
                <a:lnTo>
                  <a:pt x="230301" y="572769"/>
                </a:lnTo>
                <a:lnTo>
                  <a:pt x="230301" y="579119"/>
                </a:lnTo>
                <a:lnTo>
                  <a:pt x="327190" y="579119"/>
                </a:lnTo>
                <a:lnTo>
                  <a:pt x="325870" y="576579"/>
                </a:lnTo>
                <a:lnTo>
                  <a:pt x="318750" y="561339"/>
                </a:lnTo>
                <a:lnTo>
                  <a:pt x="315442" y="554989"/>
                </a:lnTo>
                <a:lnTo>
                  <a:pt x="315442" y="548639"/>
                </a:lnTo>
                <a:lnTo>
                  <a:pt x="316814" y="542289"/>
                </a:lnTo>
                <a:lnTo>
                  <a:pt x="316814" y="537209"/>
                </a:lnTo>
                <a:lnTo>
                  <a:pt x="394340" y="537209"/>
                </a:lnTo>
                <a:lnTo>
                  <a:pt x="395097" y="529589"/>
                </a:lnTo>
                <a:lnTo>
                  <a:pt x="342912" y="529589"/>
                </a:lnTo>
                <a:lnTo>
                  <a:pt x="340169" y="525779"/>
                </a:lnTo>
                <a:lnTo>
                  <a:pt x="337413" y="520699"/>
                </a:lnTo>
                <a:lnTo>
                  <a:pt x="336042" y="516889"/>
                </a:lnTo>
                <a:lnTo>
                  <a:pt x="327799" y="502919"/>
                </a:lnTo>
                <a:lnTo>
                  <a:pt x="287985" y="502919"/>
                </a:lnTo>
                <a:lnTo>
                  <a:pt x="286600" y="501649"/>
                </a:lnTo>
                <a:lnTo>
                  <a:pt x="286600" y="500379"/>
                </a:lnTo>
                <a:lnTo>
                  <a:pt x="285229" y="499109"/>
                </a:lnTo>
                <a:lnTo>
                  <a:pt x="286600" y="496569"/>
                </a:lnTo>
                <a:lnTo>
                  <a:pt x="287985" y="491489"/>
                </a:lnTo>
                <a:lnTo>
                  <a:pt x="287985" y="488949"/>
                </a:lnTo>
                <a:lnTo>
                  <a:pt x="327171" y="488949"/>
                </a:lnTo>
                <a:lnTo>
                  <a:pt x="330132" y="480059"/>
                </a:lnTo>
                <a:lnTo>
                  <a:pt x="275615" y="480059"/>
                </a:lnTo>
                <a:lnTo>
                  <a:pt x="275615" y="478789"/>
                </a:lnTo>
                <a:lnTo>
                  <a:pt x="274243" y="478789"/>
                </a:lnTo>
                <a:lnTo>
                  <a:pt x="267833" y="466089"/>
                </a:lnTo>
                <a:lnTo>
                  <a:pt x="261034" y="454659"/>
                </a:lnTo>
                <a:lnTo>
                  <a:pt x="257112" y="448309"/>
                </a:lnTo>
                <a:close/>
              </a:path>
              <a:path w="9144000" h="709929">
                <a:moveTo>
                  <a:pt x="5796026" y="554989"/>
                </a:moveTo>
                <a:lnTo>
                  <a:pt x="5726049" y="554989"/>
                </a:lnTo>
                <a:lnTo>
                  <a:pt x="5727446" y="557529"/>
                </a:lnTo>
                <a:lnTo>
                  <a:pt x="5727446" y="560069"/>
                </a:lnTo>
                <a:lnTo>
                  <a:pt x="5728843" y="562609"/>
                </a:lnTo>
                <a:lnTo>
                  <a:pt x="5728843" y="566419"/>
                </a:lnTo>
                <a:lnTo>
                  <a:pt x="5730113" y="567689"/>
                </a:lnTo>
                <a:lnTo>
                  <a:pt x="5728843" y="572769"/>
                </a:lnTo>
                <a:lnTo>
                  <a:pt x="5727446" y="575309"/>
                </a:lnTo>
                <a:lnTo>
                  <a:pt x="5724652" y="579119"/>
                </a:lnTo>
                <a:lnTo>
                  <a:pt x="5803837" y="579119"/>
                </a:lnTo>
                <a:lnTo>
                  <a:pt x="5802062" y="574039"/>
                </a:lnTo>
                <a:lnTo>
                  <a:pt x="5799677" y="566419"/>
                </a:lnTo>
                <a:lnTo>
                  <a:pt x="5797530" y="561339"/>
                </a:lnTo>
                <a:lnTo>
                  <a:pt x="5796026" y="554989"/>
                </a:lnTo>
                <a:close/>
              </a:path>
              <a:path w="9144000" h="709929">
                <a:moveTo>
                  <a:pt x="2620640" y="557529"/>
                </a:moveTo>
                <a:lnTo>
                  <a:pt x="2526411" y="557529"/>
                </a:lnTo>
                <a:lnTo>
                  <a:pt x="2527808" y="558799"/>
                </a:lnTo>
                <a:lnTo>
                  <a:pt x="2529078" y="560069"/>
                </a:lnTo>
                <a:lnTo>
                  <a:pt x="2530475" y="561339"/>
                </a:lnTo>
                <a:lnTo>
                  <a:pt x="2530475" y="572769"/>
                </a:lnTo>
                <a:lnTo>
                  <a:pt x="2529078" y="577849"/>
                </a:lnTo>
                <a:lnTo>
                  <a:pt x="5530977" y="577849"/>
                </a:lnTo>
                <a:lnTo>
                  <a:pt x="5532374" y="575309"/>
                </a:lnTo>
                <a:lnTo>
                  <a:pt x="5726049" y="575309"/>
                </a:lnTo>
                <a:lnTo>
                  <a:pt x="5726514" y="574039"/>
                </a:lnTo>
                <a:lnTo>
                  <a:pt x="3712845" y="574039"/>
                </a:lnTo>
                <a:lnTo>
                  <a:pt x="3712845" y="572769"/>
                </a:lnTo>
                <a:lnTo>
                  <a:pt x="3712591" y="571499"/>
                </a:lnTo>
                <a:lnTo>
                  <a:pt x="2754376" y="571499"/>
                </a:lnTo>
                <a:lnTo>
                  <a:pt x="2752979" y="568959"/>
                </a:lnTo>
                <a:lnTo>
                  <a:pt x="2752979" y="567689"/>
                </a:lnTo>
                <a:lnTo>
                  <a:pt x="2751582" y="566419"/>
                </a:lnTo>
                <a:lnTo>
                  <a:pt x="2752280" y="565149"/>
                </a:lnTo>
                <a:lnTo>
                  <a:pt x="2622550" y="565149"/>
                </a:lnTo>
                <a:lnTo>
                  <a:pt x="2622550" y="563879"/>
                </a:lnTo>
                <a:lnTo>
                  <a:pt x="2621153" y="562609"/>
                </a:lnTo>
                <a:lnTo>
                  <a:pt x="2621153" y="561339"/>
                </a:lnTo>
                <a:lnTo>
                  <a:pt x="2620640" y="557529"/>
                </a:lnTo>
                <a:close/>
              </a:path>
              <a:path w="9144000" h="709929">
                <a:moveTo>
                  <a:pt x="6399743" y="521969"/>
                </a:moveTo>
                <a:lnTo>
                  <a:pt x="6359144" y="521969"/>
                </a:lnTo>
                <a:lnTo>
                  <a:pt x="6359144" y="523239"/>
                </a:lnTo>
                <a:lnTo>
                  <a:pt x="6360541" y="523239"/>
                </a:lnTo>
                <a:lnTo>
                  <a:pt x="6360435" y="525151"/>
                </a:lnTo>
                <a:lnTo>
                  <a:pt x="6356365" y="549909"/>
                </a:lnTo>
                <a:lnTo>
                  <a:pt x="6354308" y="562609"/>
                </a:lnTo>
                <a:lnTo>
                  <a:pt x="6352286" y="576579"/>
                </a:lnTo>
                <a:lnTo>
                  <a:pt x="6352286" y="577849"/>
                </a:lnTo>
                <a:lnTo>
                  <a:pt x="8494892" y="577849"/>
                </a:lnTo>
                <a:lnTo>
                  <a:pt x="8493660" y="575309"/>
                </a:lnTo>
                <a:lnTo>
                  <a:pt x="8487083" y="560069"/>
                </a:lnTo>
                <a:lnTo>
                  <a:pt x="7649972" y="560069"/>
                </a:lnTo>
                <a:lnTo>
                  <a:pt x="7651369" y="554989"/>
                </a:lnTo>
                <a:lnTo>
                  <a:pt x="7651369" y="552449"/>
                </a:lnTo>
                <a:lnTo>
                  <a:pt x="6728459" y="552449"/>
                </a:lnTo>
                <a:lnTo>
                  <a:pt x="6728459" y="548639"/>
                </a:lnTo>
                <a:lnTo>
                  <a:pt x="6727190" y="546099"/>
                </a:lnTo>
                <a:lnTo>
                  <a:pt x="6727190" y="543559"/>
                </a:lnTo>
                <a:lnTo>
                  <a:pt x="6400292" y="543559"/>
                </a:lnTo>
                <a:lnTo>
                  <a:pt x="6397498" y="541019"/>
                </a:lnTo>
                <a:lnTo>
                  <a:pt x="6399743" y="521969"/>
                </a:lnTo>
                <a:close/>
              </a:path>
              <a:path w="9144000" h="709929">
                <a:moveTo>
                  <a:pt x="8733472" y="524509"/>
                </a:moveTo>
                <a:lnTo>
                  <a:pt x="8604377" y="524509"/>
                </a:lnTo>
                <a:lnTo>
                  <a:pt x="8604182" y="534669"/>
                </a:lnTo>
                <a:lnTo>
                  <a:pt x="8603198" y="561339"/>
                </a:lnTo>
                <a:lnTo>
                  <a:pt x="8602980" y="575309"/>
                </a:lnTo>
                <a:lnTo>
                  <a:pt x="8747474" y="575309"/>
                </a:lnTo>
                <a:lnTo>
                  <a:pt x="8751316" y="547369"/>
                </a:lnTo>
                <a:lnTo>
                  <a:pt x="8752584" y="539749"/>
                </a:lnTo>
                <a:lnTo>
                  <a:pt x="8752817" y="538479"/>
                </a:lnTo>
                <a:lnTo>
                  <a:pt x="8737600" y="538479"/>
                </a:lnTo>
                <a:lnTo>
                  <a:pt x="8734806" y="527049"/>
                </a:lnTo>
                <a:lnTo>
                  <a:pt x="8733472" y="524509"/>
                </a:lnTo>
                <a:close/>
              </a:path>
              <a:path w="9144000" h="709929">
                <a:moveTo>
                  <a:pt x="53154" y="308609"/>
                </a:moveTo>
                <a:lnTo>
                  <a:pt x="53433" y="309879"/>
                </a:lnTo>
                <a:lnTo>
                  <a:pt x="54356" y="316229"/>
                </a:lnTo>
                <a:lnTo>
                  <a:pt x="56051" y="326389"/>
                </a:lnTo>
                <a:lnTo>
                  <a:pt x="58642" y="339064"/>
                </a:lnTo>
                <a:lnTo>
                  <a:pt x="60937" y="355962"/>
                </a:lnTo>
                <a:lnTo>
                  <a:pt x="65985" y="386079"/>
                </a:lnTo>
                <a:lnTo>
                  <a:pt x="69567" y="411715"/>
                </a:lnTo>
                <a:lnTo>
                  <a:pt x="72873" y="434339"/>
                </a:lnTo>
                <a:lnTo>
                  <a:pt x="74611" y="448309"/>
                </a:lnTo>
                <a:lnTo>
                  <a:pt x="76606" y="461009"/>
                </a:lnTo>
                <a:lnTo>
                  <a:pt x="79246" y="476249"/>
                </a:lnTo>
                <a:lnTo>
                  <a:pt x="81091" y="490219"/>
                </a:lnTo>
                <a:lnTo>
                  <a:pt x="82811" y="505459"/>
                </a:lnTo>
                <a:lnTo>
                  <a:pt x="84266" y="519429"/>
                </a:lnTo>
                <a:lnTo>
                  <a:pt x="86112" y="534669"/>
                </a:lnTo>
                <a:lnTo>
                  <a:pt x="84739" y="535939"/>
                </a:lnTo>
                <a:lnTo>
                  <a:pt x="84739" y="537209"/>
                </a:lnTo>
                <a:lnTo>
                  <a:pt x="83365" y="539749"/>
                </a:lnTo>
                <a:lnTo>
                  <a:pt x="80512" y="547369"/>
                </a:lnTo>
                <a:lnTo>
                  <a:pt x="78044" y="553719"/>
                </a:lnTo>
                <a:lnTo>
                  <a:pt x="75834" y="561339"/>
                </a:lnTo>
                <a:lnTo>
                  <a:pt x="73753" y="567689"/>
                </a:lnTo>
                <a:lnTo>
                  <a:pt x="73753" y="568959"/>
                </a:lnTo>
                <a:lnTo>
                  <a:pt x="72379" y="571499"/>
                </a:lnTo>
                <a:lnTo>
                  <a:pt x="91605" y="571499"/>
                </a:lnTo>
                <a:lnTo>
                  <a:pt x="91605" y="574039"/>
                </a:lnTo>
                <a:lnTo>
                  <a:pt x="152267" y="574039"/>
                </a:lnTo>
                <a:lnTo>
                  <a:pt x="153231" y="566419"/>
                </a:lnTo>
                <a:lnTo>
                  <a:pt x="117697" y="566419"/>
                </a:lnTo>
                <a:lnTo>
                  <a:pt x="113577" y="535939"/>
                </a:lnTo>
                <a:lnTo>
                  <a:pt x="109457" y="510539"/>
                </a:lnTo>
                <a:lnTo>
                  <a:pt x="111539" y="501649"/>
                </a:lnTo>
                <a:lnTo>
                  <a:pt x="113749" y="492759"/>
                </a:lnTo>
                <a:lnTo>
                  <a:pt x="103964" y="492759"/>
                </a:lnTo>
                <a:lnTo>
                  <a:pt x="93665" y="445769"/>
                </a:lnTo>
                <a:lnTo>
                  <a:pt x="84396" y="407669"/>
                </a:lnTo>
                <a:lnTo>
                  <a:pt x="71876" y="361949"/>
                </a:lnTo>
                <a:lnTo>
                  <a:pt x="64108" y="337732"/>
                </a:lnTo>
                <a:lnTo>
                  <a:pt x="59527" y="325119"/>
                </a:lnTo>
                <a:lnTo>
                  <a:pt x="53154" y="308609"/>
                </a:lnTo>
                <a:close/>
              </a:path>
              <a:path w="9144000" h="709929">
                <a:moveTo>
                  <a:pt x="5033862" y="552449"/>
                </a:moveTo>
                <a:lnTo>
                  <a:pt x="3708780" y="552449"/>
                </a:lnTo>
                <a:lnTo>
                  <a:pt x="3712845" y="572769"/>
                </a:lnTo>
                <a:lnTo>
                  <a:pt x="3712845" y="574039"/>
                </a:lnTo>
                <a:lnTo>
                  <a:pt x="5726514" y="574039"/>
                </a:lnTo>
                <a:lnTo>
                  <a:pt x="5727446" y="571499"/>
                </a:lnTo>
                <a:lnTo>
                  <a:pt x="5723255" y="571499"/>
                </a:lnTo>
                <a:lnTo>
                  <a:pt x="5723255" y="568959"/>
                </a:lnTo>
                <a:lnTo>
                  <a:pt x="5723720" y="567689"/>
                </a:lnTo>
                <a:lnTo>
                  <a:pt x="5407406" y="567689"/>
                </a:lnTo>
                <a:lnTo>
                  <a:pt x="5407406" y="561339"/>
                </a:lnTo>
                <a:lnTo>
                  <a:pt x="5407964" y="558799"/>
                </a:lnTo>
                <a:lnTo>
                  <a:pt x="5035296" y="558799"/>
                </a:lnTo>
                <a:lnTo>
                  <a:pt x="5033862" y="552449"/>
                </a:lnTo>
                <a:close/>
              </a:path>
              <a:path w="9144000" h="709929">
                <a:moveTo>
                  <a:pt x="598018" y="523239"/>
                </a:moveTo>
                <a:lnTo>
                  <a:pt x="495338" y="523239"/>
                </a:lnTo>
                <a:lnTo>
                  <a:pt x="507695" y="553719"/>
                </a:lnTo>
                <a:lnTo>
                  <a:pt x="507695" y="571499"/>
                </a:lnTo>
                <a:lnTo>
                  <a:pt x="682209" y="571499"/>
                </a:lnTo>
                <a:lnTo>
                  <a:pt x="680732" y="562609"/>
                </a:lnTo>
                <a:lnTo>
                  <a:pt x="737906" y="562609"/>
                </a:lnTo>
                <a:lnTo>
                  <a:pt x="737160" y="554989"/>
                </a:lnTo>
                <a:lnTo>
                  <a:pt x="736260" y="547369"/>
                </a:lnTo>
                <a:lnTo>
                  <a:pt x="617562" y="547369"/>
                </a:lnTo>
                <a:lnTo>
                  <a:pt x="617562" y="543559"/>
                </a:lnTo>
                <a:lnTo>
                  <a:pt x="735810" y="543559"/>
                </a:lnTo>
                <a:lnTo>
                  <a:pt x="734160" y="529589"/>
                </a:lnTo>
                <a:lnTo>
                  <a:pt x="734035" y="528319"/>
                </a:lnTo>
                <a:lnTo>
                  <a:pt x="599706" y="528319"/>
                </a:lnTo>
                <a:lnTo>
                  <a:pt x="599706" y="527049"/>
                </a:lnTo>
                <a:lnTo>
                  <a:pt x="598335" y="525779"/>
                </a:lnTo>
                <a:lnTo>
                  <a:pt x="598335" y="524509"/>
                </a:lnTo>
                <a:lnTo>
                  <a:pt x="598018" y="523239"/>
                </a:lnTo>
                <a:close/>
              </a:path>
              <a:path w="9144000" h="709929">
                <a:moveTo>
                  <a:pt x="2852483" y="558799"/>
                </a:moveTo>
                <a:lnTo>
                  <a:pt x="2754376" y="558799"/>
                </a:lnTo>
                <a:lnTo>
                  <a:pt x="2755646" y="560069"/>
                </a:lnTo>
                <a:lnTo>
                  <a:pt x="2755646" y="565149"/>
                </a:lnTo>
                <a:lnTo>
                  <a:pt x="2754376" y="567689"/>
                </a:lnTo>
                <a:lnTo>
                  <a:pt x="2754376" y="571499"/>
                </a:lnTo>
                <a:lnTo>
                  <a:pt x="3712591" y="571499"/>
                </a:lnTo>
                <a:lnTo>
                  <a:pt x="3710559" y="561339"/>
                </a:lnTo>
                <a:lnTo>
                  <a:pt x="2853182" y="561339"/>
                </a:lnTo>
                <a:lnTo>
                  <a:pt x="2853182" y="560069"/>
                </a:lnTo>
                <a:lnTo>
                  <a:pt x="2852483" y="558799"/>
                </a:lnTo>
                <a:close/>
              </a:path>
              <a:path w="9144000" h="709929">
                <a:moveTo>
                  <a:pt x="5728843" y="563879"/>
                </a:moveTo>
                <a:lnTo>
                  <a:pt x="5726049" y="566419"/>
                </a:lnTo>
                <a:lnTo>
                  <a:pt x="5723255" y="571499"/>
                </a:lnTo>
                <a:lnTo>
                  <a:pt x="5727446" y="571499"/>
                </a:lnTo>
                <a:lnTo>
                  <a:pt x="5727446" y="566419"/>
                </a:lnTo>
                <a:lnTo>
                  <a:pt x="5728843" y="563879"/>
                </a:lnTo>
                <a:close/>
              </a:path>
              <a:path w="9144000" h="709929">
                <a:moveTo>
                  <a:pt x="5793359" y="547369"/>
                </a:moveTo>
                <a:lnTo>
                  <a:pt x="5408803" y="547369"/>
                </a:lnTo>
                <a:lnTo>
                  <a:pt x="5410200" y="549909"/>
                </a:lnTo>
                <a:lnTo>
                  <a:pt x="5410200" y="553719"/>
                </a:lnTo>
                <a:lnTo>
                  <a:pt x="5411597" y="556259"/>
                </a:lnTo>
                <a:lnTo>
                  <a:pt x="5412994" y="557529"/>
                </a:lnTo>
                <a:lnTo>
                  <a:pt x="5411597" y="558799"/>
                </a:lnTo>
                <a:lnTo>
                  <a:pt x="5411597" y="560069"/>
                </a:lnTo>
                <a:lnTo>
                  <a:pt x="5407406" y="567689"/>
                </a:lnTo>
                <a:lnTo>
                  <a:pt x="5723720" y="567689"/>
                </a:lnTo>
                <a:lnTo>
                  <a:pt x="5724652" y="565149"/>
                </a:lnTo>
                <a:lnTo>
                  <a:pt x="5724652" y="560069"/>
                </a:lnTo>
                <a:lnTo>
                  <a:pt x="5726049" y="554989"/>
                </a:lnTo>
                <a:lnTo>
                  <a:pt x="5796026" y="554989"/>
                </a:lnTo>
                <a:lnTo>
                  <a:pt x="5794756" y="549909"/>
                </a:lnTo>
                <a:lnTo>
                  <a:pt x="5793359" y="547369"/>
                </a:lnTo>
                <a:close/>
              </a:path>
              <a:path w="9144000" h="709929">
                <a:moveTo>
                  <a:pt x="6463" y="374649"/>
                </a:moveTo>
                <a:lnTo>
                  <a:pt x="6757" y="377274"/>
                </a:lnTo>
                <a:lnTo>
                  <a:pt x="7727" y="382549"/>
                </a:lnTo>
                <a:lnTo>
                  <a:pt x="9360" y="389889"/>
                </a:lnTo>
                <a:lnTo>
                  <a:pt x="11956" y="401319"/>
                </a:lnTo>
                <a:lnTo>
                  <a:pt x="13201" y="407669"/>
                </a:lnTo>
                <a:lnTo>
                  <a:pt x="14732" y="414163"/>
                </a:lnTo>
                <a:lnTo>
                  <a:pt x="16205" y="421639"/>
                </a:lnTo>
                <a:lnTo>
                  <a:pt x="17449" y="430529"/>
                </a:lnTo>
                <a:lnTo>
                  <a:pt x="19295" y="439419"/>
                </a:lnTo>
                <a:lnTo>
                  <a:pt x="20883" y="448309"/>
                </a:lnTo>
                <a:lnTo>
                  <a:pt x="22471" y="458469"/>
                </a:lnTo>
                <a:lnTo>
                  <a:pt x="24316" y="468629"/>
                </a:lnTo>
                <a:lnTo>
                  <a:pt x="26376" y="478789"/>
                </a:lnTo>
                <a:lnTo>
                  <a:pt x="30496" y="501649"/>
                </a:lnTo>
                <a:lnTo>
                  <a:pt x="32556" y="514349"/>
                </a:lnTo>
                <a:lnTo>
                  <a:pt x="36204" y="525779"/>
                </a:lnTo>
                <a:lnTo>
                  <a:pt x="39079" y="538479"/>
                </a:lnTo>
                <a:lnTo>
                  <a:pt x="41439" y="551179"/>
                </a:lnTo>
                <a:lnTo>
                  <a:pt x="43541" y="563879"/>
                </a:lnTo>
                <a:lnTo>
                  <a:pt x="43541" y="566419"/>
                </a:lnTo>
                <a:lnTo>
                  <a:pt x="66887" y="566419"/>
                </a:lnTo>
                <a:lnTo>
                  <a:pt x="66887" y="563879"/>
                </a:lnTo>
                <a:lnTo>
                  <a:pt x="65514" y="560069"/>
                </a:lnTo>
                <a:lnTo>
                  <a:pt x="53154" y="509269"/>
                </a:lnTo>
                <a:lnTo>
                  <a:pt x="40796" y="464819"/>
                </a:lnTo>
                <a:lnTo>
                  <a:pt x="28534" y="427794"/>
                </a:lnTo>
                <a:lnTo>
                  <a:pt x="12836" y="389889"/>
                </a:lnTo>
                <a:lnTo>
                  <a:pt x="9382" y="380999"/>
                </a:lnTo>
                <a:lnTo>
                  <a:pt x="6463" y="374649"/>
                </a:lnTo>
                <a:close/>
              </a:path>
              <a:path w="9144000" h="709929">
                <a:moveTo>
                  <a:pt x="156603" y="468629"/>
                </a:moveTo>
                <a:lnTo>
                  <a:pt x="120444" y="468629"/>
                </a:lnTo>
                <a:lnTo>
                  <a:pt x="121815" y="471169"/>
                </a:lnTo>
                <a:lnTo>
                  <a:pt x="121815" y="472439"/>
                </a:lnTo>
                <a:lnTo>
                  <a:pt x="123189" y="476249"/>
                </a:lnTo>
                <a:lnTo>
                  <a:pt x="126063" y="481329"/>
                </a:lnTo>
                <a:lnTo>
                  <a:pt x="131301" y="494029"/>
                </a:lnTo>
                <a:lnTo>
                  <a:pt x="134175" y="501649"/>
                </a:lnTo>
                <a:lnTo>
                  <a:pt x="127999" y="528319"/>
                </a:lnTo>
                <a:lnTo>
                  <a:pt x="125937" y="538479"/>
                </a:lnTo>
                <a:lnTo>
                  <a:pt x="123189" y="552449"/>
                </a:lnTo>
                <a:lnTo>
                  <a:pt x="123189" y="560069"/>
                </a:lnTo>
                <a:lnTo>
                  <a:pt x="120444" y="562609"/>
                </a:lnTo>
                <a:lnTo>
                  <a:pt x="119070" y="565149"/>
                </a:lnTo>
                <a:lnTo>
                  <a:pt x="117697" y="566419"/>
                </a:lnTo>
                <a:lnTo>
                  <a:pt x="153231" y="566419"/>
                </a:lnTo>
                <a:lnTo>
                  <a:pt x="153939" y="558799"/>
                </a:lnTo>
                <a:lnTo>
                  <a:pt x="154774" y="552449"/>
                </a:lnTo>
                <a:lnTo>
                  <a:pt x="189779" y="552449"/>
                </a:lnTo>
                <a:lnTo>
                  <a:pt x="186359" y="543559"/>
                </a:lnTo>
                <a:lnTo>
                  <a:pt x="183250" y="534669"/>
                </a:lnTo>
                <a:lnTo>
                  <a:pt x="180009" y="525779"/>
                </a:lnTo>
                <a:lnTo>
                  <a:pt x="176512" y="516889"/>
                </a:lnTo>
                <a:lnTo>
                  <a:pt x="172631" y="507999"/>
                </a:lnTo>
                <a:lnTo>
                  <a:pt x="174459" y="505459"/>
                </a:lnTo>
                <a:lnTo>
                  <a:pt x="172631" y="505459"/>
                </a:lnTo>
                <a:lnTo>
                  <a:pt x="169875" y="500379"/>
                </a:lnTo>
                <a:lnTo>
                  <a:pt x="168503" y="495299"/>
                </a:lnTo>
                <a:lnTo>
                  <a:pt x="165760" y="488949"/>
                </a:lnTo>
                <a:lnTo>
                  <a:pt x="165760" y="486409"/>
                </a:lnTo>
                <a:lnTo>
                  <a:pt x="167132" y="483869"/>
                </a:lnTo>
                <a:lnTo>
                  <a:pt x="167132" y="481329"/>
                </a:lnTo>
                <a:lnTo>
                  <a:pt x="167475" y="480059"/>
                </a:lnTo>
                <a:lnTo>
                  <a:pt x="161645" y="480059"/>
                </a:lnTo>
                <a:lnTo>
                  <a:pt x="161645" y="478789"/>
                </a:lnTo>
                <a:lnTo>
                  <a:pt x="160261" y="477519"/>
                </a:lnTo>
                <a:lnTo>
                  <a:pt x="157518" y="471169"/>
                </a:lnTo>
                <a:lnTo>
                  <a:pt x="156603" y="468629"/>
                </a:lnTo>
                <a:close/>
              </a:path>
              <a:path w="9144000" h="709929">
                <a:moveTo>
                  <a:pt x="419811" y="336549"/>
                </a:moveTo>
                <a:lnTo>
                  <a:pt x="418439" y="336549"/>
                </a:lnTo>
                <a:lnTo>
                  <a:pt x="418439" y="337819"/>
                </a:lnTo>
                <a:lnTo>
                  <a:pt x="419811" y="339089"/>
                </a:lnTo>
                <a:lnTo>
                  <a:pt x="421305" y="343201"/>
                </a:lnTo>
                <a:lnTo>
                  <a:pt x="424276" y="350519"/>
                </a:lnTo>
                <a:lnTo>
                  <a:pt x="427366" y="359409"/>
                </a:lnTo>
                <a:lnTo>
                  <a:pt x="430453" y="367029"/>
                </a:lnTo>
                <a:lnTo>
                  <a:pt x="433539" y="375919"/>
                </a:lnTo>
                <a:lnTo>
                  <a:pt x="436654" y="391159"/>
                </a:lnTo>
                <a:lnTo>
                  <a:pt x="439928" y="406540"/>
                </a:lnTo>
                <a:lnTo>
                  <a:pt x="443394" y="421639"/>
                </a:lnTo>
                <a:lnTo>
                  <a:pt x="447281" y="435609"/>
                </a:lnTo>
                <a:lnTo>
                  <a:pt x="450603" y="452119"/>
                </a:lnTo>
                <a:lnTo>
                  <a:pt x="454312" y="468629"/>
                </a:lnTo>
                <a:lnTo>
                  <a:pt x="458280" y="485139"/>
                </a:lnTo>
                <a:lnTo>
                  <a:pt x="462381" y="501649"/>
                </a:lnTo>
                <a:lnTo>
                  <a:pt x="462295" y="507999"/>
                </a:lnTo>
                <a:lnTo>
                  <a:pt x="458266" y="566419"/>
                </a:lnTo>
                <a:lnTo>
                  <a:pt x="506507" y="566419"/>
                </a:lnTo>
                <a:lnTo>
                  <a:pt x="505616" y="562609"/>
                </a:lnTo>
                <a:lnTo>
                  <a:pt x="503407" y="553719"/>
                </a:lnTo>
                <a:lnTo>
                  <a:pt x="500938" y="544829"/>
                </a:lnTo>
                <a:lnTo>
                  <a:pt x="498081" y="537209"/>
                </a:lnTo>
                <a:lnTo>
                  <a:pt x="498081" y="535939"/>
                </a:lnTo>
                <a:lnTo>
                  <a:pt x="496709" y="530859"/>
                </a:lnTo>
                <a:lnTo>
                  <a:pt x="496709" y="527049"/>
                </a:lnTo>
                <a:lnTo>
                  <a:pt x="495338" y="523239"/>
                </a:lnTo>
                <a:lnTo>
                  <a:pt x="598018" y="523239"/>
                </a:lnTo>
                <a:lnTo>
                  <a:pt x="590092" y="491489"/>
                </a:lnTo>
                <a:lnTo>
                  <a:pt x="588721" y="487679"/>
                </a:lnTo>
                <a:lnTo>
                  <a:pt x="590092" y="485139"/>
                </a:lnTo>
                <a:lnTo>
                  <a:pt x="590092" y="482599"/>
                </a:lnTo>
                <a:lnTo>
                  <a:pt x="591143" y="473709"/>
                </a:lnTo>
                <a:lnTo>
                  <a:pt x="592323" y="466089"/>
                </a:lnTo>
                <a:lnTo>
                  <a:pt x="593762" y="458469"/>
                </a:lnTo>
                <a:lnTo>
                  <a:pt x="595591" y="449579"/>
                </a:lnTo>
                <a:lnTo>
                  <a:pt x="607802" y="449579"/>
                </a:lnTo>
                <a:lnTo>
                  <a:pt x="607389" y="448309"/>
                </a:lnTo>
                <a:lnTo>
                  <a:pt x="604845" y="441959"/>
                </a:lnTo>
                <a:lnTo>
                  <a:pt x="500837" y="441959"/>
                </a:lnTo>
                <a:lnTo>
                  <a:pt x="496434" y="434339"/>
                </a:lnTo>
                <a:lnTo>
                  <a:pt x="489851" y="434339"/>
                </a:lnTo>
                <a:lnTo>
                  <a:pt x="488480" y="433069"/>
                </a:lnTo>
                <a:lnTo>
                  <a:pt x="488480" y="431799"/>
                </a:lnTo>
                <a:lnTo>
                  <a:pt x="487095" y="430529"/>
                </a:lnTo>
                <a:lnTo>
                  <a:pt x="485724" y="430529"/>
                </a:lnTo>
                <a:lnTo>
                  <a:pt x="485724" y="429259"/>
                </a:lnTo>
                <a:lnTo>
                  <a:pt x="487095" y="427989"/>
                </a:lnTo>
                <a:lnTo>
                  <a:pt x="492766" y="427989"/>
                </a:lnTo>
                <a:lnTo>
                  <a:pt x="489053" y="421639"/>
                </a:lnTo>
                <a:lnTo>
                  <a:pt x="485724" y="415289"/>
                </a:lnTo>
                <a:lnTo>
                  <a:pt x="485724" y="414019"/>
                </a:lnTo>
                <a:lnTo>
                  <a:pt x="473367" y="414019"/>
                </a:lnTo>
                <a:lnTo>
                  <a:pt x="468237" y="406399"/>
                </a:lnTo>
                <a:lnTo>
                  <a:pt x="463238" y="398779"/>
                </a:lnTo>
                <a:lnTo>
                  <a:pt x="458497" y="392429"/>
                </a:lnTo>
                <a:lnTo>
                  <a:pt x="454139" y="386079"/>
                </a:lnTo>
                <a:lnTo>
                  <a:pt x="449786" y="370839"/>
                </a:lnTo>
                <a:lnTo>
                  <a:pt x="443423" y="350519"/>
                </a:lnTo>
                <a:lnTo>
                  <a:pt x="429425" y="350519"/>
                </a:lnTo>
                <a:lnTo>
                  <a:pt x="423926" y="342899"/>
                </a:lnTo>
                <a:lnTo>
                  <a:pt x="419811" y="337819"/>
                </a:lnTo>
                <a:lnTo>
                  <a:pt x="419811" y="336549"/>
                </a:lnTo>
                <a:close/>
              </a:path>
              <a:path w="9144000" h="709929">
                <a:moveTo>
                  <a:pt x="868180" y="459739"/>
                </a:moveTo>
                <a:lnTo>
                  <a:pt x="741146" y="459739"/>
                </a:lnTo>
                <a:lnTo>
                  <a:pt x="742518" y="463549"/>
                </a:lnTo>
                <a:lnTo>
                  <a:pt x="743902" y="466089"/>
                </a:lnTo>
                <a:lnTo>
                  <a:pt x="745274" y="469899"/>
                </a:lnTo>
                <a:lnTo>
                  <a:pt x="750760" y="483869"/>
                </a:lnTo>
                <a:lnTo>
                  <a:pt x="752132" y="490219"/>
                </a:lnTo>
                <a:lnTo>
                  <a:pt x="752254" y="504189"/>
                </a:lnTo>
                <a:lnTo>
                  <a:pt x="752363" y="507999"/>
                </a:lnTo>
                <a:lnTo>
                  <a:pt x="752716" y="515619"/>
                </a:lnTo>
                <a:lnTo>
                  <a:pt x="753516" y="524509"/>
                </a:lnTo>
                <a:lnTo>
                  <a:pt x="753722" y="533399"/>
                </a:lnTo>
                <a:lnTo>
                  <a:pt x="753829" y="535939"/>
                </a:lnTo>
                <a:lnTo>
                  <a:pt x="754373" y="544829"/>
                </a:lnTo>
                <a:lnTo>
                  <a:pt x="755252" y="554989"/>
                </a:lnTo>
                <a:lnTo>
                  <a:pt x="756259" y="565149"/>
                </a:lnTo>
                <a:lnTo>
                  <a:pt x="851014" y="565149"/>
                </a:lnTo>
                <a:lnTo>
                  <a:pt x="851014" y="562609"/>
                </a:lnTo>
                <a:lnTo>
                  <a:pt x="2526876" y="562609"/>
                </a:lnTo>
                <a:lnTo>
                  <a:pt x="2526411" y="561339"/>
                </a:lnTo>
                <a:lnTo>
                  <a:pt x="2526411" y="557529"/>
                </a:lnTo>
                <a:lnTo>
                  <a:pt x="2620640" y="557529"/>
                </a:lnTo>
                <a:lnTo>
                  <a:pt x="2619590" y="549909"/>
                </a:lnTo>
                <a:lnTo>
                  <a:pt x="1497838" y="549909"/>
                </a:lnTo>
                <a:lnTo>
                  <a:pt x="1496441" y="548639"/>
                </a:lnTo>
                <a:lnTo>
                  <a:pt x="1495044" y="546099"/>
                </a:lnTo>
                <a:lnTo>
                  <a:pt x="1495044" y="544829"/>
                </a:lnTo>
                <a:lnTo>
                  <a:pt x="1011682" y="544829"/>
                </a:lnTo>
                <a:lnTo>
                  <a:pt x="1010310" y="542289"/>
                </a:lnTo>
                <a:lnTo>
                  <a:pt x="1010310" y="539749"/>
                </a:lnTo>
                <a:lnTo>
                  <a:pt x="1008938" y="537209"/>
                </a:lnTo>
                <a:lnTo>
                  <a:pt x="1010310" y="530859"/>
                </a:lnTo>
                <a:lnTo>
                  <a:pt x="1010310" y="528319"/>
                </a:lnTo>
                <a:lnTo>
                  <a:pt x="959497" y="528319"/>
                </a:lnTo>
                <a:lnTo>
                  <a:pt x="957668" y="525779"/>
                </a:lnTo>
                <a:lnTo>
                  <a:pt x="867486" y="525779"/>
                </a:lnTo>
                <a:lnTo>
                  <a:pt x="866114" y="520699"/>
                </a:lnTo>
                <a:lnTo>
                  <a:pt x="861999" y="501649"/>
                </a:lnTo>
                <a:lnTo>
                  <a:pt x="859256" y="490219"/>
                </a:lnTo>
                <a:lnTo>
                  <a:pt x="859256" y="481329"/>
                </a:lnTo>
                <a:lnTo>
                  <a:pt x="860628" y="477519"/>
                </a:lnTo>
                <a:lnTo>
                  <a:pt x="947890" y="477519"/>
                </a:lnTo>
                <a:lnTo>
                  <a:pt x="948818" y="471169"/>
                </a:lnTo>
                <a:lnTo>
                  <a:pt x="874356" y="471169"/>
                </a:lnTo>
                <a:lnTo>
                  <a:pt x="872985" y="469899"/>
                </a:lnTo>
                <a:lnTo>
                  <a:pt x="871719" y="467555"/>
                </a:lnTo>
                <a:lnTo>
                  <a:pt x="871613" y="466089"/>
                </a:lnTo>
                <a:lnTo>
                  <a:pt x="868180" y="459739"/>
                </a:lnTo>
                <a:close/>
              </a:path>
              <a:path w="9144000" h="709929">
                <a:moveTo>
                  <a:pt x="2526876" y="562609"/>
                </a:moveTo>
                <a:lnTo>
                  <a:pt x="851014" y="562609"/>
                </a:lnTo>
                <a:lnTo>
                  <a:pt x="851014" y="565149"/>
                </a:lnTo>
                <a:lnTo>
                  <a:pt x="2527808" y="565149"/>
                </a:lnTo>
                <a:lnTo>
                  <a:pt x="2526876" y="562609"/>
                </a:lnTo>
                <a:close/>
              </a:path>
              <a:path w="9144000" h="709929">
                <a:moveTo>
                  <a:pt x="2742527" y="528319"/>
                </a:moveTo>
                <a:lnTo>
                  <a:pt x="2622550" y="528319"/>
                </a:lnTo>
                <a:lnTo>
                  <a:pt x="2622592" y="538479"/>
                </a:lnTo>
                <a:lnTo>
                  <a:pt x="2622708" y="544829"/>
                </a:lnTo>
                <a:lnTo>
                  <a:pt x="2623085" y="552449"/>
                </a:lnTo>
                <a:lnTo>
                  <a:pt x="2623820" y="560069"/>
                </a:lnTo>
                <a:lnTo>
                  <a:pt x="2622550" y="561339"/>
                </a:lnTo>
                <a:lnTo>
                  <a:pt x="2622550" y="565149"/>
                </a:lnTo>
                <a:lnTo>
                  <a:pt x="2752280" y="565149"/>
                </a:lnTo>
                <a:lnTo>
                  <a:pt x="2754376" y="561339"/>
                </a:lnTo>
                <a:lnTo>
                  <a:pt x="2754376" y="558799"/>
                </a:lnTo>
                <a:lnTo>
                  <a:pt x="2852483" y="558799"/>
                </a:lnTo>
                <a:lnTo>
                  <a:pt x="2851785" y="557529"/>
                </a:lnTo>
                <a:lnTo>
                  <a:pt x="2850515" y="553719"/>
                </a:lnTo>
                <a:lnTo>
                  <a:pt x="2849118" y="549909"/>
                </a:lnTo>
                <a:lnTo>
                  <a:pt x="2850515" y="544829"/>
                </a:lnTo>
                <a:lnTo>
                  <a:pt x="2850515" y="543559"/>
                </a:lnTo>
                <a:lnTo>
                  <a:pt x="2737866" y="543559"/>
                </a:lnTo>
                <a:lnTo>
                  <a:pt x="2736469" y="542289"/>
                </a:lnTo>
                <a:lnTo>
                  <a:pt x="2736469" y="539749"/>
                </a:lnTo>
                <a:lnTo>
                  <a:pt x="2739263" y="534669"/>
                </a:lnTo>
                <a:lnTo>
                  <a:pt x="2740660" y="533399"/>
                </a:lnTo>
                <a:lnTo>
                  <a:pt x="2742527" y="528319"/>
                </a:lnTo>
                <a:close/>
              </a:path>
              <a:path w="9144000" h="709929">
                <a:moveTo>
                  <a:pt x="6347985" y="560069"/>
                </a:moveTo>
                <a:lnTo>
                  <a:pt x="5986907" y="560069"/>
                </a:lnTo>
                <a:lnTo>
                  <a:pt x="5986907" y="562609"/>
                </a:lnTo>
                <a:lnTo>
                  <a:pt x="6348029" y="562609"/>
                </a:lnTo>
                <a:lnTo>
                  <a:pt x="6347985" y="560069"/>
                </a:lnTo>
                <a:close/>
              </a:path>
              <a:path w="9144000" h="709929">
                <a:moveTo>
                  <a:pt x="3259709" y="521969"/>
                </a:moveTo>
                <a:lnTo>
                  <a:pt x="2858643" y="521969"/>
                </a:lnTo>
                <a:lnTo>
                  <a:pt x="2858643" y="534669"/>
                </a:lnTo>
                <a:lnTo>
                  <a:pt x="2857373" y="538479"/>
                </a:lnTo>
                <a:lnTo>
                  <a:pt x="2857373" y="541019"/>
                </a:lnTo>
                <a:lnTo>
                  <a:pt x="2853182" y="561339"/>
                </a:lnTo>
                <a:lnTo>
                  <a:pt x="3710559" y="561339"/>
                </a:lnTo>
                <a:lnTo>
                  <a:pt x="3708780" y="552449"/>
                </a:lnTo>
                <a:lnTo>
                  <a:pt x="5033862" y="552449"/>
                </a:lnTo>
                <a:lnTo>
                  <a:pt x="5033002" y="548639"/>
                </a:lnTo>
                <a:lnTo>
                  <a:pt x="5030470" y="539749"/>
                </a:lnTo>
                <a:lnTo>
                  <a:pt x="4336288" y="539749"/>
                </a:lnTo>
                <a:lnTo>
                  <a:pt x="4335822" y="538479"/>
                </a:lnTo>
                <a:lnTo>
                  <a:pt x="4252595" y="538479"/>
                </a:lnTo>
                <a:lnTo>
                  <a:pt x="4252595" y="537209"/>
                </a:lnTo>
                <a:lnTo>
                  <a:pt x="4335356" y="537209"/>
                </a:lnTo>
                <a:lnTo>
                  <a:pt x="4334891" y="535939"/>
                </a:lnTo>
                <a:lnTo>
                  <a:pt x="4334256" y="533399"/>
                </a:lnTo>
                <a:lnTo>
                  <a:pt x="4197604" y="533399"/>
                </a:lnTo>
                <a:lnTo>
                  <a:pt x="4195290" y="527049"/>
                </a:lnTo>
                <a:lnTo>
                  <a:pt x="3259709" y="527049"/>
                </a:lnTo>
                <a:lnTo>
                  <a:pt x="3259709" y="521969"/>
                </a:lnTo>
                <a:close/>
              </a:path>
              <a:path w="9144000" h="709929">
                <a:moveTo>
                  <a:pt x="8119618" y="535939"/>
                </a:moveTo>
                <a:lnTo>
                  <a:pt x="7652766" y="535939"/>
                </a:lnTo>
                <a:lnTo>
                  <a:pt x="7652766" y="538479"/>
                </a:lnTo>
                <a:lnTo>
                  <a:pt x="7654035" y="542289"/>
                </a:lnTo>
                <a:lnTo>
                  <a:pt x="7654035" y="546099"/>
                </a:lnTo>
                <a:lnTo>
                  <a:pt x="7652766" y="549909"/>
                </a:lnTo>
                <a:lnTo>
                  <a:pt x="7651369" y="554989"/>
                </a:lnTo>
                <a:lnTo>
                  <a:pt x="7651369" y="556259"/>
                </a:lnTo>
                <a:lnTo>
                  <a:pt x="7649972" y="560069"/>
                </a:lnTo>
                <a:lnTo>
                  <a:pt x="8487083" y="560069"/>
                </a:lnTo>
                <a:lnTo>
                  <a:pt x="8479409" y="542289"/>
                </a:lnTo>
                <a:lnTo>
                  <a:pt x="8307705" y="542289"/>
                </a:lnTo>
                <a:lnTo>
                  <a:pt x="8307006" y="541019"/>
                </a:lnTo>
                <a:lnTo>
                  <a:pt x="8306308" y="541019"/>
                </a:lnTo>
                <a:lnTo>
                  <a:pt x="8306308" y="539749"/>
                </a:lnTo>
                <a:lnTo>
                  <a:pt x="8119618" y="539749"/>
                </a:lnTo>
                <a:lnTo>
                  <a:pt x="8119618" y="535939"/>
                </a:lnTo>
                <a:close/>
              </a:path>
              <a:path w="9144000" h="709929">
                <a:moveTo>
                  <a:pt x="5182933" y="500379"/>
                </a:moveTo>
                <a:lnTo>
                  <a:pt x="5032502" y="500379"/>
                </a:lnTo>
                <a:lnTo>
                  <a:pt x="5033331" y="514349"/>
                </a:lnTo>
                <a:lnTo>
                  <a:pt x="5034417" y="542289"/>
                </a:lnTo>
                <a:lnTo>
                  <a:pt x="5035296" y="558799"/>
                </a:lnTo>
                <a:lnTo>
                  <a:pt x="5407964" y="558799"/>
                </a:lnTo>
                <a:lnTo>
                  <a:pt x="5408803" y="554989"/>
                </a:lnTo>
                <a:lnTo>
                  <a:pt x="5408803" y="547369"/>
                </a:lnTo>
                <a:lnTo>
                  <a:pt x="5793359" y="547369"/>
                </a:lnTo>
                <a:lnTo>
                  <a:pt x="5793359" y="543559"/>
                </a:lnTo>
                <a:lnTo>
                  <a:pt x="5795156" y="533399"/>
                </a:lnTo>
                <a:lnTo>
                  <a:pt x="5719191" y="533399"/>
                </a:lnTo>
                <a:lnTo>
                  <a:pt x="5719191" y="529589"/>
                </a:lnTo>
                <a:lnTo>
                  <a:pt x="5795898" y="529589"/>
                </a:lnTo>
                <a:lnTo>
                  <a:pt x="5796157" y="528319"/>
                </a:lnTo>
                <a:lnTo>
                  <a:pt x="5500878" y="528319"/>
                </a:lnTo>
                <a:lnTo>
                  <a:pt x="5499481" y="521969"/>
                </a:lnTo>
                <a:lnTo>
                  <a:pt x="5422519" y="521969"/>
                </a:lnTo>
                <a:lnTo>
                  <a:pt x="5421122" y="520699"/>
                </a:lnTo>
                <a:lnTo>
                  <a:pt x="5268722" y="520699"/>
                </a:lnTo>
                <a:lnTo>
                  <a:pt x="5268722" y="518159"/>
                </a:lnTo>
                <a:lnTo>
                  <a:pt x="5268023" y="516889"/>
                </a:lnTo>
                <a:lnTo>
                  <a:pt x="5182235" y="516889"/>
                </a:lnTo>
                <a:lnTo>
                  <a:pt x="5182235" y="514349"/>
                </a:lnTo>
                <a:lnTo>
                  <a:pt x="5180838" y="510539"/>
                </a:lnTo>
                <a:lnTo>
                  <a:pt x="5180838" y="507999"/>
                </a:lnTo>
                <a:lnTo>
                  <a:pt x="5182933" y="500379"/>
                </a:lnTo>
                <a:close/>
              </a:path>
              <a:path w="9144000" h="709929">
                <a:moveTo>
                  <a:pt x="9078087" y="209549"/>
                </a:moveTo>
                <a:lnTo>
                  <a:pt x="9077104" y="212089"/>
                </a:lnTo>
                <a:lnTo>
                  <a:pt x="9074324" y="218439"/>
                </a:lnTo>
                <a:lnTo>
                  <a:pt x="9064371" y="247649"/>
                </a:lnTo>
                <a:lnTo>
                  <a:pt x="9061080" y="256539"/>
                </a:lnTo>
                <a:lnTo>
                  <a:pt x="9053405" y="278129"/>
                </a:lnTo>
                <a:lnTo>
                  <a:pt x="9048808" y="292226"/>
                </a:lnTo>
                <a:lnTo>
                  <a:pt x="9047216" y="297179"/>
                </a:lnTo>
                <a:lnTo>
                  <a:pt x="9044765" y="304316"/>
                </a:lnTo>
                <a:lnTo>
                  <a:pt x="9042560" y="311149"/>
                </a:lnTo>
                <a:lnTo>
                  <a:pt x="9039733" y="317499"/>
                </a:lnTo>
                <a:lnTo>
                  <a:pt x="9032746" y="343201"/>
                </a:lnTo>
                <a:lnTo>
                  <a:pt x="9031478" y="347979"/>
                </a:lnTo>
                <a:lnTo>
                  <a:pt x="9017297" y="397509"/>
                </a:lnTo>
                <a:lnTo>
                  <a:pt x="9012174" y="415289"/>
                </a:lnTo>
                <a:lnTo>
                  <a:pt x="9007248" y="434339"/>
                </a:lnTo>
                <a:lnTo>
                  <a:pt x="8997593" y="473709"/>
                </a:lnTo>
                <a:lnTo>
                  <a:pt x="8992997" y="491489"/>
                </a:lnTo>
                <a:lnTo>
                  <a:pt x="8989689" y="507999"/>
                </a:lnTo>
                <a:lnTo>
                  <a:pt x="8985964" y="523239"/>
                </a:lnTo>
                <a:lnTo>
                  <a:pt x="8981977" y="539749"/>
                </a:lnTo>
                <a:lnTo>
                  <a:pt x="8977884" y="556259"/>
                </a:lnTo>
                <a:lnTo>
                  <a:pt x="9022842" y="556259"/>
                </a:lnTo>
                <a:lnTo>
                  <a:pt x="9036939" y="509269"/>
                </a:lnTo>
                <a:lnTo>
                  <a:pt x="9038336" y="506729"/>
                </a:lnTo>
                <a:lnTo>
                  <a:pt x="9038336" y="502919"/>
                </a:lnTo>
                <a:lnTo>
                  <a:pt x="9039733" y="500379"/>
                </a:lnTo>
                <a:lnTo>
                  <a:pt x="9050005" y="500379"/>
                </a:lnTo>
                <a:lnTo>
                  <a:pt x="9048575" y="486409"/>
                </a:lnTo>
                <a:lnTo>
                  <a:pt x="9046591" y="468629"/>
                </a:lnTo>
                <a:lnTo>
                  <a:pt x="9048394" y="462279"/>
                </a:lnTo>
                <a:lnTo>
                  <a:pt x="9051623" y="450682"/>
                </a:lnTo>
                <a:lnTo>
                  <a:pt x="9051948" y="449579"/>
                </a:lnTo>
                <a:lnTo>
                  <a:pt x="9025890" y="449579"/>
                </a:lnTo>
                <a:lnTo>
                  <a:pt x="9027156" y="441959"/>
                </a:lnTo>
                <a:lnTo>
                  <a:pt x="9030211" y="426719"/>
                </a:lnTo>
                <a:lnTo>
                  <a:pt x="9031478" y="419099"/>
                </a:lnTo>
                <a:lnTo>
                  <a:pt x="9035335" y="400049"/>
                </a:lnTo>
                <a:lnTo>
                  <a:pt x="9038890" y="383110"/>
                </a:lnTo>
                <a:lnTo>
                  <a:pt x="9042050" y="365759"/>
                </a:lnTo>
                <a:lnTo>
                  <a:pt x="9045194" y="350519"/>
                </a:lnTo>
                <a:lnTo>
                  <a:pt x="9047053" y="342632"/>
                </a:lnTo>
                <a:lnTo>
                  <a:pt x="9050176" y="327659"/>
                </a:lnTo>
                <a:lnTo>
                  <a:pt x="9053909" y="313689"/>
                </a:lnTo>
                <a:lnTo>
                  <a:pt x="9055481" y="306069"/>
                </a:lnTo>
                <a:lnTo>
                  <a:pt x="9057105" y="299538"/>
                </a:lnTo>
                <a:lnTo>
                  <a:pt x="9058910" y="293369"/>
                </a:lnTo>
                <a:lnTo>
                  <a:pt x="9063559" y="274144"/>
                </a:lnTo>
                <a:lnTo>
                  <a:pt x="9067571" y="257809"/>
                </a:lnTo>
                <a:lnTo>
                  <a:pt x="9069832" y="248919"/>
                </a:lnTo>
                <a:lnTo>
                  <a:pt x="9073479" y="232409"/>
                </a:lnTo>
                <a:lnTo>
                  <a:pt x="9078087" y="209549"/>
                </a:lnTo>
                <a:close/>
              </a:path>
              <a:path w="9144000" h="709929">
                <a:moveTo>
                  <a:pt x="6347782" y="553719"/>
                </a:moveTo>
                <a:lnTo>
                  <a:pt x="5890768" y="553719"/>
                </a:lnTo>
                <a:lnTo>
                  <a:pt x="5890768" y="554989"/>
                </a:lnTo>
                <a:lnTo>
                  <a:pt x="6347851" y="554989"/>
                </a:lnTo>
                <a:lnTo>
                  <a:pt x="6347782" y="553719"/>
                </a:lnTo>
                <a:close/>
              </a:path>
              <a:path w="9144000" h="709929">
                <a:moveTo>
                  <a:pt x="6839013" y="529589"/>
                </a:moveTo>
                <a:lnTo>
                  <a:pt x="6738111" y="529589"/>
                </a:lnTo>
                <a:lnTo>
                  <a:pt x="6737064" y="531494"/>
                </a:lnTo>
                <a:lnTo>
                  <a:pt x="6738111" y="533399"/>
                </a:lnTo>
                <a:lnTo>
                  <a:pt x="6735318" y="543559"/>
                </a:lnTo>
                <a:lnTo>
                  <a:pt x="6734048" y="549909"/>
                </a:lnTo>
                <a:lnTo>
                  <a:pt x="6732651" y="549909"/>
                </a:lnTo>
                <a:lnTo>
                  <a:pt x="6729857" y="552449"/>
                </a:lnTo>
                <a:lnTo>
                  <a:pt x="7651369" y="552449"/>
                </a:lnTo>
                <a:lnTo>
                  <a:pt x="7651369" y="547369"/>
                </a:lnTo>
                <a:lnTo>
                  <a:pt x="7134986" y="547369"/>
                </a:lnTo>
                <a:lnTo>
                  <a:pt x="7134986" y="546099"/>
                </a:lnTo>
                <a:lnTo>
                  <a:pt x="6962013" y="546099"/>
                </a:lnTo>
                <a:lnTo>
                  <a:pt x="6945503" y="542289"/>
                </a:lnTo>
                <a:lnTo>
                  <a:pt x="6940042" y="542289"/>
                </a:lnTo>
                <a:lnTo>
                  <a:pt x="6940042" y="539749"/>
                </a:lnTo>
                <a:lnTo>
                  <a:pt x="6944571" y="539749"/>
                </a:lnTo>
                <a:lnTo>
                  <a:pt x="6942708" y="534669"/>
                </a:lnTo>
                <a:lnTo>
                  <a:pt x="6942708" y="530859"/>
                </a:lnTo>
                <a:lnTo>
                  <a:pt x="6838315" y="530859"/>
                </a:lnTo>
                <a:lnTo>
                  <a:pt x="6839013" y="529589"/>
                </a:lnTo>
                <a:close/>
              </a:path>
              <a:path w="9144000" h="709929">
                <a:moveTo>
                  <a:pt x="1129093" y="429259"/>
                </a:moveTo>
                <a:lnTo>
                  <a:pt x="1010310" y="429259"/>
                </a:lnTo>
                <a:lnTo>
                  <a:pt x="1010310" y="434339"/>
                </a:lnTo>
                <a:lnTo>
                  <a:pt x="1011682" y="440689"/>
                </a:lnTo>
                <a:lnTo>
                  <a:pt x="1011682" y="447039"/>
                </a:lnTo>
                <a:lnTo>
                  <a:pt x="1015969" y="483869"/>
                </a:lnTo>
                <a:lnTo>
                  <a:pt x="1018649" y="504420"/>
                </a:lnTo>
                <a:lnTo>
                  <a:pt x="1021295" y="523239"/>
                </a:lnTo>
                <a:lnTo>
                  <a:pt x="1018552" y="529589"/>
                </a:lnTo>
                <a:lnTo>
                  <a:pt x="1014425" y="538479"/>
                </a:lnTo>
                <a:lnTo>
                  <a:pt x="1011682" y="544829"/>
                </a:lnTo>
                <a:lnTo>
                  <a:pt x="1495044" y="544829"/>
                </a:lnTo>
                <a:lnTo>
                  <a:pt x="1497838" y="547369"/>
                </a:lnTo>
                <a:lnTo>
                  <a:pt x="1497838" y="549909"/>
                </a:lnTo>
                <a:lnTo>
                  <a:pt x="2619590" y="549909"/>
                </a:lnTo>
                <a:lnTo>
                  <a:pt x="2619232" y="547369"/>
                </a:lnTo>
                <a:lnTo>
                  <a:pt x="2618599" y="541019"/>
                </a:lnTo>
                <a:lnTo>
                  <a:pt x="1497838" y="541019"/>
                </a:lnTo>
                <a:lnTo>
                  <a:pt x="1495044" y="539749"/>
                </a:lnTo>
                <a:lnTo>
                  <a:pt x="1493647" y="538479"/>
                </a:lnTo>
                <a:lnTo>
                  <a:pt x="1492377" y="538479"/>
                </a:lnTo>
                <a:lnTo>
                  <a:pt x="1489583" y="534669"/>
                </a:lnTo>
                <a:lnTo>
                  <a:pt x="1488186" y="528319"/>
                </a:lnTo>
                <a:lnTo>
                  <a:pt x="1486789" y="524509"/>
                </a:lnTo>
                <a:lnTo>
                  <a:pt x="1486789" y="523239"/>
                </a:lnTo>
                <a:lnTo>
                  <a:pt x="1485392" y="520699"/>
                </a:lnTo>
                <a:lnTo>
                  <a:pt x="1485392" y="519429"/>
                </a:lnTo>
                <a:lnTo>
                  <a:pt x="1488186" y="511809"/>
                </a:lnTo>
                <a:lnTo>
                  <a:pt x="1444244" y="511809"/>
                </a:lnTo>
                <a:lnTo>
                  <a:pt x="1444244" y="510539"/>
                </a:lnTo>
                <a:lnTo>
                  <a:pt x="1401699" y="510539"/>
                </a:lnTo>
                <a:lnTo>
                  <a:pt x="1401699" y="507999"/>
                </a:lnTo>
                <a:lnTo>
                  <a:pt x="1400302" y="507999"/>
                </a:lnTo>
                <a:lnTo>
                  <a:pt x="1398688" y="490219"/>
                </a:lnTo>
                <a:lnTo>
                  <a:pt x="1239634" y="490219"/>
                </a:lnTo>
                <a:lnTo>
                  <a:pt x="1238262" y="488949"/>
                </a:lnTo>
                <a:lnTo>
                  <a:pt x="1238262" y="486409"/>
                </a:lnTo>
                <a:lnTo>
                  <a:pt x="1236891" y="486409"/>
                </a:lnTo>
                <a:lnTo>
                  <a:pt x="1236880" y="471169"/>
                </a:lnTo>
                <a:lnTo>
                  <a:pt x="1190205" y="471169"/>
                </a:lnTo>
                <a:lnTo>
                  <a:pt x="1190205" y="469899"/>
                </a:lnTo>
                <a:lnTo>
                  <a:pt x="1188939" y="467555"/>
                </a:lnTo>
                <a:lnTo>
                  <a:pt x="1188834" y="464819"/>
                </a:lnTo>
                <a:lnTo>
                  <a:pt x="1190205" y="463549"/>
                </a:lnTo>
                <a:lnTo>
                  <a:pt x="1236875" y="463549"/>
                </a:lnTo>
                <a:lnTo>
                  <a:pt x="1236873" y="461009"/>
                </a:lnTo>
                <a:lnTo>
                  <a:pt x="1118793" y="461009"/>
                </a:lnTo>
                <a:lnTo>
                  <a:pt x="1117422" y="459739"/>
                </a:lnTo>
                <a:lnTo>
                  <a:pt x="1114679" y="453389"/>
                </a:lnTo>
                <a:lnTo>
                  <a:pt x="1114679" y="440689"/>
                </a:lnTo>
                <a:lnTo>
                  <a:pt x="1236629" y="440689"/>
                </a:lnTo>
                <a:lnTo>
                  <a:pt x="1236312" y="431799"/>
                </a:lnTo>
                <a:lnTo>
                  <a:pt x="1129779" y="431799"/>
                </a:lnTo>
                <a:lnTo>
                  <a:pt x="1129779" y="430529"/>
                </a:lnTo>
                <a:lnTo>
                  <a:pt x="1129093" y="429259"/>
                </a:lnTo>
                <a:close/>
              </a:path>
              <a:path w="9144000" h="709929">
                <a:moveTo>
                  <a:pt x="8737531" y="510539"/>
                </a:moveTo>
                <a:lnTo>
                  <a:pt x="8560435" y="510539"/>
                </a:lnTo>
                <a:lnTo>
                  <a:pt x="8560435" y="514349"/>
                </a:lnTo>
                <a:lnTo>
                  <a:pt x="8561832" y="518159"/>
                </a:lnTo>
                <a:lnTo>
                  <a:pt x="8563229" y="520699"/>
                </a:lnTo>
                <a:lnTo>
                  <a:pt x="8561832" y="524509"/>
                </a:lnTo>
                <a:lnTo>
                  <a:pt x="8557641" y="541019"/>
                </a:lnTo>
                <a:lnTo>
                  <a:pt x="8556244" y="544829"/>
                </a:lnTo>
                <a:lnTo>
                  <a:pt x="8554974" y="549909"/>
                </a:lnTo>
                <a:lnTo>
                  <a:pt x="8596122" y="549909"/>
                </a:lnTo>
                <a:lnTo>
                  <a:pt x="8596122" y="547369"/>
                </a:lnTo>
                <a:lnTo>
                  <a:pt x="8597519" y="544829"/>
                </a:lnTo>
                <a:lnTo>
                  <a:pt x="8597519" y="542289"/>
                </a:lnTo>
                <a:lnTo>
                  <a:pt x="8598916" y="541019"/>
                </a:lnTo>
                <a:lnTo>
                  <a:pt x="8601583" y="535939"/>
                </a:lnTo>
                <a:lnTo>
                  <a:pt x="8604377" y="524509"/>
                </a:lnTo>
                <a:lnTo>
                  <a:pt x="8733472" y="524509"/>
                </a:lnTo>
                <a:lnTo>
                  <a:pt x="8732139" y="521969"/>
                </a:lnTo>
                <a:lnTo>
                  <a:pt x="8733409" y="520699"/>
                </a:lnTo>
                <a:lnTo>
                  <a:pt x="8734806" y="519429"/>
                </a:lnTo>
                <a:lnTo>
                  <a:pt x="8734806" y="516889"/>
                </a:lnTo>
                <a:lnTo>
                  <a:pt x="8737531" y="510539"/>
                </a:lnTo>
                <a:close/>
              </a:path>
              <a:path w="9144000" h="709929">
                <a:moveTo>
                  <a:pt x="6018530" y="472439"/>
                </a:moveTo>
                <a:lnTo>
                  <a:pt x="6018811" y="474979"/>
                </a:lnTo>
                <a:lnTo>
                  <a:pt x="6019736" y="480059"/>
                </a:lnTo>
                <a:lnTo>
                  <a:pt x="6021423" y="488949"/>
                </a:lnTo>
                <a:lnTo>
                  <a:pt x="6023991" y="500379"/>
                </a:lnTo>
                <a:lnTo>
                  <a:pt x="6024117" y="504420"/>
                </a:lnTo>
                <a:lnTo>
                  <a:pt x="6025388" y="506729"/>
                </a:lnTo>
                <a:lnTo>
                  <a:pt x="6026785" y="510539"/>
                </a:lnTo>
                <a:lnTo>
                  <a:pt x="6026785" y="515619"/>
                </a:lnTo>
                <a:lnTo>
                  <a:pt x="6029579" y="523239"/>
                </a:lnTo>
                <a:lnTo>
                  <a:pt x="6029579" y="528319"/>
                </a:lnTo>
                <a:lnTo>
                  <a:pt x="6028182" y="535939"/>
                </a:lnTo>
                <a:lnTo>
                  <a:pt x="6028182" y="548639"/>
                </a:lnTo>
                <a:lnTo>
                  <a:pt x="6347505" y="548639"/>
                </a:lnTo>
                <a:lnTo>
                  <a:pt x="6347390" y="547369"/>
                </a:lnTo>
                <a:lnTo>
                  <a:pt x="6202553" y="547369"/>
                </a:lnTo>
                <a:lnTo>
                  <a:pt x="6203950" y="544829"/>
                </a:lnTo>
                <a:lnTo>
                  <a:pt x="6203950" y="543559"/>
                </a:lnTo>
                <a:lnTo>
                  <a:pt x="6205347" y="542289"/>
                </a:lnTo>
                <a:lnTo>
                  <a:pt x="6205347" y="541019"/>
                </a:lnTo>
                <a:lnTo>
                  <a:pt x="6346813" y="541019"/>
                </a:lnTo>
                <a:lnTo>
                  <a:pt x="6346698" y="539749"/>
                </a:lnTo>
                <a:lnTo>
                  <a:pt x="6350889" y="533399"/>
                </a:lnTo>
                <a:lnTo>
                  <a:pt x="6045962" y="533399"/>
                </a:lnTo>
                <a:lnTo>
                  <a:pt x="6045962" y="530859"/>
                </a:lnTo>
                <a:lnTo>
                  <a:pt x="6044692" y="529589"/>
                </a:lnTo>
                <a:lnTo>
                  <a:pt x="6044692" y="521969"/>
                </a:lnTo>
                <a:lnTo>
                  <a:pt x="6043295" y="514349"/>
                </a:lnTo>
                <a:lnTo>
                  <a:pt x="6043175" y="503233"/>
                </a:lnTo>
                <a:lnTo>
                  <a:pt x="6041931" y="480059"/>
                </a:lnTo>
                <a:lnTo>
                  <a:pt x="6029579" y="480059"/>
                </a:lnTo>
                <a:lnTo>
                  <a:pt x="6029113" y="478789"/>
                </a:lnTo>
                <a:lnTo>
                  <a:pt x="6021324" y="478789"/>
                </a:lnTo>
                <a:lnTo>
                  <a:pt x="6019927" y="473709"/>
                </a:lnTo>
                <a:lnTo>
                  <a:pt x="6018530" y="472439"/>
                </a:lnTo>
                <a:close/>
              </a:path>
              <a:path w="9144000" h="709929">
                <a:moveTo>
                  <a:pt x="8934031" y="480059"/>
                </a:moveTo>
                <a:lnTo>
                  <a:pt x="8900922" y="480059"/>
                </a:lnTo>
                <a:lnTo>
                  <a:pt x="8903716" y="483869"/>
                </a:lnTo>
                <a:lnTo>
                  <a:pt x="8905113" y="486409"/>
                </a:lnTo>
                <a:lnTo>
                  <a:pt x="8907907" y="490219"/>
                </a:lnTo>
                <a:lnTo>
                  <a:pt x="8909177" y="492759"/>
                </a:lnTo>
                <a:lnTo>
                  <a:pt x="8911971" y="496569"/>
                </a:lnTo>
                <a:lnTo>
                  <a:pt x="8913368" y="499109"/>
                </a:lnTo>
                <a:lnTo>
                  <a:pt x="8910244" y="509269"/>
                </a:lnTo>
                <a:lnTo>
                  <a:pt x="8904045" y="532129"/>
                </a:lnTo>
                <a:lnTo>
                  <a:pt x="8900922" y="543559"/>
                </a:lnTo>
                <a:lnTo>
                  <a:pt x="8900922" y="544829"/>
                </a:lnTo>
                <a:lnTo>
                  <a:pt x="8899652" y="547369"/>
                </a:lnTo>
                <a:lnTo>
                  <a:pt x="8899652" y="548639"/>
                </a:lnTo>
                <a:lnTo>
                  <a:pt x="8944059" y="548639"/>
                </a:lnTo>
                <a:lnTo>
                  <a:pt x="8944991" y="546099"/>
                </a:lnTo>
                <a:lnTo>
                  <a:pt x="8976377" y="546099"/>
                </a:lnTo>
                <a:lnTo>
                  <a:pt x="8976359" y="544829"/>
                </a:lnTo>
                <a:lnTo>
                  <a:pt x="8969629" y="544829"/>
                </a:lnTo>
                <a:lnTo>
                  <a:pt x="8968232" y="542289"/>
                </a:lnTo>
                <a:lnTo>
                  <a:pt x="8966962" y="541019"/>
                </a:lnTo>
                <a:lnTo>
                  <a:pt x="8965565" y="538479"/>
                </a:lnTo>
                <a:lnTo>
                  <a:pt x="8961395" y="532129"/>
                </a:lnTo>
                <a:lnTo>
                  <a:pt x="8953152" y="519429"/>
                </a:lnTo>
                <a:lnTo>
                  <a:pt x="8949055" y="514349"/>
                </a:lnTo>
                <a:lnTo>
                  <a:pt x="8951152" y="506729"/>
                </a:lnTo>
                <a:lnTo>
                  <a:pt x="8953357" y="500379"/>
                </a:lnTo>
                <a:lnTo>
                  <a:pt x="8955823" y="494029"/>
                </a:lnTo>
                <a:lnTo>
                  <a:pt x="8956784" y="491489"/>
                </a:lnTo>
                <a:lnTo>
                  <a:pt x="8932545" y="491489"/>
                </a:lnTo>
                <a:lnTo>
                  <a:pt x="8931148" y="490219"/>
                </a:lnTo>
                <a:lnTo>
                  <a:pt x="8934031" y="480059"/>
                </a:lnTo>
                <a:close/>
              </a:path>
              <a:path w="9144000" h="709929">
                <a:moveTo>
                  <a:pt x="735810" y="543559"/>
                </a:moveTo>
                <a:lnTo>
                  <a:pt x="617562" y="543559"/>
                </a:lnTo>
                <a:lnTo>
                  <a:pt x="617562" y="547369"/>
                </a:lnTo>
                <a:lnTo>
                  <a:pt x="736260" y="547369"/>
                </a:lnTo>
                <a:lnTo>
                  <a:pt x="735810" y="543559"/>
                </a:lnTo>
                <a:close/>
              </a:path>
              <a:path w="9144000" h="709929">
                <a:moveTo>
                  <a:pt x="6346813" y="541019"/>
                </a:moveTo>
                <a:lnTo>
                  <a:pt x="6205347" y="541019"/>
                </a:lnTo>
                <a:lnTo>
                  <a:pt x="6205347" y="542289"/>
                </a:lnTo>
                <a:lnTo>
                  <a:pt x="6203950" y="543559"/>
                </a:lnTo>
                <a:lnTo>
                  <a:pt x="6203950" y="546099"/>
                </a:lnTo>
                <a:lnTo>
                  <a:pt x="6202553" y="547369"/>
                </a:lnTo>
                <a:lnTo>
                  <a:pt x="6347390" y="547369"/>
                </a:lnTo>
                <a:lnTo>
                  <a:pt x="6346813" y="541019"/>
                </a:lnTo>
                <a:close/>
              </a:path>
              <a:path w="9144000" h="709929">
                <a:moveTo>
                  <a:pt x="7226612" y="486409"/>
                </a:moveTo>
                <a:lnTo>
                  <a:pt x="7134986" y="486409"/>
                </a:lnTo>
                <a:lnTo>
                  <a:pt x="7136383" y="492759"/>
                </a:lnTo>
                <a:lnTo>
                  <a:pt x="7136383" y="501649"/>
                </a:lnTo>
                <a:lnTo>
                  <a:pt x="7137781" y="509269"/>
                </a:lnTo>
                <a:lnTo>
                  <a:pt x="7137781" y="518159"/>
                </a:lnTo>
                <a:lnTo>
                  <a:pt x="7138946" y="525151"/>
                </a:lnTo>
                <a:lnTo>
                  <a:pt x="7139051" y="534669"/>
                </a:lnTo>
                <a:lnTo>
                  <a:pt x="7137781" y="538479"/>
                </a:lnTo>
                <a:lnTo>
                  <a:pt x="7136383" y="543559"/>
                </a:lnTo>
                <a:lnTo>
                  <a:pt x="7134986" y="547369"/>
                </a:lnTo>
                <a:lnTo>
                  <a:pt x="7651369" y="547369"/>
                </a:lnTo>
                <a:lnTo>
                  <a:pt x="7651369" y="546099"/>
                </a:lnTo>
                <a:lnTo>
                  <a:pt x="7224268" y="546099"/>
                </a:lnTo>
                <a:lnTo>
                  <a:pt x="7221474" y="539749"/>
                </a:lnTo>
                <a:lnTo>
                  <a:pt x="7218807" y="533399"/>
                </a:lnTo>
                <a:lnTo>
                  <a:pt x="7216013" y="527049"/>
                </a:lnTo>
                <a:lnTo>
                  <a:pt x="7216013" y="525779"/>
                </a:lnTo>
                <a:lnTo>
                  <a:pt x="7219059" y="515619"/>
                </a:lnTo>
                <a:lnTo>
                  <a:pt x="7222332" y="502919"/>
                </a:lnTo>
                <a:lnTo>
                  <a:pt x="7224674" y="494029"/>
                </a:lnTo>
                <a:lnTo>
                  <a:pt x="7226612" y="486409"/>
                </a:lnTo>
                <a:close/>
              </a:path>
              <a:path w="9144000" h="709929">
                <a:moveTo>
                  <a:pt x="7025481" y="469899"/>
                </a:moveTo>
                <a:lnTo>
                  <a:pt x="6970141" y="469899"/>
                </a:lnTo>
                <a:lnTo>
                  <a:pt x="6968871" y="471714"/>
                </a:lnTo>
                <a:lnTo>
                  <a:pt x="6968833" y="504420"/>
                </a:lnTo>
                <a:lnTo>
                  <a:pt x="6967823" y="510539"/>
                </a:lnTo>
                <a:lnTo>
                  <a:pt x="6966775" y="518159"/>
                </a:lnTo>
                <a:lnTo>
                  <a:pt x="6964680" y="535939"/>
                </a:lnTo>
                <a:lnTo>
                  <a:pt x="6963283" y="539749"/>
                </a:lnTo>
                <a:lnTo>
                  <a:pt x="6963283" y="542289"/>
                </a:lnTo>
                <a:lnTo>
                  <a:pt x="6962013" y="546099"/>
                </a:lnTo>
                <a:lnTo>
                  <a:pt x="7134986" y="546099"/>
                </a:lnTo>
                <a:lnTo>
                  <a:pt x="7134986" y="544829"/>
                </a:lnTo>
                <a:lnTo>
                  <a:pt x="7133590" y="542289"/>
                </a:lnTo>
                <a:lnTo>
                  <a:pt x="7133576" y="530859"/>
                </a:lnTo>
                <a:lnTo>
                  <a:pt x="7082790" y="530859"/>
                </a:lnTo>
                <a:lnTo>
                  <a:pt x="7082790" y="529589"/>
                </a:lnTo>
                <a:lnTo>
                  <a:pt x="7133575" y="529589"/>
                </a:lnTo>
                <a:lnTo>
                  <a:pt x="7133437" y="515619"/>
                </a:lnTo>
                <a:lnTo>
                  <a:pt x="7044308" y="515619"/>
                </a:lnTo>
                <a:lnTo>
                  <a:pt x="7044308" y="510539"/>
                </a:lnTo>
                <a:lnTo>
                  <a:pt x="7043039" y="505459"/>
                </a:lnTo>
                <a:lnTo>
                  <a:pt x="7043039" y="500379"/>
                </a:lnTo>
                <a:lnTo>
                  <a:pt x="7033386" y="500379"/>
                </a:lnTo>
                <a:lnTo>
                  <a:pt x="7030593" y="496569"/>
                </a:lnTo>
                <a:lnTo>
                  <a:pt x="7027926" y="492759"/>
                </a:lnTo>
                <a:lnTo>
                  <a:pt x="7026529" y="490219"/>
                </a:lnTo>
                <a:lnTo>
                  <a:pt x="7026529" y="485139"/>
                </a:lnTo>
                <a:lnTo>
                  <a:pt x="7025132" y="480059"/>
                </a:lnTo>
                <a:lnTo>
                  <a:pt x="7025132" y="471169"/>
                </a:lnTo>
                <a:lnTo>
                  <a:pt x="7025481" y="469899"/>
                </a:lnTo>
                <a:close/>
              </a:path>
              <a:path w="9144000" h="709929">
                <a:moveTo>
                  <a:pt x="7239381" y="485139"/>
                </a:moveTo>
                <a:lnTo>
                  <a:pt x="7226934" y="485139"/>
                </a:lnTo>
                <a:lnTo>
                  <a:pt x="7226934" y="515619"/>
                </a:lnTo>
                <a:lnTo>
                  <a:pt x="7228332" y="523239"/>
                </a:lnTo>
                <a:lnTo>
                  <a:pt x="7228332" y="538479"/>
                </a:lnTo>
                <a:lnTo>
                  <a:pt x="7229729" y="541019"/>
                </a:lnTo>
                <a:lnTo>
                  <a:pt x="7228332" y="541019"/>
                </a:lnTo>
                <a:lnTo>
                  <a:pt x="7226934" y="543559"/>
                </a:lnTo>
                <a:lnTo>
                  <a:pt x="7224268" y="546099"/>
                </a:lnTo>
                <a:lnTo>
                  <a:pt x="7651369" y="546099"/>
                </a:lnTo>
                <a:lnTo>
                  <a:pt x="7651369" y="544829"/>
                </a:lnTo>
                <a:lnTo>
                  <a:pt x="7652766" y="541019"/>
                </a:lnTo>
                <a:lnTo>
                  <a:pt x="7652766" y="538479"/>
                </a:lnTo>
                <a:lnTo>
                  <a:pt x="7290181" y="538479"/>
                </a:lnTo>
                <a:lnTo>
                  <a:pt x="7290181" y="537209"/>
                </a:lnTo>
                <a:lnTo>
                  <a:pt x="7288783" y="535939"/>
                </a:lnTo>
                <a:lnTo>
                  <a:pt x="7288783" y="534669"/>
                </a:lnTo>
                <a:lnTo>
                  <a:pt x="7290181" y="533399"/>
                </a:lnTo>
                <a:lnTo>
                  <a:pt x="7290181" y="530859"/>
                </a:lnTo>
                <a:lnTo>
                  <a:pt x="7291578" y="528319"/>
                </a:lnTo>
                <a:lnTo>
                  <a:pt x="8119618" y="528319"/>
                </a:lnTo>
                <a:lnTo>
                  <a:pt x="8119618" y="524509"/>
                </a:lnTo>
                <a:lnTo>
                  <a:pt x="8120456" y="520699"/>
                </a:lnTo>
                <a:lnTo>
                  <a:pt x="7659624" y="520699"/>
                </a:lnTo>
                <a:lnTo>
                  <a:pt x="7658925" y="518159"/>
                </a:lnTo>
                <a:lnTo>
                  <a:pt x="7599172" y="518159"/>
                </a:lnTo>
                <a:lnTo>
                  <a:pt x="7596074" y="496569"/>
                </a:lnTo>
                <a:lnTo>
                  <a:pt x="7240778" y="496569"/>
                </a:lnTo>
                <a:lnTo>
                  <a:pt x="7240778" y="491489"/>
                </a:lnTo>
                <a:lnTo>
                  <a:pt x="7239381" y="487679"/>
                </a:lnTo>
                <a:lnTo>
                  <a:pt x="7239381" y="485139"/>
                </a:lnTo>
                <a:close/>
              </a:path>
              <a:path w="9144000" h="709929">
                <a:moveTo>
                  <a:pt x="8847455" y="504189"/>
                </a:moveTo>
                <a:lnTo>
                  <a:pt x="8848852" y="507999"/>
                </a:lnTo>
                <a:lnTo>
                  <a:pt x="8850122" y="515619"/>
                </a:lnTo>
                <a:lnTo>
                  <a:pt x="8847791" y="532129"/>
                </a:lnTo>
                <a:lnTo>
                  <a:pt x="8846058" y="544829"/>
                </a:lnTo>
                <a:lnTo>
                  <a:pt x="8899652" y="544829"/>
                </a:lnTo>
                <a:lnTo>
                  <a:pt x="8899652" y="541019"/>
                </a:lnTo>
                <a:lnTo>
                  <a:pt x="8898255" y="534669"/>
                </a:lnTo>
                <a:lnTo>
                  <a:pt x="8898360" y="516889"/>
                </a:lnTo>
                <a:lnTo>
                  <a:pt x="8898493" y="510539"/>
                </a:lnTo>
                <a:lnTo>
                  <a:pt x="8851519" y="510539"/>
                </a:lnTo>
                <a:lnTo>
                  <a:pt x="8848852" y="506729"/>
                </a:lnTo>
                <a:lnTo>
                  <a:pt x="8847455" y="504189"/>
                </a:lnTo>
                <a:close/>
              </a:path>
              <a:path w="9144000" h="709929">
                <a:moveTo>
                  <a:pt x="8975090" y="518159"/>
                </a:moveTo>
                <a:lnTo>
                  <a:pt x="8974826" y="519429"/>
                </a:lnTo>
                <a:lnTo>
                  <a:pt x="8973691" y="525779"/>
                </a:lnTo>
                <a:lnTo>
                  <a:pt x="8972250" y="533399"/>
                </a:lnTo>
                <a:lnTo>
                  <a:pt x="8969629" y="544829"/>
                </a:lnTo>
                <a:lnTo>
                  <a:pt x="8976359" y="544829"/>
                </a:lnTo>
                <a:lnTo>
                  <a:pt x="8976268" y="538479"/>
                </a:lnTo>
                <a:lnTo>
                  <a:pt x="8975788" y="527049"/>
                </a:lnTo>
                <a:lnTo>
                  <a:pt x="8975090" y="518159"/>
                </a:lnTo>
                <a:close/>
              </a:path>
              <a:path w="9144000" h="709929">
                <a:moveTo>
                  <a:pt x="2856650" y="504189"/>
                </a:moveTo>
                <a:lnTo>
                  <a:pt x="2754376" y="504189"/>
                </a:lnTo>
                <a:lnTo>
                  <a:pt x="2754376" y="509269"/>
                </a:lnTo>
                <a:lnTo>
                  <a:pt x="2751582" y="514349"/>
                </a:lnTo>
                <a:lnTo>
                  <a:pt x="2750185" y="519429"/>
                </a:lnTo>
                <a:lnTo>
                  <a:pt x="2747518" y="523239"/>
                </a:lnTo>
                <a:lnTo>
                  <a:pt x="2744724" y="529589"/>
                </a:lnTo>
                <a:lnTo>
                  <a:pt x="2740660" y="537209"/>
                </a:lnTo>
                <a:lnTo>
                  <a:pt x="2737866" y="543559"/>
                </a:lnTo>
                <a:lnTo>
                  <a:pt x="2850515" y="543559"/>
                </a:lnTo>
                <a:lnTo>
                  <a:pt x="2850515" y="539749"/>
                </a:lnTo>
                <a:lnTo>
                  <a:pt x="2851785" y="534669"/>
                </a:lnTo>
                <a:lnTo>
                  <a:pt x="2854579" y="528319"/>
                </a:lnTo>
                <a:lnTo>
                  <a:pt x="2857373" y="524509"/>
                </a:lnTo>
                <a:lnTo>
                  <a:pt x="2858008" y="523239"/>
                </a:lnTo>
                <a:lnTo>
                  <a:pt x="2853182" y="523239"/>
                </a:lnTo>
                <a:lnTo>
                  <a:pt x="2855035" y="514349"/>
                </a:lnTo>
                <a:lnTo>
                  <a:pt x="2856484" y="505459"/>
                </a:lnTo>
                <a:lnTo>
                  <a:pt x="2856650" y="504189"/>
                </a:lnTo>
                <a:close/>
              </a:path>
              <a:path w="9144000" h="709929">
                <a:moveTo>
                  <a:pt x="6440170" y="473709"/>
                </a:moveTo>
                <a:lnTo>
                  <a:pt x="6404483" y="473709"/>
                </a:lnTo>
                <a:lnTo>
                  <a:pt x="6405753" y="476249"/>
                </a:lnTo>
                <a:lnTo>
                  <a:pt x="6405753" y="478789"/>
                </a:lnTo>
                <a:lnTo>
                  <a:pt x="6407150" y="480059"/>
                </a:lnTo>
                <a:lnTo>
                  <a:pt x="6407150" y="481329"/>
                </a:lnTo>
                <a:lnTo>
                  <a:pt x="6406143" y="488949"/>
                </a:lnTo>
                <a:lnTo>
                  <a:pt x="6405292" y="496569"/>
                </a:lnTo>
                <a:lnTo>
                  <a:pt x="6404703" y="504189"/>
                </a:lnTo>
                <a:lnTo>
                  <a:pt x="6404483" y="511809"/>
                </a:lnTo>
                <a:lnTo>
                  <a:pt x="6402387" y="527049"/>
                </a:lnTo>
                <a:lnTo>
                  <a:pt x="6400292" y="543559"/>
                </a:lnTo>
                <a:lnTo>
                  <a:pt x="6727190" y="543559"/>
                </a:lnTo>
                <a:lnTo>
                  <a:pt x="6731254" y="538479"/>
                </a:lnTo>
                <a:lnTo>
                  <a:pt x="6735318" y="534669"/>
                </a:lnTo>
                <a:lnTo>
                  <a:pt x="6737064" y="531494"/>
                </a:lnTo>
                <a:lnTo>
                  <a:pt x="6736715" y="530859"/>
                </a:lnTo>
                <a:lnTo>
                  <a:pt x="6722999" y="530859"/>
                </a:lnTo>
                <a:lnTo>
                  <a:pt x="6722999" y="528319"/>
                </a:lnTo>
                <a:lnTo>
                  <a:pt x="6721602" y="527049"/>
                </a:lnTo>
                <a:lnTo>
                  <a:pt x="6721602" y="524509"/>
                </a:lnTo>
                <a:lnTo>
                  <a:pt x="6720332" y="521969"/>
                </a:lnTo>
                <a:lnTo>
                  <a:pt x="6720332" y="520699"/>
                </a:lnTo>
                <a:lnTo>
                  <a:pt x="6470396" y="520699"/>
                </a:lnTo>
                <a:lnTo>
                  <a:pt x="6470396" y="514349"/>
                </a:lnTo>
                <a:lnTo>
                  <a:pt x="6721602" y="514349"/>
                </a:lnTo>
                <a:lnTo>
                  <a:pt x="6721602" y="509269"/>
                </a:lnTo>
                <a:lnTo>
                  <a:pt x="6722999" y="505459"/>
                </a:lnTo>
                <a:lnTo>
                  <a:pt x="6550025" y="505459"/>
                </a:lnTo>
                <a:lnTo>
                  <a:pt x="6549274" y="502919"/>
                </a:lnTo>
                <a:lnTo>
                  <a:pt x="6442837" y="502919"/>
                </a:lnTo>
                <a:lnTo>
                  <a:pt x="6440979" y="488949"/>
                </a:lnTo>
                <a:lnTo>
                  <a:pt x="6440390" y="481329"/>
                </a:lnTo>
                <a:lnTo>
                  <a:pt x="6440170" y="473709"/>
                </a:lnTo>
                <a:close/>
              </a:path>
              <a:path w="9144000" h="709929">
                <a:moveTo>
                  <a:pt x="6944571" y="539749"/>
                </a:moveTo>
                <a:lnTo>
                  <a:pt x="6940042" y="539749"/>
                </a:lnTo>
                <a:lnTo>
                  <a:pt x="6940042" y="542289"/>
                </a:lnTo>
                <a:lnTo>
                  <a:pt x="6945503" y="542289"/>
                </a:lnTo>
                <a:lnTo>
                  <a:pt x="6944571" y="539749"/>
                </a:lnTo>
                <a:close/>
              </a:path>
              <a:path w="9144000" h="709929">
                <a:moveTo>
                  <a:pt x="8476566" y="535939"/>
                </a:moveTo>
                <a:lnTo>
                  <a:pt x="8306308" y="535939"/>
                </a:lnTo>
                <a:lnTo>
                  <a:pt x="8306308" y="539749"/>
                </a:lnTo>
                <a:lnTo>
                  <a:pt x="8307006" y="541019"/>
                </a:lnTo>
                <a:lnTo>
                  <a:pt x="8307705" y="541019"/>
                </a:lnTo>
                <a:lnTo>
                  <a:pt x="8307705" y="542289"/>
                </a:lnTo>
                <a:lnTo>
                  <a:pt x="8479409" y="542289"/>
                </a:lnTo>
                <a:lnTo>
                  <a:pt x="8478012" y="541019"/>
                </a:lnTo>
                <a:lnTo>
                  <a:pt x="8478012" y="539749"/>
                </a:lnTo>
                <a:lnTo>
                  <a:pt x="8476615" y="537209"/>
                </a:lnTo>
                <a:lnTo>
                  <a:pt x="8476566" y="535939"/>
                </a:lnTo>
                <a:close/>
              </a:path>
              <a:path w="9144000" h="709929">
                <a:moveTo>
                  <a:pt x="2199068" y="497839"/>
                </a:moveTo>
                <a:lnTo>
                  <a:pt x="1493647" y="497839"/>
                </a:lnTo>
                <a:lnTo>
                  <a:pt x="1496441" y="505459"/>
                </a:lnTo>
                <a:lnTo>
                  <a:pt x="1496564" y="523239"/>
                </a:lnTo>
                <a:lnTo>
                  <a:pt x="1496684" y="527049"/>
                </a:lnTo>
                <a:lnTo>
                  <a:pt x="1497030" y="533399"/>
                </a:lnTo>
                <a:lnTo>
                  <a:pt x="1497838" y="541019"/>
                </a:lnTo>
                <a:lnTo>
                  <a:pt x="1522476" y="541019"/>
                </a:lnTo>
                <a:lnTo>
                  <a:pt x="1522476" y="538479"/>
                </a:lnTo>
                <a:lnTo>
                  <a:pt x="1521206" y="537209"/>
                </a:lnTo>
                <a:lnTo>
                  <a:pt x="1519809" y="534669"/>
                </a:lnTo>
                <a:lnTo>
                  <a:pt x="1519809" y="533399"/>
                </a:lnTo>
                <a:lnTo>
                  <a:pt x="1518412" y="530859"/>
                </a:lnTo>
                <a:lnTo>
                  <a:pt x="1518412" y="527049"/>
                </a:lnTo>
                <a:lnTo>
                  <a:pt x="1519809" y="524509"/>
                </a:lnTo>
                <a:lnTo>
                  <a:pt x="2552446" y="524509"/>
                </a:lnTo>
                <a:lnTo>
                  <a:pt x="2551049" y="523239"/>
                </a:lnTo>
                <a:lnTo>
                  <a:pt x="2548382" y="519429"/>
                </a:lnTo>
                <a:lnTo>
                  <a:pt x="2548382" y="509269"/>
                </a:lnTo>
                <a:lnTo>
                  <a:pt x="1981200" y="509269"/>
                </a:lnTo>
                <a:lnTo>
                  <a:pt x="1981200" y="504189"/>
                </a:lnTo>
                <a:lnTo>
                  <a:pt x="1514348" y="504189"/>
                </a:lnTo>
                <a:lnTo>
                  <a:pt x="1514348" y="502919"/>
                </a:lnTo>
                <a:lnTo>
                  <a:pt x="1980501" y="502919"/>
                </a:lnTo>
                <a:lnTo>
                  <a:pt x="1979802" y="501649"/>
                </a:lnTo>
                <a:lnTo>
                  <a:pt x="1979802" y="500379"/>
                </a:lnTo>
                <a:lnTo>
                  <a:pt x="2199978" y="500379"/>
                </a:lnTo>
                <a:lnTo>
                  <a:pt x="2199068" y="497839"/>
                </a:lnTo>
                <a:close/>
              </a:path>
              <a:path w="9144000" h="709929">
                <a:moveTo>
                  <a:pt x="2552446" y="524509"/>
                </a:moveTo>
                <a:lnTo>
                  <a:pt x="1519809" y="524509"/>
                </a:lnTo>
                <a:lnTo>
                  <a:pt x="1519809" y="525779"/>
                </a:lnTo>
                <a:lnTo>
                  <a:pt x="1521206" y="528319"/>
                </a:lnTo>
                <a:lnTo>
                  <a:pt x="1521206" y="535939"/>
                </a:lnTo>
                <a:lnTo>
                  <a:pt x="1522476" y="538479"/>
                </a:lnTo>
                <a:lnTo>
                  <a:pt x="1522476" y="541019"/>
                </a:lnTo>
                <a:lnTo>
                  <a:pt x="2618599" y="541019"/>
                </a:lnTo>
                <a:lnTo>
                  <a:pt x="2618551" y="539749"/>
                </a:lnTo>
                <a:lnTo>
                  <a:pt x="2562098" y="539749"/>
                </a:lnTo>
                <a:lnTo>
                  <a:pt x="2560701" y="538479"/>
                </a:lnTo>
                <a:lnTo>
                  <a:pt x="2560701" y="537209"/>
                </a:lnTo>
                <a:lnTo>
                  <a:pt x="2559304" y="535939"/>
                </a:lnTo>
                <a:lnTo>
                  <a:pt x="2559769" y="533399"/>
                </a:lnTo>
                <a:lnTo>
                  <a:pt x="2557907" y="533399"/>
                </a:lnTo>
                <a:lnTo>
                  <a:pt x="2556840" y="530859"/>
                </a:lnTo>
                <a:lnTo>
                  <a:pt x="2533269" y="530859"/>
                </a:lnTo>
                <a:lnTo>
                  <a:pt x="2533269" y="528319"/>
                </a:lnTo>
                <a:lnTo>
                  <a:pt x="2555773" y="528319"/>
                </a:lnTo>
                <a:lnTo>
                  <a:pt x="2555240" y="527049"/>
                </a:lnTo>
                <a:lnTo>
                  <a:pt x="2552446" y="524509"/>
                </a:lnTo>
                <a:close/>
              </a:path>
              <a:path w="9144000" h="709929">
                <a:moveTo>
                  <a:pt x="6020635" y="527049"/>
                </a:moveTo>
                <a:lnTo>
                  <a:pt x="5888101" y="527049"/>
                </a:lnTo>
                <a:lnTo>
                  <a:pt x="5889498" y="529589"/>
                </a:lnTo>
                <a:lnTo>
                  <a:pt x="5890768" y="533399"/>
                </a:lnTo>
                <a:lnTo>
                  <a:pt x="5892165" y="535939"/>
                </a:lnTo>
                <a:lnTo>
                  <a:pt x="5889498" y="538479"/>
                </a:lnTo>
                <a:lnTo>
                  <a:pt x="5889498" y="539749"/>
                </a:lnTo>
                <a:lnTo>
                  <a:pt x="5888101" y="541019"/>
                </a:lnTo>
                <a:lnTo>
                  <a:pt x="6025518" y="541019"/>
                </a:lnTo>
                <a:lnTo>
                  <a:pt x="6020635" y="527049"/>
                </a:lnTo>
                <a:close/>
              </a:path>
              <a:path w="9144000" h="709929">
                <a:moveTo>
                  <a:pt x="2743928" y="524509"/>
                </a:moveTo>
                <a:lnTo>
                  <a:pt x="2560701" y="524509"/>
                </a:lnTo>
                <a:lnTo>
                  <a:pt x="2560701" y="530859"/>
                </a:lnTo>
                <a:lnTo>
                  <a:pt x="2562098" y="535939"/>
                </a:lnTo>
                <a:lnTo>
                  <a:pt x="2562098" y="539749"/>
                </a:lnTo>
                <a:lnTo>
                  <a:pt x="2618551" y="539749"/>
                </a:lnTo>
                <a:lnTo>
                  <a:pt x="2618359" y="534669"/>
                </a:lnTo>
                <a:lnTo>
                  <a:pt x="2619756" y="530859"/>
                </a:lnTo>
                <a:lnTo>
                  <a:pt x="2622550" y="528319"/>
                </a:lnTo>
                <a:lnTo>
                  <a:pt x="2742527" y="528319"/>
                </a:lnTo>
                <a:lnTo>
                  <a:pt x="2743928" y="524509"/>
                </a:lnTo>
                <a:close/>
              </a:path>
              <a:path w="9144000" h="709929">
                <a:moveTo>
                  <a:pt x="5027282" y="527049"/>
                </a:moveTo>
                <a:lnTo>
                  <a:pt x="4788154" y="527049"/>
                </a:lnTo>
                <a:lnTo>
                  <a:pt x="4788154" y="529589"/>
                </a:lnTo>
                <a:lnTo>
                  <a:pt x="4789424" y="530859"/>
                </a:lnTo>
                <a:lnTo>
                  <a:pt x="4788154" y="533399"/>
                </a:lnTo>
                <a:lnTo>
                  <a:pt x="4788154" y="535939"/>
                </a:lnTo>
                <a:lnTo>
                  <a:pt x="4786757" y="538479"/>
                </a:lnTo>
                <a:lnTo>
                  <a:pt x="4336288" y="538479"/>
                </a:lnTo>
                <a:lnTo>
                  <a:pt x="4336288" y="539749"/>
                </a:lnTo>
                <a:lnTo>
                  <a:pt x="5030470" y="539749"/>
                </a:lnTo>
                <a:lnTo>
                  <a:pt x="5027937" y="529589"/>
                </a:lnTo>
                <a:lnTo>
                  <a:pt x="5027282" y="527049"/>
                </a:lnTo>
                <a:close/>
              </a:path>
              <a:path w="9144000" h="709929">
                <a:moveTo>
                  <a:pt x="8475892" y="518159"/>
                </a:moveTo>
                <a:lnTo>
                  <a:pt x="8121015" y="518159"/>
                </a:lnTo>
                <a:lnTo>
                  <a:pt x="8121015" y="521969"/>
                </a:lnTo>
                <a:lnTo>
                  <a:pt x="8122411" y="524509"/>
                </a:lnTo>
                <a:lnTo>
                  <a:pt x="8122411" y="528319"/>
                </a:lnTo>
                <a:lnTo>
                  <a:pt x="8121015" y="530859"/>
                </a:lnTo>
                <a:lnTo>
                  <a:pt x="8121015" y="535939"/>
                </a:lnTo>
                <a:lnTo>
                  <a:pt x="8119618" y="539749"/>
                </a:lnTo>
                <a:lnTo>
                  <a:pt x="8306308" y="539749"/>
                </a:lnTo>
                <a:lnTo>
                  <a:pt x="8306308" y="535939"/>
                </a:lnTo>
                <a:lnTo>
                  <a:pt x="8476566" y="535939"/>
                </a:lnTo>
                <a:lnTo>
                  <a:pt x="8475892" y="518159"/>
                </a:lnTo>
                <a:close/>
              </a:path>
              <a:path w="9144000" h="709929">
                <a:moveTo>
                  <a:pt x="4335356" y="537209"/>
                </a:moveTo>
                <a:lnTo>
                  <a:pt x="4252595" y="537209"/>
                </a:lnTo>
                <a:lnTo>
                  <a:pt x="4252595" y="538479"/>
                </a:lnTo>
                <a:lnTo>
                  <a:pt x="4335822" y="538479"/>
                </a:lnTo>
                <a:lnTo>
                  <a:pt x="4335356" y="537209"/>
                </a:lnTo>
                <a:close/>
              </a:path>
              <a:path w="9144000" h="709929">
                <a:moveTo>
                  <a:pt x="4434622" y="492759"/>
                </a:moveTo>
                <a:lnTo>
                  <a:pt x="4352798" y="492759"/>
                </a:lnTo>
                <a:lnTo>
                  <a:pt x="4351307" y="495554"/>
                </a:lnTo>
                <a:lnTo>
                  <a:pt x="4350004" y="499109"/>
                </a:lnTo>
                <a:lnTo>
                  <a:pt x="4347337" y="504189"/>
                </a:lnTo>
                <a:lnTo>
                  <a:pt x="4345940" y="509269"/>
                </a:lnTo>
                <a:lnTo>
                  <a:pt x="4343864" y="515619"/>
                </a:lnTo>
                <a:lnTo>
                  <a:pt x="4341812" y="523239"/>
                </a:lnTo>
                <a:lnTo>
                  <a:pt x="4337685" y="537209"/>
                </a:lnTo>
                <a:lnTo>
                  <a:pt x="4337685" y="538479"/>
                </a:lnTo>
                <a:lnTo>
                  <a:pt x="4786757" y="538479"/>
                </a:lnTo>
                <a:lnTo>
                  <a:pt x="4786757" y="537209"/>
                </a:lnTo>
                <a:lnTo>
                  <a:pt x="4448937" y="537209"/>
                </a:lnTo>
                <a:lnTo>
                  <a:pt x="4447540" y="534669"/>
                </a:lnTo>
                <a:lnTo>
                  <a:pt x="4447540" y="530859"/>
                </a:lnTo>
                <a:lnTo>
                  <a:pt x="4446143" y="530859"/>
                </a:lnTo>
                <a:lnTo>
                  <a:pt x="4446143" y="528319"/>
                </a:lnTo>
                <a:lnTo>
                  <a:pt x="4448378" y="523239"/>
                </a:lnTo>
                <a:lnTo>
                  <a:pt x="4447540" y="523239"/>
                </a:lnTo>
                <a:lnTo>
                  <a:pt x="4448585" y="516889"/>
                </a:lnTo>
                <a:lnTo>
                  <a:pt x="4450396" y="505459"/>
                </a:lnTo>
                <a:lnTo>
                  <a:pt x="4432427" y="505459"/>
                </a:lnTo>
                <a:lnTo>
                  <a:pt x="4432427" y="500379"/>
                </a:lnTo>
                <a:lnTo>
                  <a:pt x="4433824" y="495299"/>
                </a:lnTo>
                <a:lnTo>
                  <a:pt x="4434622" y="492759"/>
                </a:lnTo>
                <a:close/>
              </a:path>
              <a:path w="9144000" h="709929">
                <a:moveTo>
                  <a:pt x="8119618" y="528319"/>
                </a:moveTo>
                <a:lnTo>
                  <a:pt x="7291578" y="528319"/>
                </a:lnTo>
                <a:lnTo>
                  <a:pt x="7291578" y="538479"/>
                </a:lnTo>
                <a:lnTo>
                  <a:pt x="7652766" y="538479"/>
                </a:lnTo>
                <a:lnTo>
                  <a:pt x="7652766" y="535939"/>
                </a:lnTo>
                <a:lnTo>
                  <a:pt x="8119618" y="535939"/>
                </a:lnTo>
                <a:lnTo>
                  <a:pt x="8119618" y="528319"/>
                </a:lnTo>
                <a:close/>
              </a:path>
              <a:path w="9144000" h="709929">
                <a:moveTo>
                  <a:pt x="8760968" y="477519"/>
                </a:moveTo>
                <a:lnTo>
                  <a:pt x="8759571" y="480059"/>
                </a:lnTo>
                <a:lnTo>
                  <a:pt x="8747125" y="510539"/>
                </a:lnTo>
                <a:lnTo>
                  <a:pt x="8744886" y="518159"/>
                </a:lnTo>
                <a:lnTo>
                  <a:pt x="8739838" y="530859"/>
                </a:lnTo>
                <a:lnTo>
                  <a:pt x="8737600" y="538479"/>
                </a:lnTo>
                <a:lnTo>
                  <a:pt x="8752817" y="538479"/>
                </a:lnTo>
                <a:lnTo>
                  <a:pt x="8754221" y="530859"/>
                </a:lnTo>
                <a:lnTo>
                  <a:pt x="8756120" y="523239"/>
                </a:lnTo>
                <a:lnTo>
                  <a:pt x="8758174" y="515619"/>
                </a:lnTo>
                <a:lnTo>
                  <a:pt x="8765032" y="485139"/>
                </a:lnTo>
                <a:lnTo>
                  <a:pt x="8773287" y="485139"/>
                </a:lnTo>
                <a:lnTo>
                  <a:pt x="8771890" y="482599"/>
                </a:lnTo>
                <a:lnTo>
                  <a:pt x="8769096" y="481329"/>
                </a:lnTo>
                <a:lnTo>
                  <a:pt x="8766429" y="480059"/>
                </a:lnTo>
                <a:lnTo>
                  <a:pt x="8763635" y="478789"/>
                </a:lnTo>
                <a:lnTo>
                  <a:pt x="8760968" y="477519"/>
                </a:lnTo>
                <a:close/>
              </a:path>
              <a:path w="9144000" h="709929">
                <a:moveTo>
                  <a:pt x="4531360" y="490219"/>
                </a:moveTo>
                <a:lnTo>
                  <a:pt x="4453001" y="490219"/>
                </a:lnTo>
                <a:lnTo>
                  <a:pt x="4453001" y="537209"/>
                </a:lnTo>
                <a:lnTo>
                  <a:pt x="4786757" y="537209"/>
                </a:lnTo>
                <a:lnTo>
                  <a:pt x="4785360" y="535939"/>
                </a:lnTo>
                <a:lnTo>
                  <a:pt x="4785360" y="534669"/>
                </a:lnTo>
                <a:lnTo>
                  <a:pt x="4646676" y="534669"/>
                </a:lnTo>
                <a:lnTo>
                  <a:pt x="4646676" y="500379"/>
                </a:lnTo>
                <a:lnTo>
                  <a:pt x="5182933" y="500379"/>
                </a:lnTo>
                <a:lnTo>
                  <a:pt x="5183632" y="497839"/>
                </a:lnTo>
                <a:lnTo>
                  <a:pt x="4742815" y="497839"/>
                </a:lnTo>
                <a:lnTo>
                  <a:pt x="4741418" y="496569"/>
                </a:lnTo>
                <a:lnTo>
                  <a:pt x="4534027" y="496569"/>
                </a:lnTo>
                <a:lnTo>
                  <a:pt x="4532630" y="495299"/>
                </a:lnTo>
                <a:lnTo>
                  <a:pt x="4532630" y="492759"/>
                </a:lnTo>
                <a:lnTo>
                  <a:pt x="4531360" y="491489"/>
                </a:lnTo>
                <a:lnTo>
                  <a:pt x="4531360" y="490219"/>
                </a:lnTo>
                <a:close/>
              </a:path>
              <a:path w="9144000" h="709929">
                <a:moveTo>
                  <a:pt x="5032502" y="500379"/>
                </a:moveTo>
                <a:lnTo>
                  <a:pt x="4646676" y="500379"/>
                </a:lnTo>
                <a:lnTo>
                  <a:pt x="4646676" y="504189"/>
                </a:lnTo>
                <a:lnTo>
                  <a:pt x="4648073" y="504189"/>
                </a:lnTo>
                <a:lnTo>
                  <a:pt x="4648054" y="510539"/>
                </a:lnTo>
                <a:lnTo>
                  <a:pt x="4647928" y="516889"/>
                </a:lnTo>
                <a:lnTo>
                  <a:pt x="4647829" y="519429"/>
                </a:lnTo>
                <a:lnTo>
                  <a:pt x="4647483" y="525779"/>
                </a:lnTo>
                <a:lnTo>
                  <a:pt x="4646676" y="534669"/>
                </a:lnTo>
                <a:lnTo>
                  <a:pt x="4785360" y="534669"/>
                </a:lnTo>
                <a:lnTo>
                  <a:pt x="4785360" y="530859"/>
                </a:lnTo>
                <a:lnTo>
                  <a:pt x="4786757" y="529589"/>
                </a:lnTo>
                <a:lnTo>
                  <a:pt x="4788154" y="527049"/>
                </a:lnTo>
                <a:lnTo>
                  <a:pt x="5027282" y="527049"/>
                </a:lnTo>
                <a:lnTo>
                  <a:pt x="5025644" y="520699"/>
                </a:lnTo>
                <a:lnTo>
                  <a:pt x="5025644" y="519429"/>
                </a:lnTo>
                <a:lnTo>
                  <a:pt x="5024247" y="518159"/>
                </a:lnTo>
                <a:lnTo>
                  <a:pt x="5024247" y="516889"/>
                </a:lnTo>
                <a:lnTo>
                  <a:pt x="5029835" y="505459"/>
                </a:lnTo>
                <a:lnTo>
                  <a:pt x="5032502" y="500379"/>
                </a:lnTo>
                <a:close/>
              </a:path>
              <a:path w="9144000" h="709929">
                <a:moveTo>
                  <a:pt x="2560348" y="525151"/>
                </a:moveTo>
                <a:lnTo>
                  <a:pt x="2559304" y="527049"/>
                </a:lnTo>
                <a:lnTo>
                  <a:pt x="2557907" y="533399"/>
                </a:lnTo>
                <a:lnTo>
                  <a:pt x="2559769" y="533399"/>
                </a:lnTo>
                <a:lnTo>
                  <a:pt x="2560701" y="528319"/>
                </a:lnTo>
                <a:lnTo>
                  <a:pt x="2560701" y="527049"/>
                </a:lnTo>
                <a:lnTo>
                  <a:pt x="2560348" y="525151"/>
                </a:lnTo>
                <a:close/>
              </a:path>
              <a:path w="9144000" h="709929">
                <a:moveTo>
                  <a:pt x="4264480" y="491489"/>
                </a:moveTo>
                <a:lnTo>
                  <a:pt x="4193540" y="491489"/>
                </a:lnTo>
                <a:lnTo>
                  <a:pt x="4193540" y="492759"/>
                </a:lnTo>
                <a:lnTo>
                  <a:pt x="4194810" y="495299"/>
                </a:lnTo>
                <a:lnTo>
                  <a:pt x="4194810" y="499109"/>
                </a:lnTo>
                <a:lnTo>
                  <a:pt x="4196207" y="504189"/>
                </a:lnTo>
                <a:lnTo>
                  <a:pt x="4196207" y="507999"/>
                </a:lnTo>
                <a:lnTo>
                  <a:pt x="4200398" y="533399"/>
                </a:lnTo>
                <a:lnTo>
                  <a:pt x="4334256" y="533399"/>
                </a:lnTo>
                <a:lnTo>
                  <a:pt x="4333621" y="530859"/>
                </a:lnTo>
                <a:lnTo>
                  <a:pt x="4333621" y="528319"/>
                </a:lnTo>
                <a:lnTo>
                  <a:pt x="4263517" y="528319"/>
                </a:lnTo>
                <a:lnTo>
                  <a:pt x="4262120" y="523239"/>
                </a:lnTo>
                <a:lnTo>
                  <a:pt x="4260723" y="516889"/>
                </a:lnTo>
                <a:lnTo>
                  <a:pt x="4259453" y="511809"/>
                </a:lnTo>
                <a:lnTo>
                  <a:pt x="4263046" y="497839"/>
                </a:lnTo>
                <a:lnTo>
                  <a:pt x="4264480" y="491489"/>
                </a:lnTo>
                <a:close/>
              </a:path>
              <a:path w="9144000" h="709929">
                <a:moveTo>
                  <a:pt x="5795898" y="529589"/>
                </a:moveTo>
                <a:lnTo>
                  <a:pt x="5719191" y="529589"/>
                </a:lnTo>
                <a:lnTo>
                  <a:pt x="5719191" y="533399"/>
                </a:lnTo>
                <a:lnTo>
                  <a:pt x="5795156" y="533399"/>
                </a:lnTo>
                <a:lnTo>
                  <a:pt x="5795381" y="532129"/>
                </a:lnTo>
                <a:lnTo>
                  <a:pt x="5795898" y="529589"/>
                </a:lnTo>
                <a:close/>
              </a:path>
              <a:path w="9144000" h="709929">
                <a:moveTo>
                  <a:pt x="6045962" y="472439"/>
                </a:moveTo>
                <a:lnTo>
                  <a:pt x="6045962" y="533399"/>
                </a:lnTo>
                <a:lnTo>
                  <a:pt x="6350889" y="533399"/>
                </a:lnTo>
                <a:lnTo>
                  <a:pt x="6354953" y="527049"/>
                </a:lnTo>
                <a:lnTo>
                  <a:pt x="6315202" y="527049"/>
                </a:lnTo>
                <a:lnTo>
                  <a:pt x="6315202" y="525779"/>
                </a:lnTo>
                <a:lnTo>
                  <a:pt x="6313805" y="525779"/>
                </a:lnTo>
                <a:lnTo>
                  <a:pt x="6313805" y="523239"/>
                </a:lnTo>
                <a:lnTo>
                  <a:pt x="6312408" y="520699"/>
                </a:lnTo>
                <a:lnTo>
                  <a:pt x="6312408" y="510539"/>
                </a:lnTo>
                <a:lnTo>
                  <a:pt x="6203950" y="510539"/>
                </a:lnTo>
                <a:lnTo>
                  <a:pt x="6202553" y="509269"/>
                </a:lnTo>
                <a:lnTo>
                  <a:pt x="6057011" y="509269"/>
                </a:lnTo>
                <a:lnTo>
                  <a:pt x="6056312" y="504189"/>
                </a:lnTo>
                <a:lnTo>
                  <a:pt x="6055614" y="500379"/>
                </a:lnTo>
                <a:lnTo>
                  <a:pt x="6052820" y="495299"/>
                </a:lnTo>
                <a:lnTo>
                  <a:pt x="6051550" y="488949"/>
                </a:lnTo>
                <a:lnTo>
                  <a:pt x="6048756" y="478789"/>
                </a:lnTo>
                <a:lnTo>
                  <a:pt x="6045962" y="472439"/>
                </a:lnTo>
                <a:close/>
              </a:path>
              <a:path w="9144000" h="709929">
                <a:moveTo>
                  <a:pt x="2555773" y="528319"/>
                </a:moveTo>
                <a:lnTo>
                  <a:pt x="2533269" y="528319"/>
                </a:lnTo>
                <a:lnTo>
                  <a:pt x="2533269" y="530859"/>
                </a:lnTo>
                <a:lnTo>
                  <a:pt x="2556840" y="530859"/>
                </a:lnTo>
                <a:lnTo>
                  <a:pt x="2555773" y="528319"/>
                </a:lnTo>
                <a:close/>
              </a:path>
              <a:path w="9144000" h="709929">
                <a:moveTo>
                  <a:pt x="4446143" y="529589"/>
                </a:moveTo>
                <a:lnTo>
                  <a:pt x="4446143" y="530859"/>
                </a:lnTo>
                <a:lnTo>
                  <a:pt x="4447540" y="530859"/>
                </a:lnTo>
                <a:lnTo>
                  <a:pt x="4446143" y="529589"/>
                </a:lnTo>
                <a:close/>
              </a:path>
              <a:path w="9144000" h="709929">
                <a:moveTo>
                  <a:pt x="6554089" y="433069"/>
                </a:moveTo>
                <a:lnTo>
                  <a:pt x="6556883" y="439419"/>
                </a:lnTo>
                <a:lnTo>
                  <a:pt x="6560947" y="448309"/>
                </a:lnTo>
                <a:lnTo>
                  <a:pt x="6560765" y="454659"/>
                </a:lnTo>
                <a:lnTo>
                  <a:pt x="6560641" y="457200"/>
                </a:lnTo>
                <a:lnTo>
                  <a:pt x="6559768" y="469899"/>
                </a:lnTo>
                <a:lnTo>
                  <a:pt x="6559550" y="478789"/>
                </a:lnTo>
                <a:lnTo>
                  <a:pt x="6558280" y="483869"/>
                </a:lnTo>
                <a:lnTo>
                  <a:pt x="6555485" y="487679"/>
                </a:lnTo>
                <a:lnTo>
                  <a:pt x="6552692" y="497839"/>
                </a:lnTo>
                <a:lnTo>
                  <a:pt x="6551422" y="501649"/>
                </a:lnTo>
                <a:lnTo>
                  <a:pt x="6550025" y="505459"/>
                </a:lnTo>
                <a:lnTo>
                  <a:pt x="6722999" y="505459"/>
                </a:lnTo>
                <a:lnTo>
                  <a:pt x="6725793" y="510539"/>
                </a:lnTo>
                <a:lnTo>
                  <a:pt x="6729857" y="518159"/>
                </a:lnTo>
                <a:lnTo>
                  <a:pt x="6732651" y="523239"/>
                </a:lnTo>
                <a:lnTo>
                  <a:pt x="6729857" y="525779"/>
                </a:lnTo>
                <a:lnTo>
                  <a:pt x="6725793" y="528319"/>
                </a:lnTo>
                <a:lnTo>
                  <a:pt x="6722999" y="530859"/>
                </a:lnTo>
                <a:lnTo>
                  <a:pt x="6736715" y="530859"/>
                </a:lnTo>
                <a:lnTo>
                  <a:pt x="6738111" y="529589"/>
                </a:lnTo>
                <a:lnTo>
                  <a:pt x="6839013" y="529589"/>
                </a:lnTo>
                <a:lnTo>
                  <a:pt x="6839712" y="528319"/>
                </a:lnTo>
                <a:lnTo>
                  <a:pt x="6769734" y="528319"/>
                </a:lnTo>
                <a:lnTo>
                  <a:pt x="6769734" y="527049"/>
                </a:lnTo>
                <a:lnTo>
                  <a:pt x="6768338" y="524509"/>
                </a:lnTo>
                <a:lnTo>
                  <a:pt x="6766941" y="523239"/>
                </a:lnTo>
                <a:lnTo>
                  <a:pt x="6765544" y="520699"/>
                </a:lnTo>
                <a:lnTo>
                  <a:pt x="6765544" y="511809"/>
                </a:lnTo>
                <a:lnTo>
                  <a:pt x="6738111" y="511809"/>
                </a:lnTo>
                <a:lnTo>
                  <a:pt x="6735318" y="509269"/>
                </a:lnTo>
                <a:lnTo>
                  <a:pt x="6734048" y="505459"/>
                </a:lnTo>
                <a:lnTo>
                  <a:pt x="6731254" y="502919"/>
                </a:lnTo>
                <a:lnTo>
                  <a:pt x="6727190" y="497839"/>
                </a:lnTo>
                <a:lnTo>
                  <a:pt x="6721602" y="491489"/>
                </a:lnTo>
                <a:lnTo>
                  <a:pt x="6718934" y="487679"/>
                </a:lnTo>
                <a:lnTo>
                  <a:pt x="6717538" y="486409"/>
                </a:lnTo>
                <a:lnTo>
                  <a:pt x="6718535" y="480059"/>
                </a:lnTo>
                <a:lnTo>
                  <a:pt x="6646164" y="480059"/>
                </a:lnTo>
                <a:lnTo>
                  <a:pt x="6641994" y="466089"/>
                </a:lnTo>
                <a:lnTo>
                  <a:pt x="6637861" y="452119"/>
                </a:lnTo>
                <a:lnTo>
                  <a:pt x="6635809" y="445769"/>
                </a:lnTo>
                <a:lnTo>
                  <a:pt x="6613144" y="445769"/>
                </a:lnTo>
                <a:lnTo>
                  <a:pt x="6612678" y="444499"/>
                </a:lnTo>
                <a:lnTo>
                  <a:pt x="6560947" y="444499"/>
                </a:lnTo>
                <a:lnTo>
                  <a:pt x="6556883" y="438150"/>
                </a:lnTo>
                <a:lnTo>
                  <a:pt x="6554089" y="433069"/>
                </a:lnTo>
                <a:close/>
              </a:path>
              <a:path w="9144000" h="709929">
                <a:moveTo>
                  <a:pt x="6931786" y="523239"/>
                </a:moveTo>
                <a:lnTo>
                  <a:pt x="6842506" y="523239"/>
                </a:lnTo>
                <a:lnTo>
                  <a:pt x="6842506" y="524509"/>
                </a:lnTo>
                <a:lnTo>
                  <a:pt x="6843903" y="525779"/>
                </a:lnTo>
                <a:lnTo>
                  <a:pt x="6842506" y="527049"/>
                </a:lnTo>
                <a:lnTo>
                  <a:pt x="6842506" y="529589"/>
                </a:lnTo>
                <a:lnTo>
                  <a:pt x="6841108" y="530859"/>
                </a:lnTo>
                <a:lnTo>
                  <a:pt x="6942708" y="530859"/>
                </a:lnTo>
                <a:lnTo>
                  <a:pt x="6943174" y="529589"/>
                </a:lnTo>
                <a:lnTo>
                  <a:pt x="6930390" y="529589"/>
                </a:lnTo>
                <a:lnTo>
                  <a:pt x="6930390" y="527049"/>
                </a:lnTo>
                <a:lnTo>
                  <a:pt x="6931786" y="523239"/>
                </a:lnTo>
                <a:close/>
              </a:path>
              <a:path w="9144000" h="709929">
                <a:moveTo>
                  <a:pt x="7133575" y="529589"/>
                </a:moveTo>
                <a:lnTo>
                  <a:pt x="7082790" y="529589"/>
                </a:lnTo>
                <a:lnTo>
                  <a:pt x="7082790" y="530859"/>
                </a:lnTo>
                <a:lnTo>
                  <a:pt x="7133576" y="530859"/>
                </a:lnTo>
                <a:lnTo>
                  <a:pt x="7133575" y="529589"/>
                </a:lnTo>
                <a:close/>
              </a:path>
              <a:path w="9144000" h="709929">
                <a:moveTo>
                  <a:pt x="423331" y="471169"/>
                </a:moveTo>
                <a:lnTo>
                  <a:pt x="333298" y="471169"/>
                </a:lnTo>
                <a:lnTo>
                  <a:pt x="333298" y="473709"/>
                </a:lnTo>
                <a:lnTo>
                  <a:pt x="334670" y="476249"/>
                </a:lnTo>
                <a:lnTo>
                  <a:pt x="334670" y="478789"/>
                </a:lnTo>
                <a:lnTo>
                  <a:pt x="336944" y="488949"/>
                </a:lnTo>
                <a:lnTo>
                  <a:pt x="342010" y="510539"/>
                </a:lnTo>
                <a:lnTo>
                  <a:pt x="344284" y="521969"/>
                </a:lnTo>
                <a:lnTo>
                  <a:pt x="344284" y="524509"/>
                </a:lnTo>
                <a:lnTo>
                  <a:pt x="342912" y="527049"/>
                </a:lnTo>
                <a:lnTo>
                  <a:pt x="342912" y="529589"/>
                </a:lnTo>
                <a:lnTo>
                  <a:pt x="395097" y="529589"/>
                </a:lnTo>
                <a:lnTo>
                  <a:pt x="395097" y="523239"/>
                </a:lnTo>
                <a:lnTo>
                  <a:pt x="396468" y="516889"/>
                </a:lnTo>
                <a:lnTo>
                  <a:pt x="396468" y="507999"/>
                </a:lnTo>
                <a:lnTo>
                  <a:pt x="435274" y="507999"/>
                </a:lnTo>
                <a:lnTo>
                  <a:pt x="429766" y="491489"/>
                </a:lnTo>
                <a:lnTo>
                  <a:pt x="424618" y="474979"/>
                </a:lnTo>
                <a:lnTo>
                  <a:pt x="423331" y="471169"/>
                </a:lnTo>
                <a:close/>
              </a:path>
              <a:path w="9144000" h="709929">
                <a:moveTo>
                  <a:pt x="6947311" y="518159"/>
                </a:moveTo>
                <a:lnTo>
                  <a:pt x="6935851" y="518159"/>
                </a:lnTo>
                <a:lnTo>
                  <a:pt x="6934454" y="521969"/>
                </a:lnTo>
                <a:lnTo>
                  <a:pt x="6931786" y="525779"/>
                </a:lnTo>
                <a:lnTo>
                  <a:pt x="6930390" y="529589"/>
                </a:lnTo>
                <a:lnTo>
                  <a:pt x="6943174" y="529589"/>
                </a:lnTo>
                <a:lnTo>
                  <a:pt x="6946900" y="519429"/>
                </a:lnTo>
                <a:lnTo>
                  <a:pt x="6947311" y="518159"/>
                </a:lnTo>
                <a:close/>
              </a:path>
              <a:path w="9144000" h="709929">
                <a:moveTo>
                  <a:pt x="592836" y="481329"/>
                </a:moveTo>
                <a:lnTo>
                  <a:pt x="592836" y="487679"/>
                </a:lnTo>
                <a:lnTo>
                  <a:pt x="595591" y="500379"/>
                </a:lnTo>
                <a:lnTo>
                  <a:pt x="596963" y="505459"/>
                </a:lnTo>
                <a:lnTo>
                  <a:pt x="596963" y="514349"/>
                </a:lnTo>
                <a:lnTo>
                  <a:pt x="598335" y="521969"/>
                </a:lnTo>
                <a:lnTo>
                  <a:pt x="598335" y="524509"/>
                </a:lnTo>
                <a:lnTo>
                  <a:pt x="599706" y="525779"/>
                </a:lnTo>
                <a:lnTo>
                  <a:pt x="599706" y="528319"/>
                </a:lnTo>
                <a:lnTo>
                  <a:pt x="734035" y="528319"/>
                </a:lnTo>
                <a:lnTo>
                  <a:pt x="732917" y="516889"/>
                </a:lnTo>
                <a:lnTo>
                  <a:pt x="734391" y="506729"/>
                </a:lnTo>
                <a:lnTo>
                  <a:pt x="603821" y="506729"/>
                </a:lnTo>
                <a:lnTo>
                  <a:pt x="601078" y="501649"/>
                </a:lnTo>
                <a:lnTo>
                  <a:pt x="601078" y="499109"/>
                </a:lnTo>
                <a:lnTo>
                  <a:pt x="596963" y="487679"/>
                </a:lnTo>
                <a:lnTo>
                  <a:pt x="592836" y="481329"/>
                </a:lnTo>
                <a:close/>
              </a:path>
              <a:path w="9144000" h="709929">
                <a:moveTo>
                  <a:pt x="1004569" y="461009"/>
                </a:moveTo>
                <a:lnTo>
                  <a:pt x="949883" y="461009"/>
                </a:lnTo>
                <a:lnTo>
                  <a:pt x="949883" y="463549"/>
                </a:lnTo>
                <a:lnTo>
                  <a:pt x="951255" y="464819"/>
                </a:lnTo>
                <a:lnTo>
                  <a:pt x="951305" y="467555"/>
                </a:lnTo>
                <a:lnTo>
                  <a:pt x="956754" y="488949"/>
                </a:lnTo>
                <a:lnTo>
                  <a:pt x="959497" y="502919"/>
                </a:lnTo>
                <a:lnTo>
                  <a:pt x="962240" y="514349"/>
                </a:lnTo>
                <a:lnTo>
                  <a:pt x="962240" y="520699"/>
                </a:lnTo>
                <a:lnTo>
                  <a:pt x="960869" y="521969"/>
                </a:lnTo>
                <a:lnTo>
                  <a:pt x="960869" y="524509"/>
                </a:lnTo>
                <a:lnTo>
                  <a:pt x="959497" y="525779"/>
                </a:lnTo>
                <a:lnTo>
                  <a:pt x="959497" y="528319"/>
                </a:lnTo>
                <a:lnTo>
                  <a:pt x="1010310" y="528319"/>
                </a:lnTo>
                <a:lnTo>
                  <a:pt x="1010310" y="525779"/>
                </a:lnTo>
                <a:lnTo>
                  <a:pt x="1010767" y="524509"/>
                </a:lnTo>
                <a:lnTo>
                  <a:pt x="1004811" y="524509"/>
                </a:lnTo>
                <a:lnTo>
                  <a:pt x="1002775" y="518159"/>
                </a:lnTo>
                <a:lnTo>
                  <a:pt x="1000867" y="511809"/>
                </a:lnTo>
                <a:lnTo>
                  <a:pt x="999217" y="506729"/>
                </a:lnTo>
                <a:lnTo>
                  <a:pt x="997953" y="500379"/>
                </a:lnTo>
                <a:lnTo>
                  <a:pt x="1001039" y="481329"/>
                </a:lnTo>
                <a:lnTo>
                  <a:pt x="1004569" y="461009"/>
                </a:lnTo>
                <a:close/>
              </a:path>
              <a:path w="9144000" h="709929">
                <a:moveTo>
                  <a:pt x="4331001" y="467359"/>
                </a:moveTo>
                <a:lnTo>
                  <a:pt x="4266311" y="467359"/>
                </a:lnTo>
                <a:lnTo>
                  <a:pt x="4267708" y="471169"/>
                </a:lnTo>
                <a:lnTo>
                  <a:pt x="4268978" y="477519"/>
                </a:lnTo>
                <a:lnTo>
                  <a:pt x="4268978" y="485139"/>
                </a:lnTo>
                <a:lnTo>
                  <a:pt x="4267708" y="490219"/>
                </a:lnTo>
                <a:lnTo>
                  <a:pt x="4267675" y="495554"/>
                </a:lnTo>
                <a:lnTo>
                  <a:pt x="4265612" y="511809"/>
                </a:lnTo>
                <a:lnTo>
                  <a:pt x="4264564" y="519429"/>
                </a:lnTo>
                <a:lnTo>
                  <a:pt x="4263517" y="528319"/>
                </a:lnTo>
                <a:lnTo>
                  <a:pt x="4333621" y="528319"/>
                </a:lnTo>
                <a:lnTo>
                  <a:pt x="4333621" y="527049"/>
                </a:lnTo>
                <a:lnTo>
                  <a:pt x="4336288" y="521969"/>
                </a:lnTo>
                <a:lnTo>
                  <a:pt x="4339082" y="518159"/>
                </a:lnTo>
                <a:lnTo>
                  <a:pt x="4341749" y="511809"/>
                </a:lnTo>
                <a:lnTo>
                  <a:pt x="4345940" y="505459"/>
                </a:lnTo>
                <a:lnTo>
                  <a:pt x="4346638" y="504189"/>
                </a:lnTo>
                <a:lnTo>
                  <a:pt x="4328033" y="504189"/>
                </a:lnTo>
                <a:lnTo>
                  <a:pt x="4326636" y="500379"/>
                </a:lnTo>
                <a:lnTo>
                  <a:pt x="4325366" y="496569"/>
                </a:lnTo>
                <a:lnTo>
                  <a:pt x="4325366" y="491489"/>
                </a:lnTo>
                <a:lnTo>
                  <a:pt x="4327844" y="480059"/>
                </a:lnTo>
                <a:lnTo>
                  <a:pt x="4331001" y="467359"/>
                </a:lnTo>
                <a:close/>
              </a:path>
              <a:path w="9144000" h="709929">
                <a:moveTo>
                  <a:pt x="5531675" y="445769"/>
                </a:moveTo>
                <a:lnTo>
                  <a:pt x="5494020" y="445769"/>
                </a:lnTo>
                <a:lnTo>
                  <a:pt x="5496687" y="450849"/>
                </a:lnTo>
                <a:lnTo>
                  <a:pt x="5499481" y="458469"/>
                </a:lnTo>
                <a:lnTo>
                  <a:pt x="5503545" y="464819"/>
                </a:lnTo>
                <a:lnTo>
                  <a:pt x="5503545" y="466089"/>
                </a:lnTo>
                <a:lnTo>
                  <a:pt x="5504942" y="466089"/>
                </a:lnTo>
                <a:lnTo>
                  <a:pt x="5504942" y="469899"/>
                </a:lnTo>
                <a:lnTo>
                  <a:pt x="5503545" y="473709"/>
                </a:lnTo>
                <a:lnTo>
                  <a:pt x="5503453" y="481329"/>
                </a:lnTo>
                <a:lnTo>
                  <a:pt x="5502717" y="491489"/>
                </a:lnTo>
                <a:lnTo>
                  <a:pt x="5501634" y="516889"/>
                </a:lnTo>
                <a:lnTo>
                  <a:pt x="5500878" y="528319"/>
                </a:lnTo>
                <a:lnTo>
                  <a:pt x="5796157" y="528319"/>
                </a:lnTo>
                <a:lnTo>
                  <a:pt x="5797968" y="519429"/>
                </a:lnTo>
                <a:lnTo>
                  <a:pt x="5562600" y="519429"/>
                </a:lnTo>
                <a:lnTo>
                  <a:pt x="5562600" y="518159"/>
                </a:lnTo>
                <a:lnTo>
                  <a:pt x="5561203" y="518159"/>
                </a:lnTo>
                <a:lnTo>
                  <a:pt x="5561203" y="515619"/>
                </a:lnTo>
                <a:lnTo>
                  <a:pt x="5798744" y="515619"/>
                </a:lnTo>
                <a:lnTo>
                  <a:pt x="5801614" y="501649"/>
                </a:lnTo>
                <a:lnTo>
                  <a:pt x="5801614" y="499109"/>
                </a:lnTo>
                <a:lnTo>
                  <a:pt x="5591429" y="499109"/>
                </a:lnTo>
                <a:lnTo>
                  <a:pt x="5591429" y="496569"/>
                </a:lnTo>
                <a:lnTo>
                  <a:pt x="5590032" y="496569"/>
                </a:lnTo>
                <a:lnTo>
                  <a:pt x="5588762" y="491489"/>
                </a:lnTo>
                <a:lnTo>
                  <a:pt x="5585968" y="488949"/>
                </a:lnTo>
                <a:lnTo>
                  <a:pt x="5584571" y="486409"/>
                </a:lnTo>
                <a:lnTo>
                  <a:pt x="5584571" y="482599"/>
                </a:lnTo>
                <a:lnTo>
                  <a:pt x="5555742" y="482599"/>
                </a:lnTo>
                <a:lnTo>
                  <a:pt x="5555742" y="481329"/>
                </a:lnTo>
                <a:lnTo>
                  <a:pt x="5557139" y="480059"/>
                </a:lnTo>
                <a:lnTo>
                  <a:pt x="5557139" y="478789"/>
                </a:lnTo>
                <a:lnTo>
                  <a:pt x="5558536" y="477519"/>
                </a:lnTo>
                <a:lnTo>
                  <a:pt x="5583174" y="477519"/>
                </a:lnTo>
                <a:lnTo>
                  <a:pt x="5583174" y="472439"/>
                </a:lnTo>
                <a:lnTo>
                  <a:pt x="5774482" y="472439"/>
                </a:lnTo>
                <a:lnTo>
                  <a:pt x="5774205" y="469899"/>
                </a:lnTo>
                <a:lnTo>
                  <a:pt x="5536565" y="469899"/>
                </a:lnTo>
                <a:lnTo>
                  <a:pt x="5535168" y="467359"/>
                </a:lnTo>
                <a:lnTo>
                  <a:pt x="5532374" y="463549"/>
                </a:lnTo>
                <a:lnTo>
                  <a:pt x="5530977" y="461009"/>
                </a:lnTo>
                <a:lnTo>
                  <a:pt x="5531195" y="453389"/>
                </a:lnTo>
                <a:lnTo>
                  <a:pt x="5531675" y="445769"/>
                </a:lnTo>
                <a:close/>
              </a:path>
              <a:path w="9144000" h="709929">
                <a:moveTo>
                  <a:pt x="6932294" y="497839"/>
                </a:moveTo>
                <a:lnTo>
                  <a:pt x="6768338" y="497839"/>
                </a:lnTo>
                <a:lnTo>
                  <a:pt x="6769734" y="500379"/>
                </a:lnTo>
                <a:lnTo>
                  <a:pt x="6769734" y="501649"/>
                </a:lnTo>
                <a:lnTo>
                  <a:pt x="6771132" y="504189"/>
                </a:lnTo>
                <a:lnTo>
                  <a:pt x="6772402" y="507999"/>
                </a:lnTo>
                <a:lnTo>
                  <a:pt x="6775196" y="516889"/>
                </a:lnTo>
                <a:lnTo>
                  <a:pt x="6773799" y="520699"/>
                </a:lnTo>
                <a:lnTo>
                  <a:pt x="6771132" y="524509"/>
                </a:lnTo>
                <a:lnTo>
                  <a:pt x="6769734" y="528319"/>
                </a:lnTo>
                <a:lnTo>
                  <a:pt x="6839712" y="528319"/>
                </a:lnTo>
                <a:lnTo>
                  <a:pt x="6842506" y="523239"/>
                </a:lnTo>
                <a:lnTo>
                  <a:pt x="6931786" y="523239"/>
                </a:lnTo>
                <a:lnTo>
                  <a:pt x="6933564" y="520699"/>
                </a:lnTo>
                <a:lnTo>
                  <a:pt x="6931786" y="520699"/>
                </a:lnTo>
                <a:lnTo>
                  <a:pt x="6930390" y="516889"/>
                </a:lnTo>
                <a:lnTo>
                  <a:pt x="6931786" y="511809"/>
                </a:lnTo>
                <a:lnTo>
                  <a:pt x="6931786" y="499109"/>
                </a:lnTo>
                <a:lnTo>
                  <a:pt x="6932294" y="497839"/>
                </a:lnTo>
                <a:close/>
              </a:path>
              <a:path w="9144000" h="709929">
                <a:moveTo>
                  <a:pt x="3528822" y="516889"/>
                </a:moveTo>
                <a:lnTo>
                  <a:pt x="3261105" y="516889"/>
                </a:lnTo>
                <a:lnTo>
                  <a:pt x="3261105" y="524509"/>
                </a:lnTo>
                <a:lnTo>
                  <a:pt x="3259709" y="527049"/>
                </a:lnTo>
                <a:lnTo>
                  <a:pt x="4195290" y="527049"/>
                </a:lnTo>
                <a:lnTo>
                  <a:pt x="4194399" y="524509"/>
                </a:lnTo>
                <a:lnTo>
                  <a:pt x="3530219" y="524509"/>
                </a:lnTo>
                <a:lnTo>
                  <a:pt x="3528822" y="520699"/>
                </a:lnTo>
                <a:lnTo>
                  <a:pt x="3528822" y="516889"/>
                </a:lnTo>
                <a:close/>
              </a:path>
              <a:path w="9144000" h="709929">
                <a:moveTo>
                  <a:pt x="6403566" y="482599"/>
                </a:moveTo>
                <a:lnTo>
                  <a:pt x="6317869" y="482599"/>
                </a:lnTo>
                <a:lnTo>
                  <a:pt x="6317941" y="490219"/>
                </a:lnTo>
                <a:lnTo>
                  <a:pt x="6318050" y="494029"/>
                </a:lnTo>
                <a:lnTo>
                  <a:pt x="6318167" y="496569"/>
                </a:lnTo>
                <a:lnTo>
                  <a:pt x="6319047" y="510539"/>
                </a:lnTo>
                <a:lnTo>
                  <a:pt x="6319266" y="518159"/>
                </a:lnTo>
                <a:lnTo>
                  <a:pt x="6316472" y="520699"/>
                </a:lnTo>
                <a:lnTo>
                  <a:pt x="6315202" y="524509"/>
                </a:lnTo>
                <a:lnTo>
                  <a:pt x="6315202" y="527049"/>
                </a:lnTo>
                <a:lnTo>
                  <a:pt x="6354953" y="527049"/>
                </a:lnTo>
                <a:lnTo>
                  <a:pt x="6359144" y="521969"/>
                </a:lnTo>
                <a:lnTo>
                  <a:pt x="6399743" y="521969"/>
                </a:lnTo>
                <a:lnTo>
                  <a:pt x="6401965" y="502919"/>
                </a:lnTo>
                <a:lnTo>
                  <a:pt x="6402380" y="499109"/>
                </a:lnTo>
                <a:lnTo>
                  <a:pt x="6363208" y="499109"/>
                </a:lnTo>
                <a:lnTo>
                  <a:pt x="6363208" y="496569"/>
                </a:lnTo>
                <a:lnTo>
                  <a:pt x="6364605" y="495299"/>
                </a:lnTo>
                <a:lnTo>
                  <a:pt x="6366002" y="491489"/>
                </a:lnTo>
                <a:lnTo>
                  <a:pt x="6402955" y="491489"/>
                </a:lnTo>
                <a:lnTo>
                  <a:pt x="6403566" y="482599"/>
                </a:lnTo>
                <a:close/>
              </a:path>
              <a:path w="9144000" h="709929">
                <a:moveTo>
                  <a:pt x="947890" y="477519"/>
                </a:moveTo>
                <a:lnTo>
                  <a:pt x="860628" y="477519"/>
                </a:lnTo>
                <a:lnTo>
                  <a:pt x="874356" y="509269"/>
                </a:lnTo>
                <a:lnTo>
                  <a:pt x="874356" y="510539"/>
                </a:lnTo>
                <a:lnTo>
                  <a:pt x="872985" y="515619"/>
                </a:lnTo>
                <a:lnTo>
                  <a:pt x="867486" y="525779"/>
                </a:lnTo>
                <a:lnTo>
                  <a:pt x="957668" y="525779"/>
                </a:lnTo>
                <a:lnTo>
                  <a:pt x="956754" y="524509"/>
                </a:lnTo>
                <a:lnTo>
                  <a:pt x="955382" y="519429"/>
                </a:lnTo>
                <a:lnTo>
                  <a:pt x="952627" y="515619"/>
                </a:lnTo>
                <a:lnTo>
                  <a:pt x="949883" y="509269"/>
                </a:lnTo>
                <a:lnTo>
                  <a:pt x="944397" y="501649"/>
                </a:lnTo>
                <a:lnTo>
                  <a:pt x="945640" y="491489"/>
                </a:lnTo>
                <a:lnTo>
                  <a:pt x="947140" y="482599"/>
                </a:lnTo>
                <a:lnTo>
                  <a:pt x="947890" y="477519"/>
                </a:lnTo>
                <a:close/>
              </a:path>
              <a:path w="9144000" h="709929">
                <a:moveTo>
                  <a:pt x="2611619" y="462279"/>
                </a:moveTo>
                <a:lnTo>
                  <a:pt x="2548382" y="462279"/>
                </a:lnTo>
                <a:lnTo>
                  <a:pt x="2551449" y="477519"/>
                </a:lnTo>
                <a:lnTo>
                  <a:pt x="2557633" y="510539"/>
                </a:lnTo>
                <a:lnTo>
                  <a:pt x="2560348" y="525151"/>
                </a:lnTo>
                <a:lnTo>
                  <a:pt x="2560701" y="524509"/>
                </a:lnTo>
                <a:lnTo>
                  <a:pt x="2743928" y="524509"/>
                </a:lnTo>
                <a:lnTo>
                  <a:pt x="2747470" y="516889"/>
                </a:lnTo>
                <a:lnTo>
                  <a:pt x="2748183" y="515619"/>
                </a:lnTo>
                <a:lnTo>
                  <a:pt x="2615692" y="515619"/>
                </a:lnTo>
                <a:lnTo>
                  <a:pt x="2614295" y="511809"/>
                </a:lnTo>
                <a:lnTo>
                  <a:pt x="2614295" y="507999"/>
                </a:lnTo>
                <a:lnTo>
                  <a:pt x="2615692" y="502919"/>
                </a:lnTo>
                <a:lnTo>
                  <a:pt x="2618359" y="499109"/>
                </a:lnTo>
                <a:lnTo>
                  <a:pt x="2619756" y="495299"/>
                </a:lnTo>
                <a:lnTo>
                  <a:pt x="2857789" y="495299"/>
                </a:lnTo>
                <a:lnTo>
                  <a:pt x="2858643" y="487679"/>
                </a:lnTo>
                <a:lnTo>
                  <a:pt x="2949600" y="487679"/>
                </a:lnTo>
                <a:lnTo>
                  <a:pt x="2950159" y="486409"/>
                </a:lnTo>
                <a:lnTo>
                  <a:pt x="2611501" y="486409"/>
                </a:lnTo>
                <a:lnTo>
                  <a:pt x="2611619" y="462279"/>
                </a:lnTo>
                <a:close/>
              </a:path>
              <a:path w="9144000" h="709929">
                <a:moveTo>
                  <a:pt x="1015796" y="492759"/>
                </a:moveTo>
                <a:lnTo>
                  <a:pt x="1015193" y="495554"/>
                </a:lnTo>
                <a:lnTo>
                  <a:pt x="1013566" y="501649"/>
                </a:lnTo>
                <a:lnTo>
                  <a:pt x="1010583" y="510539"/>
                </a:lnTo>
                <a:lnTo>
                  <a:pt x="1006182" y="521969"/>
                </a:lnTo>
                <a:lnTo>
                  <a:pt x="1006182" y="523239"/>
                </a:lnTo>
                <a:lnTo>
                  <a:pt x="1004811" y="524509"/>
                </a:lnTo>
                <a:lnTo>
                  <a:pt x="1010767" y="524509"/>
                </a:lnTo>
                <a:lnTo>
                  <a:pt x="1011682" y="521969"/>
                </a:lnTo>
                <a:lnTo>
                  <a:pt x="1015796" y="492759"/>
                </a:lnTo>
                <a:close/>
              </a:path>
              <a:path w="9144000" h="709929">
                <a:moveTo>
                  <a:pt x="3682619" y="481329"/>
                </a:moveTo>
                <a:lnTo>
                  <a:pt x="3527425" y="481329"/>
                </a:lnTo>
                <a:lnTo>
                  <a:pt x="3528822" y="485139"/>
                </a:lnTo>
                <a:lnTo>
                  <a:pt x="3531616" y="496569"/>
                </a:lnTo>
                <a:lnTo>
                  <a:pt x="3531956" y="500379"/>
                </a:lnTo>
                <a:lnTo>
                  <a:pt x="3532074" y="506729"/>
                </a:lnTo>
                <a:lnTo>
                  <a:pt x="3531965" y="510539"/>
                </a:lnTo>
                <a:lnTo>
                  <a:pt x="3531223" y="516889"/>
                </a:lnTo>
                <a:lnTo>
                  <a:pt x="3530219" y="524509"/>
                </a:lnTo>
                <a:lnTo>
                  <a:pt x="4194399" y="524509"/>
                </a:lnTo>
                <a:lnTo>
                  <a:pt x="4192619" y="519429"/>
                </a:lnTo>
                <a:lnTo>
                  <a:pt x="4189710" y="513079"/>
                </a:lnTo>
                <a:lnTo>
                  <a:pt x="4186682" y="506729"/>
                </a:lnTo>
                <a:lnTo>
                  <a:pt x="3950462" y="506729"/>
                </a:lnTo>
                <a:lnTo>
                  <a:pt x="3949065" y="504189"/>
                </a:lnTo>
                <a:lnTo>
                  <a:pt x="3947667" y="502919"/>
                </a:lnTo>
                <a:lnTo>
                  <a:pt x="3946271" y="500379"/>
                </a:lnTo>
                <a:lnTo>
                  <a:pt x="3946271" y="496569"/>
                </a:lnTo>
                <a:lnTo>
                  <a:pt x="4099856" y="496569"/>
                </a:lnTo>
                <a:lnTo>
                  <a:pt x="4098798" y="490219"/>
                </a:lnTo>
                <a:lnTo>
                  <a:pt x="4098798" y="483869"/>
                </a:lnTo>
                <a:lnTo>
                  <a:pt x="4098518" y="482599"/>
                </a:lnTo>
                <a:lnTo>
                  <a:pt x="3682619" y="482599"/>
                </a:lnTo>
                <a:lnTo>
                  <a:pt x="3682619" y="481329"/>
                </a:lnTo>
                <a:close/>
              </a:path>
              <a:path w="9144000" h="709929">
                <a:moveTo>
                  <a:pt x="2949600" y="487679"/>
                </a:moveTo>
                <a:lnTo>
                  <a:pt x="2858643" y="487679"/>
                </a:lnTo>
                <a:lnTo>
                  <a:pt x="2858643" y="516889"/>
                </a:lnTo>
                <a:lnTo>
                  <a:pt x="2857373" y="518159"/>
                </a:lnTo>
                <a:lnTo>
                  <a:pt x="2855976" y="520699"/>
                </a:lnTo>
                <a:lnTo>
                  <a:pt x="2853182" y="523239"/>
                </a:lnTo>
                <a:lnTo>
                  <a:pt x="2858008" y="523239"/>
                </a:lnTo>
                <a:lnTo>
                  <a:pt x="2858643" y="521969"/>
                </a:lnTo>
                <a:lnTo>
                  <a:pt x="3259709" y="521969"/>
                </a:lnTo>
                <a:lnTo>
                  <a:pt x="3259709" y="518159"/>
                </a:lnTo>
                <a:lnTo>
                  <a:pt x="3261105" y="516889"/>
                </a:lnTo>
                <a:lnTo>
                  <a:pt x="3528822" y="516889"/>
                </a:lnTo>
                <a:lnTo>
                  <a:pt x="3527425" y="514349"/>
                </a:lnTo>
                <a:lnTo>
                  <a:pt x="3527425" y="511809"/>
                </a:lnTo>
                <a:lnTo>
                  <a:pt x="2952115" y="511809"/>
                </a:lnTo>
                <a:lnTo>
                  <a:pt x="2952115" y="509269"/>
                </a:lnTo>
                <a:lnTo>
                  <a:pt x="2950718" y="507999"/>
                </a:lnTo>
                <a:lnTo>
                  <a:pt x="2950718" y="505459"/>
                </a:lnTo>
                <a:lnTo>
                  <a:pt x="2949321" y="501649"/>
                </a:lnTo>
                <a:lnTo>
                  <a:pt x="2949321" y="497839"/>
                </a:lnTo>
                <a:lnTo>
                  <a:pt x="2947924" y="492759"/>
                </a:lnTo>
                <a:lnTo>
                  <a:pt x="2947924" y="491489"/>
                </a:lnTo>
                <a:lnTo>
                  <a:pt x="2949600" y="487679"/>
                </a:lnTo>
                <a:close/>
              </a:path>
              <a:path w="9144000" h="709929">
                <a:moveTo>
                  <a:pt x="4448937" y="521969"/>
                </a:moveTo>
                <a:lnTo>
                  <a:pt x="4447540" y="523239"/>
                </a:lnTo>
                <a:lnTo>
                  <a:pt x="4448378" y="523239"/>
                </a:lnTo>
                <a:lnTo>
                  <a:pt x="4448937" y="521969"/>
                </a:lnTo>
                <a:close/>
              </a:path>
              <a:path w="9144000" h="709929">
                <a:moveTo>
                  <a:pt x="4451604" y="518159"/>
                </a:moveTo>
                <a:lnTo>
                  <a:pt x="4448937" y="521969"/>
                </a:lnTo>
                <a:lnTo>
                  <a:pt x="4450334" y="520699"/>
                </a:lnTo>
                <a:lnTo>
                  <a:pt x="4451604" y="518159"/>
                </a:lnTo>
                <a:close/>
              </a:path>
              <a:path w="9144000" h="709929">
                <a:moveTo>
                  <a:pt x="5494972" y="502919"/>
                </a:moveTo>
                <a:lnTo>
                  <a:pt x="5418455" y="502919"/>
                </a:lnTo>
                <a:lnTo>
                  <a:pt x="5418455" y="503233"/>
                </a:lnTo>
                <a:lnTo>
                  <a:pt x="5418963" y="505459"/>
                </a:lnTo>
                <a:lnTo>
                  <a:pt x="5420125" y="511809"/>
                </a:lnTo>
                <a:lnTo>
                  <a:pt x="5421122" y="518159"/>
                </a:lnTo>
                <a:lnTo>
                  <a:pt x="5421122" y="519429"/>
                </a:lnTo>
                <a:lnTo>
                  <a:pt x="5422519" y="521969"/>
                </a:lnTo>
                <a:lnTo>
                  <a:pt x="5499481" y="521969"/>
                </a:lnTo>
                <a:lnTo>
                  <a:pt x="5496687" y="515619"/>
                </a:lnTo>
                <a:lnTo>
                  <a:pt x="5495290" y="509269"/>
                </a:lnTo>
                <a:lnTo>
                  <a:pt x="5495290" y="504189"/>
                </a:lnTo>
                <a:lnTo>
                  <a:pt x="5494972" y="502919"/>
                </a:lnTo>
                <a:close/>
              </a:path>
              <a:path w="9144000" h="709929">
                <a:moveTo>
                  <a:pt x="5391023" y="497839"/>
                </a:moveTo>
                <a:lnTo>
                  <a:pt x="5270119" y="497839"/>
                </a:lnTo>
                <a:lnTo>
                  <a:pt x="5270119" y="510539"/>
                </a:lnTo>
                <a:lnTo>
                  <a:pt x="5268722" y="515619"/>
                </a:lnTo>
                <a:lnTo>
                  <a:pt x="5268722" y="520699"/>
                </a:lnTo>
                <a:lnTo>
                  <a:pt x="5421122" y="520699"/>
                </a:lnTo>
                <a:lnTo>
                  <a:pt x="5421122" y="519429"/>
                </a:lnTo>
                <a:lnTo>
                  <a:pt x="5419852" y="516889"/>
                </a:lnTo>
                <a:lnTo>
                  <a:pt x="5418455" y="511809"/>
                </a:lnTo>
                <a:lnTo>
                  <a:pt x="5418455" y="509269"/>
                </a:lnTo>
                <a:lnTo>
                  <a:pt x="5391023" y="509269"/>
                </a:lnTo>
                <a:lnTo>
                  <a:pt x="5391023" y="497839"/>
                </a:lnTo>
                <a:close/>
              </a:path>
              <a:path w="9144000" h="709929">
                <a:moveTo>
                  <a:pt x="6721602" y="514349"/>
                </a:moveTo>
                <a:lnTo>
                  <a:pt x="6470396" y="514349"/>
                </a:lnTo>
                <a:lnTo>
                  <a:pt x="6470396" y="516889"/>
                </a:lnTo>
                <a:lnTo>
                  <a:pt x="6471666" y="518159"/>
                </a:lnTo>
                <a:lnTo>
                  <a:pt x="6470396" y="519429"/>
                </a:lnTo>
                <a:lnTo>
                  <a:pt x="6470396" y="520699"/>
                </a:lnTo>
                <a:lnTo>
                  <a:pt x="6720332" y="520699"/>
                </a:lnTo>
                <a:lnTo>
                  <a:pt x="6720332" y="519429"/>
                </a:lnTo>
                <a:lnTo>
                  <a:pt x="6721602" y="515619"/>
                </a:lnTo>
                <a:lnTo>
                  <a:pt x="6721602" y="514349"/>
                </a:lnTo>
                <a:close/>
              </a:path>
              <a:path w="9144000" h="709929">
                <a:moveTo>
                  <a:pt x="6960616" y="445769"/>
                </a:moveTo>
                <a:lnTo>
                  <a:pt x="6957822" y="445769"/>
                </a:lnTo>
                <a:lnTo>
                  <a:pt x="6957822" y="447039"/>
                </a:lnTo>
                <a:lnTo>
                  <a:pt x="6960616" y="449579"/>
                </a:lnTo>
                <a:lnTo>
                  <a:pt x="6962013" y="452119"/>
                </a:lnTo>
                <a:lnTo>
                  <a:pt x="6963283" y="457200"/>
                </a:lnTo>
                <a:lnTo>
                  <a:pt x="6967474" y="464819"/>
                </a:lnTo>
                <a:lnTo>
                  <a:pt x="6967474" y="466089"/>
                </a:lnTo>
                <a:lnTo>
                  <a:pt x="6968871" y="468629"/>
                </a:lnTo>
                <a:lnTo>
                  <a:pt x="6964680" y="472439"/>
                </a:lnTo>
                <a:lnTo>
                  <a:pt x="6962013" y="477519"/>
                </a:lnTo>
                <a:lnTo>
                  <a:pt x="6957822" y="482599"/>
                </a:lnTo>
                <a:lnTo>
                  <a:pt x="6953507" y="488949"/>
                </a:lnTo>
                <a:lnTo>
                  <a:pt x="6948932" y="495299"/>
                </a:lnTo>
                <a:lnTo>
                  <a:pt x="6931786" y="520699"/>
                </a:lnTo>
                <a:lnTo>
                  <a:pt x="6933564" y="520699"/>
                </a:lnTo>
                <a:lnTo>
                  <a:pt x="6934454" y="519429"/>
                </a:lnTo>
                <a:lnTo>
                  <a:pt x="6935851" y="518159"/>
                </a:lnTo>
                <a:lnTo>
                  <a:pt x="6947311" y="518159"/>
                </a:lnTo>
                <a:lnTo>
                  <a:pt x="6950190" y="509269"/>
                </a:lnTo>
                <a:lnTo>
                  <a:pt x="6953885" y="500379"/>
                </a:lnTo>
                <a:lnTo>
                  <a:pt x="6957865" y="491489"/>
                </a:lnTo>
                <a:lnTo>
                  <a:pt x="6962013" y="483869"/>
                </a:lnTo>
                <a:lnTo>
                  <a:pt x="6964680" y="478789"/>
                </a:lnTo>
                <a:lnTo>
                  <a:pt x="6967474" y="473709"/>
                </a:lnTo>
                <a:lnTo>
                  <a:pt x="6968871" y="471714"/>
                </a:lnTo>
                <a:lnTo>
                  <a:pt x="6968871" y="471169"/>
                </a:lnTo>
                <a:lnTo>
                  <a:pt x="6970141" y="469899"/>
                </a:lnTo>
                <a:lnTo>
                  <a:pt x="7025481" y="469899"/>
                </a:lnTo>
                <a:lnTo>
                  <a:pt x="7026529" y="466089"/>
                </a:lnTo>
                <a:lnTo>
                  <a:pt x="7026529" y="461009"/>
                </a:lnTo>
                <a:lnTo>
                  <a:pt x="6985254" y="461009"/>
                </a:lnTo>
                <a:lnTo>
                  <a:pt x="6983983" y="459739"/>
                </a:lnTo>
                <a:lnTo>
                  <a:pt x="6970141" y="459739"/>
                </a:lnTo>
                <a:lnTo>
                  <a:pt x="6966077" y="452119"/>
                </a:lnTo>
                <a:lnTo>
                  <a:pt x="6962013" y="447039"/>
                </a:lnTo>
                <a:lnTo>
                  <a:pt x="6960616" y="445769"/>
                </a:lnTo>
                <a:close/>
              </a:path>
              <a:path w="9144000" h="709929">
                <a:moveTo>
                  <a:pt x="7664246" y="478789"/>
                </a:moveTo>
                <a:lnTo>
                  <a:pt x="7660894" y="478789"/>
                </a:lnTo>
                <a:lnTo>
                  <a:pt x="7660695" y="487679"/>
                </a:lnTo>
                <a:lnTo>
                  <a:pt x="7660210" y="497839"/>
                </a:lnTo>
                <a:lnTo>
                  <a:pt x="7659822" y="507999"/>
                </a:lnTo>
                <a:lnTo>
                  <a:pt x="7659624" y="520699"/>
                </a:lnTo>
                <a:lnTo>
                  <a:pt x="8120456" y="520699"/>
                </a:lnTo>
                <a:lnTo>
                  <a:pt x="8121015" y="518159"/>
                </a:lnTo>
                <a:lnTo>
                  <a:pt x="8475892" y="518159"/>
                </a:lnTo>
                <a:lnTo>
                  <a:pt x="8475410" y="505459"/>
                </a:lnTo>
                <a:lnTo>
                  <a:pt x="8004302" y="505459"/>
                </a:lnTo>
                <a:lnTo>
                  <a:pt x="8002905" y="504189"/>
                </a:lnTo>
                <a:lnTo>
                  <a:pt x="8001508" y="500379"/>
                </a:lnTo>
                <a:lnTo>
                  <a:pt x="8001508" y="495299"/>
                </a:lnTo>
                <a:lnTo>
                  <a:pt x="8000460" y="491489"/>
                </a:lnTo>
                <a:lnTo>
                  <a:pt x="7666482" y="491489"/>
                </a:lnTo>
                <a:lnTo>
                  <a:pt x="7665084" y="482599"/>
                </a:lnTo>
                <a:lnTo>
                  <a:pt x="7664246" y="478789"/>
                </a:lnTo>
                <a:close/>
              </a:path>
              <a:path w="9144000" h="709929">
                <a:moveTo>
                  <a:pt x="5798744" y="515619"/>
                </a:moveTo>
                <a:lnTo>
                  <a:pt x="5562600" y="515619"/>
                </a:lnTo>
                <a:lnTo>
                  <a:pt x="5562600" y="519429"/>
                </a:lnTo>
                <a:lnTo>
                  <a:pt x="5797968" y="519429"/>
                </a:lnTo>
                <a:lnTo>
                  <a:pt x="5798744" y="515619"/>
                </a:lnTo>
                <a:close/>
              </a:path>
              <a:path w="9144000" h="709929">
                <a:moveTo>
                  <a:pt x="7610094" y="468629"/>
                </a:moveTo>
                <a:lnTo>
                  <a:pt x="7608697" y="477519"/>
                </a:lnTo>
                <a:lnTo>
                  <a:pt x="7604633" y="490219"/>
                </a:lnTo>
                <a:lnTo>
                  <a:pt x="7602378" y="502919"/>
                </a:lnTo>
                <a:lnTo>
                  <a:pt x="7600953" y="509269"/>
                </a:lnTo>
                <a:lnTo>
                  <a:pt x="7599172" y="516889"/>
                </a:lnTo>
                <a:lnTo>
                  <a:pt x="7599172" y="518159"/>
                </a:lnTo>
                <a:lnTo>
                  <a:pt x="7658925" y="518159"/>
                </a:lnTo>
                <a:lnTo>
                  <a:pt x="7658227" y="515619"/>
                </a:lnTo>
                <a:lnTo>
                  <a:pt x="7655832" y="507999"/>
                </a:lnTo>
                <a:lnTo>
                  <a:pt x="7610094" y="507999"/>
                </a:lnTo>
                <a:lnTo>
                  <a:pt x="7610094" y="468629"/>
                </a:lnTo>
                <a:close/>
              </a:path>
              <a:path w="9144000" h="709929">
                <a:moveTo>
                  <a:pt x="5494020" y="488949"/>
                </a:moveTo>
                <a:lnTo>
                  <a:pt x="5186299" y="488949"/>
                </a:lnTo>
                <a:lnTo>
                  <a:pt x="5186299" y="490219"/>
                </a:lnTo>
                <a:lnTo>
                  <a:pt x="5187696" y="491489"/>
                </a:lnTo>
                <a:lnTo>
                  <a:pt x="5187589" y="495554"/>
                </a:lnTo>
                <a:lnTo>
                  <a:pt x="5185029" y="501649"/>
                </a:lnTo>
                <a:lnTo>
                  <a:pt x="5182235" y="516889"/>
                </a:lnTo>
                <a:lnTo>
                  <a:pt x="5268023" y="516889"/>
                </a:lnTo>
                <a:lnTo>
                  <a:pt x="5267325" y="515619"/>
                </a:lnTo>
                <a:lnTo>
                  <a:pt x="5267325" y="511809"/>
                </a:lnTo>
                <a:lnTo>
                  <a:pt x="5224780" y="511809"/>
                </a:lnTo>
                <a:lnTo>
                  <a:pt x="5223383" y="507999"/>
                </a:lnTo>
                <a:lnTo>
                  <a:pt x="5220716" y="505459"/>
                </a:lnTo>
                <a:lnTo>
                  <a:pt x="5219319" y="501649"/>
                </a:lnTo>
                <a:lnTo>
                  <a:pt x="5219319" y="496569"/>
                </a:lnTo>
                <a:lnTo>
                  <a:pt x="5391023" y="496569"/>
                </a:lnTo>
                <a:lnTo>
                  <a:pt x="5391023" y="491489"/>
                </a:lnTo>
                <a:lnTo>
                  <a:pt x="5494020" y="491489"/>
                </a:lnTo>
                <a:lnTo>
                  <a:pt x="5494020" y="488949"/>
                </a:lnTo>
                <a:close/>
              </a:path>
              <a:path w="9144000" h="709929">
                <a:moveTo>
                  <a:pt x="6015736" y="514349"/>
                </a:moveTo>
                <a:lnTo>
                  <a:pt x="6015736" y="516889"/>
                </a:lnTo>
                <a:lnTo>
                  <a:pt x="6016777" y="516889"/>
                </a:lnTo>
                <a:lnTo>
                  <a:pt x="6015736" y="514349"/>
                </a:lnTo>
                <a:close/>
              </a:path>
              <a:path w="9144000" h="709929">
                <a:moveTo>
                  <a:pt x="2857789" y="495299"/>
                </a:moveTo>
                <a:lnTo>
                  <a:pt x="2619756" y="495299"/>
                </a:lnTo>
                <a:lnTo>
                  <a:pt x="2619819" y="504420"/>
                </a:lnTo>
                <a:lnTo>
                  <a:pt x="2621153" y="509269"/>
                </a:lnTo>
                <a:lnTo>
                  <a:pt x="2616962" y="514349"/>
                </a:lnTo>
                <a:lnTo>
                  <a:pt x="2615692" y="515619"/>
                </a:lnTo>
                <a:lnTo>
                  <a:pt x="2748183" y="515619"/>
                </a:lnTo>
                <a:lnTo>
                  <a:pt x="2751036" y="510539"/>
                </a:lnTo>
                <a:lnTo>
                  <a:pt x="2754376" y="504189"/>
                </a:lnTo>
                <a:lnTo>
                  <a:pt x="2856650" y="504189"/>
                </a:lnTo>
                <a:lnTo>
                  <a:pt x="2857646" y="496569"/>
                </a:lnTo>
                <a:lnTo>
                  <a:pt x="2857789" y="495299"/>
                </a:lnTo>
                <a:close/>
              </a:path>
              <a:path w="9144000" h="709929">
                <a:moveTo>
                  <a:pt x="7238158" y="477519"/>
                </a:moveTo>
                <a:lnTo>
                  <a:pt x="7040245" y="477519"/>
                </a:lnTo>
                <a:lnTo>
                  <a:pt x="7043039" y="482599"/>
                </a:lnTo>
                <a:lnTo>
                  <a:pt x="7044308" y="486409"/>
                </a:lnTo>
                <a:lnTo>
                  <a:pt x="7047103" y="491489"/>
                </a:lnTo>
                <a:lnTo>
                  <a:pt x="7047052" y="504420"/>
                </a:lnTo>
                <a:lnTo>
                  <a:pt x="7045706" y="510539"/>
                </a:lnTo>
                <a:lnTo>
                  <a:pt x="7045706" y="511809"/>
                </a:lnTo>
                <a:lnTo>
                  <a:pt x="7044308" y="514349"/>
                </a:lnTo>
                <a:lnTo>
                  <a:pt x="7044308" y="515619"/>
                </a:lnTo>
                <a:lnTo>
                  <a:pt x="7133437" y="515619"/>
                </a:lnTo>
                <a:lnTo>
                  <a:pt x="7133346" y="513079"/>
                </a:lnTo>
                <a:lnTo>
                  <a:pt x="7133000" y="506729"/>
                </a:lnTo>
                <a:lnTo>
                  <a:pt x="7132193" y="499109"/>
                </a:lnTo>
                <a:lnTo>
                  <a:pt x="7132193" y="491489"/>
                </a:lnTo>
                <a:lnTo>
                  <a:pt x="7133590" y="490219"/>
                </a:lnTo>
                <a:lnTo>
                  <a:pt x="7134986" y="487679"/>
                </a:lnTo>
                <a:lnTo>
                  <a:pt x="7134986" y="486409"/>
                </a:lnTo>
                <a:lnTo>
                  <a:pt x="7226612" y="486409"/>
                </a:lnTo>
                <a:lnTo>
                  <a:pt x="7226934" y="485139"/>
                </a:lnTo>
                <a:lnTo>
                  <a:pt x="7239381" y="485139"/>
                </a:lnTo>
                <a:lnTo>
                  <a:pt x="7238333" y="478789"/>
                </a:lnTo>
                <a:lnTo>
                  <a:pt x="7238158" y="477519"/>
                </a:lnTo>
                <a:close/>
              </a:path>
              <a:path w="9144000" h="709929">
                <a:moveTo>
                  <a:pt x="1594675" y="478789"/>
                </a:moveTo>
                <a:lnTo>
                  <a:pt x="1448435" y="478789"/>
                </a:lnTo>
                <a:lnTo>
                  <a:pt x="1447605" y="486409"/>
                </a:lnTo>
                <a:lnTo>
                  <a:pt x="1446470" y="501649"/>
                </a:lnTo>
                <a:lnTo>
                  <a:pt x="1445641" y="509269"/>
                </a:lnTo>
                <a:lnTo>
                  <a:pt x="1445641" y="510539"/>
                </a:lnTo>
                <a:lnTo>
                  <a:pt x="1444244" y="510539"/>
                </a:lnTo>
                <a:lnTo>
                  <a:pt x="1444244" y="511809"/>
                </a:lnTo>
                <a:lnTo>
                  <a:pt x="1488186" y="511809"/>
                </a:lnTo>
                <a:lnTo>
                  <a:pt x="1490980" y="504189"/>
                </a:lnTo>
                <a:lnTo>
                  <a:pt x="1493647" y="497839"/>
                </a:lnTo>
                <a:lnTo>
                  <a:pt x="2199068" y="497839"/>
                </a:lnTo>
                <a:lnTo>
                  <a:pt x="2196846" y="491489"/>
                </a:lnTo>
                <a:lnTo>
                  <a:pt x="2195914" y="486409"/>
                </a:lnTo>
                <a:lnTo>
                  <a:pt x="1599438" y="486409"/>
                </a:lnTo>
                <a:lnTo>
                  <a:pt x="1598041" y="482599"/>
                </a:lnTo>
                <a:lnTo>
                  <a:pt x="1595374" y="480059"/>
                </a:lnTo>
                <a:lnTo>
                  <a:pt x="1594675" y="478789"/>
                </a:lnTo>
                <a:close/>
              </a:path>
              <a:path w="9144000" h="709929">
                <a:moveTo>
                  <a:pt x="2985008" y="472439"/>
                </a:moveTo>
                <a:lnTo>
                  <a:pt x="2956179" y="472439"/>
                </a:lnTo>
                <a:lnTo>
                  <a:pt x="2956179" y="476249"/>
                </a:lnTo>
                <a:lnTo>
                  <a:pt x="2957576" y="477519"/>
                </a:lnTo>
                <a:lnTo>
                  <a:pt x="2957576" y="485139"/>
                </a:lnTo>
                <a:lnTo>
                  <a:pt x="2956179" y="488949"/>
                </a:lnTo>
                <a:lnTo>
                  <a:pt x="2954718" y="495554"/>
                </a:lnTo>
                <a:lnTo>
                  <a:pt x="2953512" y="500379"/>
                </a:lnTo>
                <a:lnTo>
                  <a:pt x="2952115" y="506729"/>
                </a:lnTo>
                <a:lnTo>
                  <a:pt x="2952115" y="511809"/>
                </a:lnTo>
                <a:lnTo>
                  <a:pt x="3527425" y="511809"/>
                </a:lnTo>
                <a:lnTo>
                  <a:pt x="3527425" y="509269"/>
                </a:lnTo>
                <a:lnTo>
                  <a:pt x="3447796" y="509269"/>
                </a:lnTo>
                <a:lnTo>
                  <a:pt x="3446789" y="502919"/>
                </a:lnTo>
                <a:lnTo>
                  <a:pt x="3446506" y="500379"/>
                </a:lnTo>
                <a:lnTo>
                  <a:pt x="3127883" y="500379"/>
                </a:lnTo>
                <a:lnTo>
                  <a:pt x="3126486" y="497839"/>
                </a:lnTo>
                <a:lnTo>
                  <a:pt x="3126136" y="496569"/>
                </a:lnTo>
                <a:lnTo>
                  <a:pt x="2985008" y="496569"/>
                </a:lnTo>
                <a:lnTo>
                  <a:pt x="2983611" y="491489"/>
                </a:lnTo>
                <a:lnTo>
                  <a:pt x="2983611" y="488949"/>
                </a:lnTo>
                <a:lnTo>
                  <a:pt x="2982341" y="485139"/>
                </a:lnTo>
                <a:lnTo>
                  <a:pt x="2982341" y="481329"/>
                </a:lnTo>
                <a:lnTo>
                  <a:pt x="3135090" y="481329"/>
                </a:lnTo>
                <a:lnTo>
                  <a:pt x="3134741" y="480059"/>
                </a:lnTo>
                <a:lnTo>
                  <a:pt x="3079750" y="480059"/>
                </a:lnTo>
                <a:lnTo>
                  <a:pt x="3079075" y="477519"/>
                </a:lnTo>
                <a:lnTo>
                  <a:pt x="2987802" y="477519"/>
                </a:lnTo>
                <a:lnTo>
                  <a:pt x="2986405" y="476249"/>
                </a:lnTo>
                <a:lnTo>
                  <a:pt x="2985008" y="472439"/>
                </a:lnTo>
                <a:close/>
              </a:path>
              <a:path w="9144000" h="709929">
                <a:moveTo>
                  <a:pt x="5391023" y="496569"/>
                </a:moveTo>
                <a:lnTo>
                  <a:pt x="5219319" y="496569"/>
                </a:lnTo>
                <a:lnTo>
                  <a:pt x="5222113" y="500379"/>
                </a:lnTo>
                <a:lnTo>
                  <a:pt x="5223383" y="505459"/>
                </a:lnTo>
                <a:lnTo>
                  <a:pt x="5224780" y="511809"/>
                </a:lnTo>
                <a:lnTo>
                  <a:pt x="5267325" y="511809"/>
                </a:lnTo>
                <a:lnTo>
                  <a:pt x="5268722" y="507999"/>
                </a:lnTo>
                <a:lnTo>
                  <a:pt x="5270032" y="503233"/>
                </a:lnTo>
                <a:lnTo>
                  <a:pt x="5270119" y="497839"/>
                </a:lnTo>
                <a:lnTo>
                  <a:pt x="5391023" y="497839"/>
                </a:lnTo>
                <a:lnTo>
                  <a:pt x="5391023" y="496569"/>
                </a:lnTo>
                <a:close/>
              </a:path>
              <a:path w="9144000" h="709929">
                <a:moveTo>
                  <a:pt x="6721602" y="424179"/>
                </a:moveTo>
                <a:lnTo>
                  <a:pt x="6725586" y="431799"/>
                </a:lnTo>
                <a:lnTo>
                  <a:pt x="6730335" y="440689"/>
                </a:lnTo>
                <a:lnTo>
                  <a:pt x="6736715" y="452119"/>
                </a:lnTo>
                <a:lnTo>
                  <a:pt x="6739508" y="458469"/>
                </a:lnTo>
                <a:lnTo>
                  <a:pt x="6743573" y="464819"/>
                </a:lnTo>
                <a:lnTo>
                  <a:pt x="6746367" y="471169"/>
                </a:lnTo>
                <a:lnTo>
                  <a:pt x="6746367" y="473709"/>
                </a:lnTo>
                <a:lnTo>
                  <a:pt x="6747764" y="476249"/>
                </a:lnTo>
                <a:lnTo>
                  <a:pt x="6745470" y="485139"/>
                </a:lnTo>
                <a:lnTo>
                  <a:pt x="6740325" y="503233"/>
                </a:lnTo>
                <a:lnTo>
                  <a:pt x="6738111" y="511809"/>
                </a:lnTo>
                <a:lnTo>
                  <a:pt x="6765544" y="511809"/>
                </a:lnTo>
                <a:lnTo>
                  <a:pt x="6766941" y="505459"/>
                </a:lnTo>
                <a:lnTo>
                  <a:pt x="6768338" y="497839"/>
                </a:lnTo>
                <a:lnTo>
                  <a:pt x="6932294" y="497839"/>
                </a:lnTo>
                <a:lnTo>
                  <a:pt x="6934833" y="491489"/>
                </a:lnTo>
                <a:lnTo>
                  <a:pt x="6937771" y="483869"/>
                </a:lnTo>
                <a:lnTo>
                  <a:pt x="6939110" y="480059"/>
                </a:lnTo>
                <a:lnTo>
                  <a:pt x="6784848" y="480059"/>
                </a:lnTo>
                <a:lnTo>
                  <a:pt x="6780657" y="473709"/>
                </a:lnTo>
                <a:lnTo>
                  <a:pt x="6776593" y="468629"/>
                </a:lnTo>
                <a:lnTo>
                  <a:pt x="6773799" y="464819"/>
                </a:lnTo>
                <a:lnTo>
                  <a:pt x="6774264" y="463549"/>
                </a:lnTo>
                <a:lnTo>
                  <a:pt x="6750431" y="463549"/>
                </a:lnTo>
                <a:lnTo>
                  <a:pt x="6750431" y="462279"/>
                </a:lnTo>
                <a:lnTo>
                  <a:pt x="6749160" y="461009"/>
                </a:lnTo>
                <a:lnTo>
                  <a:pt x="6749160" y="459739"/>
                </a:lnTo>
                <a:lnTo>
                  <a:pt x="6744173" y="449579"/>
                </a:lnTo>
                <a:lnTo>
                  <a:pt x="6740906" y="449579"/>
                </a:lnTo>
                <a:lnTo>
                  <a:pt x="6732639" y="439419"/>
                </a:lnTo>
                <a:lnTo>
                  <a:pt x="6726586" y="430529"/>
                </a:lnTo>
                <a:lnTo>
                  <a:pt x="6721602" y="424179"/>
                </a:lnTo>
                <a:close/>
              </a:path>
              <a:path w="9144000" h="709929">
                <a:moveTo>
                  <a:pt x="1418209" y="447039"/>
                </a:moveTo>
                <a:lnTo>
                  <a:pt x="1417968" y="448309"/>
                </a:lnTo>
                <a:lnTo>
                  <a:pt x="1417335" y="453389"/>
                </a:lnTo>
                <a:lnTo>
                  <a:pt x="1415488" y="471714"/>
                </a:lnTo>
                <a:lnTo>
                  <a:pt x="1415415" y="473709"/>
                </a:lnTo>
                <a:lnTo>
                  <a:pt x="1414018" y="476249"/>
                </a:lnTo>
                <a:lnTo>
                  <a:pt x="1414018" y="477519"/>
                </a:lnTo>
                <a:lnTo>
                  <a:pt x="1407858" y="494029"/>
                </a:lnTo>
                <a:lnTo>
                  <a:pt x="1404766" y="501649"/>
                </a:lnTo>
                <a:lnTo>
                  <a:pt x="1401699" y="510539"/>
                </a:lnTo>
                <a:lnTo>
                  <a:pt x="1444244" y="510539"/>
                </a:lnTo>
                <a:lnTo>
                  <a:pt x="1444244" y="505459"/>
                </a:lnTo>
                <a:lnTo>
                  <a:pt x="1445641" y="501649"/>
                </a:lnTo>
                <a:lnTo>
                  <a:pt x="1445641" y="497839"/>
                </a:lnTo>
                <a:lnTo>
                  <a:pt x="1447038" y="490219"/>
                </a:lnTo>
                <a:lnTo>
                  <a:pt x="1447038" y="485139"/>
                </a:lnTo>
                <a:lnTo>
                  <a:pt x="1448435" y="478789"/>
                </a:lnTo>
                <a:lnTo>
                  <a:pt x="1594675" y="478789"/>
                </a:lnTo>
                <a:lnTo>
                  <a:pt x="1593977" y="477519"/>
                </a:lnTo>
                <a:lnTo>
                  <a:pt x="1594034" y="473286"/>
                </a:lnTo>
                <a:lnTo>
                  <a:pt x="1595004" y="466089"/>
                </a:lnTo>
                <a:lnTo>
                  <a:pt x="1595435" y="462279"/>
                </a:lnTo>
                <a:lnTo>
                  <a:pt x="1419479" y="462279"/>
                </a:lnTo>
                <a:lnTo>
                  <a:pt x="1418209" y="452119"/>
                </a:lnTo>
                <a:lnTo>
                  <a:pt x="1418209" y="447039"/>
                </a:lnTo>
                <a:close/>
              </a:path>
              <a:path w="9144000" h="709929">
                <a:moveTo>
                  <a:pt x="6016514" y="480059"/>
                </a:moveTo>
                <a:lnTo>
                  <a:pt x="5937504" y="480059"/>
                </a:lnTo>
                <a:lnTo>
                  <a:pt x="5938901" y="485139"/>
                </a:lnTo>
                <a:lnTo>
                  <a:pt x="5938901" y="488949"/>
                </a:lnTo>
                <a:lnTo>
                  <a:pt x="5940298" y="496569"/>
                </a:lnTo>
                <a:lnTo>
                  <a:pt x="5940348" y="504420"/>
                </a:lnTo>
                <a:lnTo>
                  <a:pt x="5941695" y="510539"/>
                </a:lnTo>
                <a:lnTo>
                  <a:pt x="6015786" y="510539"/>
                </a:lnTo>
                <a:lnTo>
                  <a:pt x="6015903" y="501649"/>
                </a:lnTo>
                <a:lnTo>
                  <a:pt x="6016026" y="495554"/>
                </a:lnTo>
                <a:lnTo>
                  <a:pt x="6016514" y="480059"/>
                </a:lnTo>
                <a:close/>
              </a:path>
              <a:path w="9144000" h="709929">
                <a:moveTo>
                  <a:pt x="6312408" y="491489"/>
                </a:moveTo>
                <a:lnTo>
                  <a:pt x="6202553" y="491489"/>
                </a:lnTo>
                <a:lnTo>
                  <a:pt x="6202553" y="499109"/>
                </a:lnTo>
                <a:lnTo>
                  <a:pt x="6203950" y="504189"/>
                </a:lnTo>
                <a:lnTo>
                  <a:pt x="6203950" y="510539"/>
                </a:lnTo>
                <a:lnTo>
                  <a:pt x="6312408" y="510539"/>
                </a:lnTo>
                <a:lnTo>
                  <a:pt x="6312408" y="491489"/>
                </a:lnTo>
                <a:close/>
              </a:path>
              <a:path w="9144000" h="709929">
                <a:moveTo>
                  <a:pt x="8853440" y="384809"/>
                </a:moveTo>
                <a:lnTo>
                  <a:pt x="8850122" y="384809"/>
                </a:lnTo>
                <a:lnTo>
                  <a:pt x="8855710" y="394969"/>
                </a:lnTo>
                <a:lnTo>
                  <a:pt x="8858377" y="402589"/>
                </a:lnTo>
                <a:lnTo>
                  <a:pt x="8861282" y="407669"/>
                </a:lnTo>
                <a:lnTo>
                  <a:pt x="8863901" y="412749"/>
                </a:lnTo>
                <a:lnTo>
                  <a:pt x="8866520" y="419099"/>
                </a:lnTo>
                <a:lnTo>
                  <a:pt x="8869426" y="425449"/>
                </a:lnTo>
                <a:lnTo>
                  <a:pt x="8868029" y="429259"/>
                </a:lnTo>
                <a:lnTo>
                  <a:pt x="8866632" y="438150"/>
                </a:lnTo>
                <a:lnTo>
                  <a:pt x="8863965" y="445769"/>
                </a:lnTo>
                <a:lnTo>
                  <a:pt x="8862087" y="452119"/>
                </a:lnTo>
                <a:lnTo>
                  <a:pt x="8860472" y="459739"/>
                </a:lnTo>
                <a:lnTo>
                  <a:pt x="8856980" y="478789"/>
                </a:lnTo>
                <a:lnTo>
                  <a:pt x="8855710" y="485139"/>
                </a:lnTo>
                <a:lnTo>
                  <a:pt x="8854313" y="491489"/>
                </a:lnTo>
                <a:lnTo>
                  <a:pt x="8854313" y="501649"/>
                </a:lnTo>
                <a:lnTo>
                  <a:pt x="8852916" y="502919"/>
                </a:lnTo>
                <a:lnTo>
                  <a:pt x="8852916" y="506729"/>
                </a:lnTo>
                <a:lnTo>
                  <a:pt x="8851519" y="507999"/>
                </a:lnTo>
                <a:lnTo>
                  <a:pt x="8851519" y="510539"/>
                </a:lnTo>
                <a:lnTo>
                  <a:pt x="8898493" y="510539"/>
                </a:lnTo>
                <a:lnTo>
                  <a:pt x="8899112" y="500379"/>
                </a:lnTo>
                <a:lnTo>
                  <a:pt x="8900922" y="480059"/>
                </a:lnTo>
                <a:lnTo>
                  <a:pt x="8934031" y="480059"/>
                </a:lnTo>
                <a:lnTo>
                  <a:pt x="8936497" y="468629"/>
                </a:lnTo>
                <a:lnTo>
                  <a:pt x="8916035" y="468629"/>
                </a:lnTo>
                <a:lnTo>
                  <a:pt x="8911971" y="462279"/>
                </a:lnTo>
                <a:lnTo>
                  <a:pt x="8906510" y="454659"/>
                </a:lnTo>
                <a:lnTo>
                  <a:pt x="8902319" y="449579"/>
                </a:lnTo>
                <a:lnTo>
                  <a:pt x="8900922" y="448309"/>
                </a:lnTo>
                <a:lnTo>
                  <a:pt x="8899652" y="447039"/>
                </a:lnTo>
                <a:lnTo>
                  <a:pt x="8898255" y="444499"/>
                </a:lnTo>
                <a:lnTo>
                  <a:pt x="8899694" y="435355"/>
                </a:lnTo>
                <a:lnTo>
                  <a:pt x="8900498" y="430529"/>
                </a:lnTo>
                <a:lnTo>
                  <a:pt x="8887206" y="430529"/>
                </a:lnTo>
                <a:lnTo>
                  <a:pt x="8885936" y="429259"/>
                </a:lnTo>
                <a:lnTo>
                  <a:pt x="8887438" y="421639"/>
                </a:lnTo>
                <a:lnTo>
                  <a:pt x="8888603" y="415289"/>
                </a:lnTo>
                <a:lnTo>
                  <a:pt x="8888645" y="409975"/>
                </a:lnTo>
                <a:lnTo>
                  <a:pt x="8891120" y="396239"/>
                </a:lnTo>
                <a:lnTo>
                  <a:pt x="8862568" y="396239"/>
                </a:lnTo>
                <a:lnTo>
                  <a:pt x="8857444" y="389889"/>
                </a:lnTo>
                <a:lnTo>
                  <a:pt x="8853440" y="384809"/>
                </a:lnTo>
                <a:close/>
              </a:path>
              <a:path w="9144000" h="709929">
                <a:moveTo>
                  <a:pt x="2199978" y="500379"/>
                </a:moveTo>
                <a:lnTo>
                  <a:pt x="1979802" y="500379"/>
                </a:lnTo>
                <a:lnTo>
                  <a:pt x="1979802" y="501649"/>
                </a:lnTo>
                <a:lnTo>
                  <a:pt x="1981200" y="504189"/>
                </a:lnTo>
                <a:lnTo>
                  <a:pt x="1981200" y="506729"/>
                </a:lnTo>
                <a:lnTo>
                  <a:pt x="1982597" y="507999"/>
                </a:lnTo>
                <a:lnTo>
                  <a:pt x="1981200" y="509269"/>
                </a:lnTo>
                <a:lnTo>
                  <a:pt x="2548382" y="509269"/>
                </a:lnTo>
                <a:lnTo>
                  <a:pt x="2548382" y="506729"/>
                </a:lnTo>
                <a:lnTo>
                  <a:pt x="2202307" y="506729"/>
                </a:lnTo>
                <a:lnTo>
                  <a:pt x="2199978" y="500379"/>
                </a:lnTo>
                <a:close/>
              </a:path>
              <a:path w="9144000" h="709929">
                <a:moveTo>
                  <a:pt x="3457448" y="464819"/>
                </a:moveTo>
                <a:lnTo>
                  <a:pt x="3457448" y="476249"/>
                </a:lnTo>
                <a:lnTo>
                  <a:pt x="3456051" y="481329"/>
                </a:lnTo>
                <a:lnTo>
                  <a:pt x="3454654" y="485139"/>
                </a:lnTo>
                <a:lnTo>
                  <a:pt x="3453257" y="490219"/>
                </a:lnTo>
                <a:lnTo>
                  <a:pt x="3451987" y="497839"/>
                </a:lnTo>
                <a:lnTo>
                  <a:pt x="3449192" y="502919"/>
                </a:lnTo>
                <a:lnTo>
                  <a:pt x="3447796" y="509269"/>
                </a:lnTo>
                <a:lnTo>
                  <a:pt x="3527425" y="509269"/>
                </a:lnTo>
                <a:lnTo>
                  <a:pt x="3527425" y="481329"/>
                </a:lnTo>
                <a:lnTo>
                  <a:pt x="3682619" y="481329"/>
                </a:lnTo>
                <a:lnTo>
                  <a:pt x="3681222" y="480059"/>
                </a:lnTo>
                <a:lnTo>
                  <a:pt x="3681222" y="478789"/>
                </a:lnTo>
                <a:lnTo>
                  <a:pt x="3682045" y="476249"/>
                </a:lnTo>
                <a:lnTo>
                  <a:pt x="3556254" y="476249"/>
                </a:lnTo>
                <a:lnTo>
                  <a:pt x="3556254" y="467359"/>
                </a:lnTo>
                <a:lnTo>
                  <a:pt x="3458845" y="467359"/>
                </a:lnTo>
                <a:lnTo>
                  <a:pt x="3458845" y="466089"/>
                </a:lnTo>
                <a:lnTo>
                  <a:pt x="3457448" y="464819"/>
                </a:lnTo>
                <a:close/>
              </a:path>
              <a:path w="9144000" h="709929">
                <a:moveTo>
                  <a:pt x="5415661" y="491489"/>
                </a:moveTo>
                <a:lnTo>
                  <a:pt x="5391023" y="491489"/>
                </a:lnTo>
                <a:lnTo>
                  <a:pt x="5392293" y="495299"/>
                </a:lnTo>
                <a:lnTo>
                  <a:pt x="5392293" y="497839"/>
                </a:lnTo>
                <a:lnTo>
                  <a:pt x="5393690" y="501649"/>
                </a:lnTo>
                <a:lnTo>
                  <a:pt x="5392293" y="502919"/>
                </a:lnTo>
                <a:lnTo>
                  <a:pt x="5392293" y="505459"/>
                </a:lnTo>
                <a:lnTo>
                  <a:pt x="5391023" y="509269"/>
                </a:lnTo>
                <a:lnTo>
                  <a:pt x="5417058" y="509269"/>
                </a:lnTo>
                <a:lnTo>
                  <a:pt x="5415661" y="507999"/>
                </a:lnTo>
                <a:lnTo>
                  <a:pt x="5415661" y="505459"/>
                </a:lnTo>
                <a:lnTo>
                  <a:pt x="5414264" y="504189"/>
                </a:lnTo>
                <a:lnTo>
                  <a:pt x="5414264" y="497839"/>
                </a:lnTo>
                <a:lnTo>
                  <a:pt x="5415661" y="495299"/>
                </a:lnTo>
                <a:lnTo>
                  <a:pt x="5415661" y="491489"/>
                </a:lnTo>
                <a:close/>
              </a:path>
              <a:path w="9144000" h="709929">
                <a:moveTo>
                  <a:pt x="5418455" y="505459"/>
                </a:moveTo>
                <a:lnTo>
                  <a:pt x="5417058" y="509269"/>
                </a:lnTo>
                <a:lnTo>
                  <a:pt x="5418455" y="509269"/>
                </a:lnTo>
                <a:lnTo>
                  <a:pt x="5418455" y="505459"/>
                </a:lnTo>
                <a:close/>
              </a:path>
              <a:path w="9144000" h="709929">
                <a:moveTo>
                  <a:pt x="6039104" y="332739"/>
                </a:moveTo>
                <a:lnTo>
                  <a:pt x="6039746" y="342632"/>
                </a:lnTo>
                <a:lnTo>
                  <a:pt x="6041532" y="365759"/>
                </a:lnTo>
                <a:lnTo>
                  <a:pt x="6045218" y="405129"/>
                </a:lnTo>
                <a:lnTo>
                  <a:pt x="6050153" y="450849"/>
                </a:lnTo>
                <a:lnTo>
                  <a:pt x="6051421" y="464819"/>
                </a:lnTo>
                <a:lnTo>
                  <a:pt x="6053058" y="480059"/>
                </a:lnTo>
                <a:lnTo>
                  <a:pt x="6056354" y="504420"/>
                </a:lnTo>
                <a:lnTo>
                  <a:pt x="6057011" y="507999"/>
                </a:lnTo>
                <a:lnTo>
                  <a:pt x="6057011" y="509269"/>
                </a:lnTo>
                <a:lnTo>
                  <a:pt x="6202553" y="509269"/>
                </a:lnTo>
                <a:lnTo>
                  <a:pt x="6202553" y="491489"/>
                </a:lnTo>
                <a:lnTo>
                  <a:pt x="6312408" y="491489"/>
                </a:lnTo>
                <a:lnTo>
                  <a:pt x="6313805" y="487679"/>
                </a:lnTo>
                <a:lnTo>
                  <a:pt x="6316472" y="485139"/>
                </a:lnTo>
                <a:lnTo>
                  <a:pt x="6311011" y="485139"/>
                </a:lnTo>
                <a:lnTo>
                  <a:pt x="6311011" y="483869"/>
                </a:lnTo>
                <a:lnTo>
                  <a:pt x="6175121" y="483869"/>
                </a:lnTo>
                <a:lnTo>
                  <a:pt x="6173724" y="482599"/>
                </a:lnTo>
                <a:lnTo>
                  <a:pt x="6173724" y="481329"/>
                </a:lnTo>
                <a:lnTo>
                  <a:pt x="6172327" y="480059"/>
                </a:lnTo>
                <a:lnTo>
                  <a:pt x="6172161" y="477519"/>
                </a:lnTo>
                <a:lnTo>
                  <a:pt x="6076188" y="477519"/>
                </a:lnTo>
                <a:lnTo>
                  <a:pt x="6076188" y="472439"/>
                </a:lnTo>
                <a:lnTo>
                  <a:pt x="6074791" y="469899"/>
                </a:lnTo>
                <a:lnTo>
                  <a:pt x="6074791" y="467359"/>
                </a:lnTo>
                <a:lnTo>
                  <a:pt x="6074251" y="463549"/>
                </a:lnTo>
                <a:lnTo>
                  <a:pt x="6069330" y="463549"/>
                </a:lnTo>
                <a:lnTo>
                  <a:pt x="6067933" y="459739"/>
                </a:lnTo>
                <a:lnTo>
                  <a:pt x="6067933" y="454659"/>
                </a:lnTo>
                <a:lnTo>
                  <a:pt x="6066663" y="449579"/>
                </a:lnTo>
                <a:lnTo>
                  <a:pt x="6055981" y="401319"/>
                </a:lnTo>
                <a:lnTo>
                  <a:pt x="6047216" y="364489"/>
                </a:lnTo>
                <a:lnTo>
                  <a:pt x="6040655" y="339064"/>
                </a:lnTo>
                <a:lnTo>
                  <a:pt x="6039104" y="332739"/>
                </a:lnTo>
                <a:close/>
              </a:path>
              <a:path w="9144000" h="709929">
                <a:moveTo>
                  <a:pt x="7611547" y="431070"/>
                </a:moveTo>
                <a:lnTo>
                  <a:pt x="7613745" y="452119"/>
                </a:lnTo>
                <a:lnTo>
                  <a:pt x="7615170" y="463549"/>
                </a:lnTo>
                <a:lnTo>
                  <a:pt x="7616952" y="476249"/>
                </a:lnTo>
                <a:lnTo>
                  <a:pt x="7614951" y="482599"/>
                </a:lnTo>
                <a:lnTo>
                  <a:pt x="7611379" y="499109"/>
                </a:lnTo>
                <a:lnTo>
                  <a:pt x="7610094" y="507999"/>
                </a:lnTo>
                <a:lnTo>
                  <a:pt x="7655832" y="507999"/>
                </a:lnTo>
                <a:lnTo>
                  <a:pt x="7655433" y="506729"/>
                </a:lnTo>
                <a:lnTo>
                  <a:pt x="7655433" y="496569"/>
                </a:lnTo>
                <a:lnTo>
                  <a:pt x="7625207" y="496569"/>
                </a:lnTo>
                <a:lnTo>
                  <a:pt x="7625207" y="481329"/>
                </a:lnTo>
                <a:lnTo>
                  <a:pt x="7626254" y="471169"/>
                </a:lnTo>
                <a:lnTo>
                  <a:pt x="7629398" y="444499"/>
                </a:lnTo>
                <a:lnTo>
                  <a:pt x="7629598" y="443229"/>
                </a:lnTo>
                <a:lnTo>
                  <a:pt x="7614284" y="443229"/>
                </a:lnTo>
                <a:lnTo>
                  <a:pt x="7614284" y="440689"/>
                </a:lnTo>
                <a:lnTo>
                  <a:pt x="7612888" y="439419"/>
                </a:lnTo>
                <a:lnTo>
                  <a:pt x="7612812" y="435355"/>
                </a:lnTo>
                <a:lnTo>
                  <a:pt x="7611547" y="431070"/>
                </a:lnTo>
                <a:close/>
              </a:path>
              <a:path w="9144000" h="709929">
                <a:moveTo>
                  <a:pt x="8740842" y="502919"/>
                </a:moveTo>
                <a:lnTo>
                  <a:pt x="8655177" y="502919"/>
                </a:lnTo>
                <a:lnTo>
                  <a:pt x="8655177" y="507999"/>
                </a:lnTo>
                <a:lnTo>
                  <a:pt x="8738621" y="507999"/>
                </a:lnTo>
                <a:lnTo>
                  <a:pt x="8740842" y="502919"/>
                </a:lnTo>
                <a:close/>
              </a:path>
              <a:path w="9144000" h="709929">
                <a:moveTo>
                  <a:pt x="607802" y="449579"/>
                </a:moveTo>
                <a:lnTo>
                  <a:pt x="595591" y="449579"/>
                </a:lnTo>
                <a:lnTo>
                  <a:pt x="597434" y="455929"/>
                </a:lnTo>
                <a:lnTo>
                  <a:pt x="600606" y="468629"/>
                </a:lnTo>
                <a:lnTo>
                  <a:pt x="602449" y="473709"/>
                </a:lnTo>
                <a:lnTo>
                  <a:pt x="606577" y="490219"/>
                </a:lnTo>
                <a:lnTo>
                  <a:pt x="605193" y="496569"/>
                </a:lnTo>
                <a:lnTo>
                  <a:pt x="605193" y="501649"/>
                </a:lnTo>
                <a:lnTo>
                  <a:pt x="603821" y="506729"/>
                </a:lnTo>
                <a:lnTo>
                  <a:pt x="632663" y="506729"/>
                </a:lnTo>
                <a:lnTo>
                  <a:pt x="629920" y="501649"/>
                </a:lnTo>
                <a:lnTo>
                  <a:pt x="629920" y="499109"/>
                </a:lnTo>
                <a:lnTo>
                  <a:pt x="631291" y="495299"/>
                </a:lnTo>
                <a:lnTo>
                  <a:pt x="632663" y="488949"/>
                </a:lnTo>
                <a:lnTo>
                  <a:pt x="633120" y="487679"/>
                </a:lnTo>
                <a:lnTo>
                  <a:pt x="624420" y="487679"/>
                </a:lnTo>
                <a:lnTo>
                  <a:pt x="621548" y="481329"/>
                </a:lnTo>
                <a:lnTo>
                  <a:pt x="616314" y="468629"/>
                </a:lnTo>
                <a:lnTo>
                  <a:pt x="613435" y="463549"/>
                </a:lnTo>
                <a:lnTo>
                  <a:pt x="613435" y="458469"/>
                </a:lnTo>
                <a:lnTo>
                  <a:pt x="610692" y="458469"/>
                </a:lnTo>
                <a:lnTo>
                  <a:pt x="607802" y="449579"/>
                </a:lnTo>
                <a:close/>
              </a:path>
              <a:path w="9144000" h="709929">
                <a:moveTo>
                  <a:pt x="673862" y="485139"/>
                </a:moveTo>
                <a:lnTo>
                  <a:pt x="634034" y="485139"/>
                </a:lnTo>
                <a:lnTo>
                  <a:pt x="632663" y="491489"/>
                </a:lnTo>
                <a:lnTo>
                  <a:pt x="632663" y="506729"/>
                </a:lnTo>
                <a:lnTo>
                  <a:pt x="734391" y="506729"/>
                </a:lnTo>
                <a:lnTo>
                  <a:pt x="735993" y="495299"/>
                </a:lnTo>
                <a:lnTo>
                  <a:pt x="677976" y="495299"/>
                </a:lnTo>
                <a:lnTo>
                  <a:pt x="677976" y="492759"/>
                </a:lnTo>
                <a:lnTo>
                  <a:pt x="676605" y="491489"/>
                </a:lnTo>
                <a:lnTo>
                  <a:pt x="673862" y="485139"/>
                </a:lnTo>
                <a:close/>
              </a:path>
              <a:path w="9144000" h="709929">
                <a:moveTo>
                  <a:pt x="2301101" y="468629"/>
                </a:moveTo>
                <a:lnTo>
                  <a:pt x="2196846" y="468629"/>
                </a:lnTo>
                <a:lnTo>
                  <a:pt x="2198116" y="476249"/>
                </a:lnTo>
                <a:lnTo>
                  <a:pt x="2200910" y="488949"/>
                </a:lnTo>
                <a:lnTo>
                  <a:pt x="2202307" y="492759"/>
                </a:lnTo>
                <a:lnTo>
                  <a:pt x="2202307" y="506729"/>
                </a:lnTo>
                <a:lnTo>
                  <a:pt x="2548382" y="506729"/>
                </a:lnTo>
                <a:lnTo>
                  <a:pt x="2548382" y="499109"/>
                </a:lnTo>
                <a:lnTo>
                  <a:pt x="2320417" y="499109"/>
                </a:lnTo>
                <a:lnTo>
                  <a:pt x="2321814" y="495299"/>
                </a:lnTo>
                <a:lnTo>
                  <a:pt x="2322829" y="490219"/>
                </a:lnTo>
                <a:lnTo>
                  <a:pt x="2297049" y="490219"/>
                </a:lnTo>
                <a:lnTo>
                  <a:pt x="2297049" y="478789"/>
                </a:lnTo>
                <a:lnTo>
                  <a:pt x="2300356" y="469899"/>
                </a:lnTo>
                <a:lnTo>
                  <a:pt x="2301101" y="468629"/>
                </a:lnTo>
                <a:close/>
              </a:path>
              <a:path w="9144000" h="709929">
                <a:moveTo>
                  <a:pt x="4099856" y="496569"/>
                </a:moveTo>
                <a:lnTo>
                  <a:pt x="3946271" y="496569"/>
                </a:lnTo>
                <a:lnTo>
                  <a:pt x="3947667" y="499109"/>
                </a:lnTo>
                <a:lnTo>
                  <a:pt x="3950462" y="506729"/>
                </a:lnTo>
                <a:lnTo>
                  <a:pt x="4186682" y="506729"/>
                </a:lnTo>
                <a:lnTo>
                  <a:pt x="4187952" y="501649"/>
                </a:lnTo>
                <a:lnTo>
                  <a:pt x="4190746" y="497839"/>
                </a:lnTo>
                <a:lnTo>
                  <a:pt x="4100067" y="497839"/>
                </a:lnTo>
                <a:lnTo>
                  <a:pt x="4099856" y="496569"/>
                </a:lnTo>
                <a:close/>
              </a:path>
              <a:path w="9144000" h="709929">
                <a:moveTo>
                  <a:pt x="9098788" y="346709"/>
                </a:moveTo>
                <a:lnTo>
                  <a:pt x="9095538" y="355599"/>
                </a:lnTo>
                <a:lnTo>
                  <a:pt x="9090533" y="369569"/>
                </a:lnTo>
                <a:lnTo>
                  <a:pt x="9086844" y="382549"/>
                </a:lnTo>
                <a:lnTo>
                  <a:pt x="9082579" y="396239"/>
                </a:lnTo>
                <a:lnTo>
                  <a:pt x="9077686" y="414163"/>
                </a:lnTo>
                <a:lnTo>
                  <a:pt x="9072419" y="432482"/>
                </a:lnTo>
                <a:lnTo>
                  <a:pt x="9066466" y="452119"/>
                </a:lnTo>
                <a:lnTo>
                  <a:pt x="9063374" y="463549"/>
                </a:lnTo>
                <a:lnTo>
                  <a:pt x="9060307" y="473709"/>
                </a:lnTo>
                <a:lnTo>
                  <a:pt x="9058013" y="482599"/>
                </a:lnTo>
                <a:lnTo>
                  <a:pt x="9052948" y="499109"/>
                </a:lnTo>
                <a:lnTo>
                  <a:pt x="9050655" y="506729"/>
                </a:lnTo>
                <a:lnTo>
                  <a:pt x="9095741" y="506729"/>
                </a:lnTo>
                <a:lnTo>
                  <a:pt x="9097391" y="501649"/>
                </a:lnTo>
                <a:lnTo>
                  <a:pt x="9098788" y="497839"/>
                </a:lnTo>
                <a:lnTo>
                  <a:pt x="9100058" y="492759"/>
                </a:lnTo>
                <a:lnTo>
                  <a:pt x="9101455" y="487679"/>
                </a:lnTo>
                <a:lnTo>
                  <a:pt x="9105788" y="474979"/>
                </a:lnTo>
                <a:lnTo>
                  <a:pt x="9115028" y="449579"/>
                </a:lnTo>
                <a:lnTo>
                  <a:pt x="9119362" y="435609"/>
                </a:lnTo>
                <a:lnTo>
                  <a:pt x="9121841" y="429259"/>
                </a:lnTo>
                <a:lnTo>
                  <a:pt x="9090533" y="429259"/>
                </a:lnTo>
                <a:lnTo>
                  <a:pt x="9091507" y="421639"/>
                </a:lnTo>
                <a:lnTo>
                  <a:pt x="9093551" y="406399"/>
                </a:lnTo>
                <a:lnTo>
                  <a:pt x="9094597" y="400049"/>
                </a:lnTo>
                <a:lnTo>
                  <a:pt x="9096517" y="383539"/>
                </a:lnTo>
                <a:lnTo>
                  <a:pt x="9097150" y="377189"/>
                </a:lnTo>
                <a:lnTo>
                  <a:pt x="9097391" y="370839"/>
                </a:lnTo>
                <a:lnTo>
                  <a:pt x="9098671" y="356869"/>
                </a:lnTo>
                <a:lnTo>
                  <a:pt x="9098788" y="346709"/>
                </a:lnTo>
                <a:close/>
              </a:path>
              <a:path w="9144000" h="709929">
                <a:moveTo>
                  <a:pt x="176745" y="501649"/>
                </a:moveTo>
                <a:lnTo>
                  <a:pt x="172631" y="505459"/>
                </a:lnTo>
                <a:lnTo>
                  <a:pt x="174459" y="505459"/>
                </a:lnTo>
                <a:lnTo>
                  <a:pt x="175374" y="504189"/>
                </a:lnTo>
                <a:lnTo>
                  <a:pt x="176745" y="501649"/>
                </a:lnTo>
                <a:close/>
              </a:path>
              <a:path w="9144000" h="709929">
                <a:moveTo>
                  <a:pt x="4531360" y="486409"/>
                </a:moveTo>
                <a:lnTo>
                  <a:pt x="4436618" y="486409"/>
                </a:lnTo>
                <a:lnTo>
                  <a:pt x="4436618" y="488949"/>
                </a:lnTo>
                <a:lnTo>
                  <a:pt x="4432427" y="505459"/>
                </a:lnTo>
                <a:lnTo>
                  <a:pt x="4450396" y="505459"/>
                </a:lnTo>
                <a:lnTo>
                  <a:pt x="4451604" y="497839"/>
                </a:lnTo>
                <a:lnTo>
                  <a:pt x="4451604" y="495299"/>
                </a:lnTo>
                <a:lnTo>
                  <a:pt x="4453001" y="491489"/>
                </a:lnTo>
                <a:lnTo>
                  <a:pt x="4453001" y="490219"/>
                </a:lnTo>
                <a:lnTo>
                  <a:pt x="4531360" y="490219"/>
                </a:lnTo>
                <a:lnTo>
                  <a:pt x="4531360" y="486409"/>
                </a:lnTo>
                <a:close/>
              </a:path>
              <a:path w="9144000" h="709929">
                <a:moveTo>
                  <a:pt x="8272399" y="478789"/>
                </a:moveTo>
                <a:lnTo>
                  <a:pt x="8002905" y="478789"/>
                </a:lnTo>
                <a:lnTo>
                  <a:pt x="8004302" y="486409"/>
                </a:lnTo>
                <a:lnTo>
                  <a:pt x="8004302" y="505459"/>
                </a:lnTo>
                <a:lnTo>
                  <a:pt x="8475410" y="505459"/>
                </a:lnTo>
                <a:lnTo>
                  <a:pt x="8475314" y="502919"/>
                </a:lnTo>
                <a:lnTo>
                  <a:pt x="8475218" y="499109"/>
                </a:lnTo>
                <a:lnTo>
                  <a:pt x="8742539" y="499109"/>
                </a:lnTo>
                <a:lnTo>
                  <a:pt x="8743104" y="497839"/>
                </a:lnTo>
                <a:lnTo>
                  <a:pt x="8483473" y="497839"/>
                </a:lnTo>
                <a:lnTo>
                  <a:pt x="8482203" y="495299"/>
                </a:lnTo>
                <a:lnTo>
                  <a:pt x="8482203" y="491489"/>
                </a:lnTo>
                <a:lnTo>
                  <a:pt x="8480806" y="490219"/>
                </a:lnTo>
                <a:lnTo>
                  <a:pt x="8482203" y="488949"/>
                </a:lnTo>
                <a:lnTo>
                  <a:pt x="8482203" y="486409"/>
                </a:lnTo>
                <a:lnTo>
                  <a:pt x="8272018" y="486409"/>
                </a:lnTo>
                <a:lnTo>
                  <a:pt x="8272018" y="485139"/>
                </a:lnTo>
                <a:lnTo>
                  <a:pt x="8270621" y="485139"/>
                </a:lnTo>
                <a:lnTo>
                  <a:pt x="8270621" y="483869"/>
                </a:lnTo>
                <a:lnTo>
                  <a:pt x="8272399" y="478789"/>
                </a:lnTo>
                <a:close/>
              </a:path>
              <a:path w="9144000" h="709929">
                <a:moveTo>
                  <a:pt x="1980501" y="502919"/>
                </a:moveTo>
                <a:lnTo>
                  <a:pt x="1514348" y="502919"/>
                </a:lnTo>
                <a:lnTo>
                  <a:pt x="1514348" y="504189"/>
                </a:lnTo>
                <a:lnTo>
                  <a:pt x="1981200" y="504189"/>
                </a:lnTo>
                <a:lnTo>
                  <a:pt x="1980501" y="502919"/>
                </a:lnTo>
                <a:close/>
              </a:path>
              <a:path w="9144000" h="709929">
                <a:moveTo>
                  <a:pt x="4475670" y="443229"/>
                </a:moveTo>
                <a:lnTo>
                  <a:pt x="4337685" y="443229"/>
                </a:lnTo>
                <a:lnTo>
                  <a:pt x="4339082" y="448309"/>
                </a:lnTo>
                <a:lnTo>
                  <a:pt x="4341749" y="453389"/>
                </a:lnTo>
                <a:lnTo>
                  <a:pt x="4345940" y="469899"/>
                </a:lnTo>
                <a:lnTo>
                  <a:pt x="4348734" y="473709"/>
                </a:lnTo>
                <a:lnTo>
                  <a:pt x="4343517" y="481329"/>
                </a:lnTo>
                <a:lnTo>
                  <a:pt x="4338335" y="487679"/>
                </a:lnTo>
                <a:lnTo>
                  <a:pt x="4328033" y="502919"/>
                </a:lnTo>
                <a:lnTo>
                  <a:pt x="4328033" y="504189"/>
                </a:lnTo>
                <a:lnTo>
                  <a:pt x="4346638" y="504189"/>
                </a:lnTo>
                <a:lnTo>
                  <a:pt x="4348734" y="500379"/>
                </a:lnTo>
                <a:lnTo>
                  <a:pt x="4351307" y="495554"/>
                </a:lnTo>
                <a:lnTo>
                  <a:pt x="4351401" y="492759"/>
                </a:lnTo>
                <a:lnTo>
                  <a:pt x="4434622" y="492759"/>
                </a:lnTo>
                <a:lnTo>
                  <a:pt x="4436618" y="486409"/>
                </a:lnTo>
                <a:lnTo>
                  <a:pt x="4531360" y="486409"/>
                </a:lnTo>
                <a:lnTo>
                  <a:pt x="4529963" y="485139"/>
                </a:lnTo>
                <a:lnTo>
                  <a:pt x="4530028" y="471169"/>
                </a:lnTo>
                <a:lnTo>
                  <a:pt x="4499737" y="471169"/>
                </a:lnTo>
                <a:lnTo>
                  <a:pt x="4499737" y="468629"/>
                </a:lnTo>
                <a:lnTo>
                  <a:pt x="4530160" y="468629"/>
                </a:lnTo>
                <a:lnTo>
                  <a:pt x="4530423" y="463549"/>
                </a:lnTo>
                <a:lnTo>
                  <a:pt x="4531121" y="458469"/>
                </a:lnTo>
                <a:lnTo>
                  <a:pt x="4499737" y="458469"/>
                </a:lnTo>
                <a:lnTo>
                  <a:pt x="4499737" y="457200"/>
                </a:lnTo>
                <a:lnTo>
                  <a:pt x="4531296" y="457200"/>
                </a:lnTo>
                <a:lnTo>
                  <a:pt x="4531645" y="454659"/>
                </a:lnTo>
                <a:lnTo>
                  <a:pt x="4532893" y="448309"/>
                </a:lnTo>
                <a:lnTo>
                  <a:pt x="4476369" y="448309"/>
                </a:lnTo>
                <a:lnTo>
                  <a:pt x="4476369" y="445769"/>
                </a:lnTo>
                <a:lnTo>
                  <a:pt x="4475670" y="443229"/>
                </a:lnTo>
                <a:close/>
              </a:path>
              <a:path w="9144000" h="709929">
                <a:moveTo>
                  <a:pt x="5494020" y="491489"/>
                </a:moveTo>
                <a:lnTo>
                  <a:pt x="5415661" y="491489"/>
                </a:lnTo>
                <a:lnTo>
                  <a:pt x="5417514" y="499109"/>
                </a:lnTo>
                <a:lnTo>
                  <a:pt x="5418455" y="503233"/>
                </a:lnTo>
                <a:lnTo>
                  <a:pt x="5418455" y="502919"/>
                </a:lnTo>
                <a:lnTo>
                  <a:pt x="5494972" y="502919"/>
                </a:lnTo>
                <a:lnTo>
                  <a:pt x="5494020" y="499109"/>
                </a:lnTo>
                <a:lnTo>
                  <a:pt x="5494020" y="491489"/>
                </a:lnTo>
                <a:close/>
              </a:path>
              <a:path w="9144000" h="709929">
                <a:moveTo>
                  <a:pt x="327171" y="488949"/>
                </a:moveTo>
                <a:lnTo>
                  <a:pt x="287985" y="488949"/>
                </a:lnTo>
                <a:lnTo>
                  <a:pt x="287985" y="502919"/>
                </a:lnTo>
                <a:lnTo>
                  <a:pt x="327799" y="502919"/>
                </a:lnTo>
                <a:lnTo>
                  <a:pt x="325513" y="496569"/>
                </a:lnTo>
                <a:lnTo>
                  <a:pt x="325056" y="496569"/>
                </a:lnTo>
                <a:lnTo>
                  <a:pt x="325056" y="495299"/>
                </a:lnTo>
                <a:lnTo>
                  <a:pt x="327171" y="488949"/>
                </a:lnTo>
                <a:close/>
              </a:path>
              <a:path w="9144000" h="709929">
                <a:moveTo>
                  <a:pt x="6473063" y="469899"/>
                </a:moveTo>
                <a:lnTo>
                  <a:pt x="6440170" y="469899"/>
                </a:lnTo>
                <a:lnTo>
                  <a:pt x="6444234" y="476249"/>
                </a:lnTo>
                <a:lnTo>
                  <a:pt x="6447028" y="480059"/>
                </a:lnTo>
                <a:lnTo>
                  <a:pt x="6451092" y="485139"/>
                </a:lnTo>
                <a:lnTo>
                  <a:pt x="6447028" y="490219"/>
                </a:lnTo>
                <a:lnTo>
                  <a:pt x="6445631" y="497839"/>
                </a:lnTo>
                <a:lnTo>
                  <a:pt x="6442837" y="502919"/>
                </a:lnTo>
                <a:lnTo>
                  <a:pt x="6549274" y="502919"/>
                </a:lnTo>
                <a:lnTo>
                  <a:pt x="6548149" y="499109"/>
                </a:lnTo>
                <a:lnTo>
                  <a:pt x="6544970" y="486409"/>
                </a:lnTo>
                <a:lnTo>
                  <a:pt x="6475857" y="486409"/>
                </a:lnTo>
                <a:lnTo>
                  <a:pt x="6473063" y="483869"/>
                </a:lnTo>
                <a:lnTo>
                  <a:pt x="6473063" y="481329"/>
                </a:lnTo>
                <a:lnTo>
                  <a:pt x="6471666" y="480059"/>
                </a:lnTo>
                <a:lnTo>
                  <a:pt x="6471666" y="478789"/>
                </a:lnTo>
                <a:lnTo>
                  <a:pt x="6473063" y="469899"/>
                </a:lnTo>
                <a:close/>
              </a:path>
              <a:path w="9144000" h="709929">
                <a:moveTo>
                  <a:pt x="8773287" y="485139"/>
                </a:moveTo>
                <a:lnTo>
                  <a:pt x="8767826" y="485139"/>
                </a:lnTo>
                <a:lnTo>
                  <a:pt x="8769096" y="486409"/>
                </a:lnTo>
                <a:lnTo>
                  <a:pt x="8771890" y="487679"/>
                </a:lnTo>
                <a:lnTo>
                  <a:pt x="8774684" y="490219"/>
                </a:lnTo>
                <a:lnTo>
                  <a:pt x="8778748" y="492759"/>
                </a:lnTo>
                <a:lnTo>
                  <a:pt x="8780145" y="499109"/>
                </a:lnTo>
                <a:lnTo>
                  <a:pt x="8781542" y="502919"/>
                </a:lnTo>
                <a:lnTo>
                  <a:pt x="8781542" y="497839"/>
                </a:lnTo>
                <a:lnTo>
                  <a:pt x="8780145" y="492759"/>
                </a:lnTo>
                <a:lnTo>
                  <a:pt x="8777351" y="488949"/>
                </a:lnTo>
                <a:lnTo>
                  <a:pt x="8776081" y="486409"/>
                </a:lnTo>
                <a:lnTo>
                  <a:pt x="8773287" y="485139"/>
                </a:lnTo>
                <a:close/>
              </a:path>
              <a:path w="9144000" h="709929">
                <a:moveTo>
                  <a:pt x="3135439" y="482599"/>
                </a:moveTo>
                <a:lnTo>
                  <a:pt x="3127883" y="482599"/>
                </a:lnTo>
                <a:lnTo>
                  <a:pt x="3127883" y="500379"/>
                </a:lnTo>
                <a:lnTo>
                  <a:pt x="3446506" y="500379"/>
                </a:lnTo>
                <a:lnTo>
                  <a:pt x="3445967" y="495554"/>
                </a:lnTo>
                <a:lnTo>
                  <a:pt x="3445447" y="488949"/>
                </a:lnTo>
                <a:lnTo>
                  <a:pt x="3136138" y="488949"/>
                </a:lnTo>
                <a:lnTo>
                  <a:pt x="3136138" y="485139"/>
                </a:lnTo>
                <a:lnTo>
                  <a:pt x="3135439" y="482599"/>
                </a:lnTo>
                <a:close/>
              </a:path>
              <a:path w="9144000" h="709929">
                <a:moveTo>
                  <a:pt x="7034783" y="402589"/>
                </a:moveTo>
                <a:lnTo>
                  <a:pt x="7036054" y="406399"/>
                </a:lnTo>
                <a:lnTo>
                  <a:pt x="7038848" y="411479"/>
                </a:lnTo>
                <a:lnTo>
                  <a:pt x="7036117" y="441959"/>
                </a:lnTo>
                <a:lnTo>
                  <a:pt x="7034633" y="462279"/>
                </a:lnTo>
                <a:lnTo>
                  <a:pt x="7033452" y="485139"/>
                </a:lnTo>
                <a:lnTo>
                  <a:pt x="7033386" y="500379"/>
                </a:lnTo>
                <a:lnTo>
                  <a:pt x="7043039" y="500379"/>
                </a:lnTo>
                <a:lnTo>
                  <a:pt x="7041642" y="491489"/>
                </a:lnTo>
                <a:lnTo>
                  <a:pt x="7041642" y="485139"/>
                </a:lnTo>
                <a:lnTo>
                  <a:pt x="7040245" y="477519"/>
                </a:lnTo>
                <a:lnTo>
                  <a:pt x="7238158" y="477519"/>
                </a:lnTo>
                <a:lnTo>
                  <a:pt x="7237460" y="472439"/>
                </a:lnTo>
                <a:lnTo>
                  <a:pt x="7065009" y="472439"/>
                </a:lnTo>
                <a:lnTo>
                  <a:pt x="7063612" y="457200"/>
                </a:lnTo>
                <a:lnTo>
                  <a:pt x="7060819" y="449579"/>
                </a:lnTo>
                <a:lnTo>
                  <a:pt x="7056755" y="443229"/>
                </a:lnTo>
                <a:lnTo>
                  <a:pt x="7053960" y="438150"/>
                </a:lnTo>
                <a:lnTo>
                  <a:pt x="7049897" y="429259"/>
                </a:lnTo>
                <a:lnTo>
                  <a:pt x="7045706" y="421639"/>
                </a:lnTo>
                <a:lnTo>
                  <a:pt x="7043039" y="415289"/>
                </a:lnTo>
                <a:lnTo>
                  <a:pt x="7042262" y="408939"/>
                </a:lnTo>
                <a:lnTo>
                  <a:pt x="7038848" y="408939"/>
                </a:lnTo>
                <a:lnTo>
                  <a:pt x="7036054" y="405129"/>
                </a:lnTo>
                <a:lnTo>
                  <a:pt x="7034783" y="402589"/>
                </a:lnTo>
                <a:close/>
              </a:path>
              <a:path w="9144000" h="709929">
                <a:moveTo>
                  <a:pt x="2548382" y="486409"/>
                </a:moveTo>
                <a:lnTo>
                  <a:pt x="2323084" y="486409"/>
                </a:lnTo>
                <a:lnTo>
                  <a:pt x="2323084" y="495299"/>
                </a:lnTo>
                <a:lnTo>
                  <a:pt x="2321814" y="496569"/>
                </a:lnTo>
                <a:lnTo>
                  <a:pt x="2321814" y="497839"/>
                </a:lnTo>
                <a:lnTo>
                  <a:pt x="2320417" y="499109"/>
                </a:lnTo>
                <a:lnTo>
                  <a:pt x="2548382" y="499109"/>
                </a:lnTo>
                <a:lnTo>
                  <a:pt x="2548382" y="486409"/>
                </a:lnTo>
                <a:close/>
              </a:path>
              <a:path w="9144000" h="709929">
                <a:moveTo>
                  <a:pt x="5774482" y="472439"/>
                </a:moveTo>
                <a:lnTo>
                  <a:pt x="5583174" y="472439"/>
                </a:lnTo>
                <a:lnTo>
                  <a:pt x="5588762" y="487679"/>
                </a:lnTo>
                <a:lnTo>
                  <a:pt x="5590032" y="496569"/>
                </a:lnTo>
                <a:lnTo>
                  <a:pt x="5591429" y="496569"/>
                </a:lnTo>
                <a:lnTo>
                  <a:pt x="5591429" y="499109"/>
                </a:lnTo>
                <a:lnTo>
                  <a:pt x="5801614" y="499109"/>
                </a:lnTo>
                <a:lnTo>
                  <a:pt x="5801614" y="497839"/>
                </a:lnTo>
                <a:lnTo>
                  <a:pt x="5802884" y="495299"/>
                </a:lnTo>
                <a:lnTo>
                  <a:pt x="5802884" y="491489"/>
                </a:lnTo>
                <a:lnTo>
                  <a:pt x="5804281" y="488949"/>
                </a:lnTo>
                <a:lnTo>
                  <a:pt x="5807075" y="485139"/>
                </a:lnTo>
                <a:lnTo>
                  <a:pt x="5808472" y="482599"/>
                </a:lnTo>
                <a:lnTo>
                  <a:pt x="5917648" y="482599"/>
                </a:lnTo>
                <a:lnTo>
                  <a:pt x="5917535" y="481329"/>
                </a:lnTo>
                <a:lnTo>
                  <a:pt x="5775452" y="481329"/>
                </a:lnTo>
                <a:lnTo>
                  <a:pt x="5774482" y="472439"/>
                </a:lnTo>
                <a:close/>
              </a:path>
              <a:path w="9144000" h="709929">
                <a:moveTo>
                  <a:pt x="6402955" y="491489"/>
                </a:moveTo>
                <a:lnTo>
                  <a:pt x="6366002" y="491489"/>
                </a:lnTo>
                <a:lnTo>
                  <a:pt x="6366002" y="496569"/>
                </a:lnTo>
                <a:lnTo>
                  <a:pt x="6364605" y="497839"/>
                </a:lnTo>
                <a:lnTo>
                  <a:pt x="6364605" y="499109"/>
                </a:lnTo>
                <a:lnTo>
                  <a:pt x="6402380" y="499109"/>
                </a:lnTo>
                <a:lnTo>
                  <a:pt x="6402518" y="497839"/>
                </a:lnTo>
                <a:lnTo>
                  <a:pt x="6402955" y="491489"/>
                </a:lnTo>
                <a:close/>
              </a:path>
              <a:path w="9144000" h="709929">
                <a:moveTo>
                  <a:pt x="4096004" y="375919"/>
                </a:moveTo>
                <a:lnTo>
                  <a:pt x="4042410" y="375919"/>
                </a:lnTo>
                <a:lnTo>
                  <a:pt x="4041013" y="378459"/>
                </a:lnTo>
                <a:lnTo>
                  <a:pt x="4041013" y="382269"/>
                </a:lnTo>
                <a:lnTo>
                  <a:pt x="4039617" y="385037"/>
                </a:lnTo>
                <a:lnTo>
                  <a:pt x="4038346" y="387349"/>
                </a:lnTo>
                <a:lnTo>
                  <a:pt x="4038346" y="389889"/>
                </a:lnTo>
                <a:lnTo>
                  <a:pt x="4036470" y="397509"/>
                </a:lnTo>
                <a:lnTo>
                  <a:pt x="4032518" y="416559"/>
                </a:lnTo>
                <a:lnTo>
                  <a:pt x="4031488" y="421639"/>
                </a:lnTo>
                <a:lnTo>
                  <a:pt x="4093210" y="421639"/>
                </a:lnTo>
                <a:lnTo>
                  <a:pt x="4102211" y="438150"/>
                </a:lnTo>
                <a:lnTo>
                  <a:pt x="4106800" y="447039"/>
                </a:lnTo>
                <a:lnTo>
                  <a:pt x="4111116" y="457200"/>
                </a:lnTo>
                <a:lnTo>
                  <a:pt x="4109063" y="462279"/>
                </a:lnTo>
                <a:lnTo>
                  <a:pt x="4107164" y="468629"/>
                </a:lnTo>
                <a:lnTo>
                  <a:pt x="4105527" y="474979"/>
                </a:lnTo>
                <a:lnTo>
                  <a:pt x="4104259" y="481329"/>
                </a:lnTo>
                <a:lnTo>
                  <a:pt x="4100067" y="497839"/>
                </a:lnTo>
                <a:lnTo>
                  <a:pt x="4190746" y="497839"/>
                </a:lnTo>
                <a:lnTo>
                  <a:pt x="4193540" y="491489"/>
                </a:lnTo>
                <a:lnTo>
                  <a:pt x="4264480" y="491489"/>
                </a:lnTo>
                <a:lnTo>
                  <a:pt x="4265341" y="487679"/>
                </a:lnTo>
                <a:lnTo>
                  <a:pt x="4260723" y="487679"/>
                </a:lnTo>
                <a:lnTo>
                  <a:pt x="4262120" y="481329"/>
                </a:lnTo>
                <a:lnTo>
                  <a:pt x="4264914" y="473709"/>
                </a:lnTo>
                <a:lnTo>
                  <a:pt x="4266311" y="467359"/>
                </a:lnTo>
                <a:lnTo>
                  <a:pt x="4331001" y="467359"/>
                </a:lnTo>
                <a:lnTo>
                  <a:pt x="4333736" y="457200"/>
                </a:lnTo>
                <a:lnTo>
                  <a:pt x="4271772" y="457200"/>
                </a:lnTo>
                <a:lnTo>
                  <a:pt x="4270375" y="453389"/>
                </a:lnTo>
                <a:lnTo>
                  <a:pt x="4270375" y="452119"/>
                </a:lnTo>
                <a:lnTo>
                  <a:pt x="4268978" y="449579"/>
                </a:lnTo>
                <a:lnTo>
                  <a:pt x="4271772" y="444499"/>
                </a:lnTo>
                <a:lnTo>
                  <a:pt x="4274566" y="434339"/>
                </a:lnTo>
                <a:lnTo>
                  <a:pt x="4275685" y="429259"/>
                </a:lnTo>
                <a:lnTo>
                  <a:pt x="4152265" y="429259"/>
                </a:lnTo>
                <a:lnTo>
                  <a:pt x="4150264" y="425449"/>
                </a:lnTo>
                <a:lnTo>
                  <a:pt x="4122039" y="425449"/>
                </a:lnTo>
                <a:lnTo>
                  <a:pt x="4119250" y="420369"/>
                </a:lnTo>
                <a:lnTo>
                  <a:pt x="4065778" y="420369"/>
                </a:lnTo>
                <a:lnTo>
                  <a:pt x="4065667" y="416259"/>
                </a:lnTo>
                <a:lnTo>
                  <a:pt x="4064380" y="412749"/>
                </a:lnTo>
                <a:lnTo>
                  <a:pt x="4064380" y="410209"/>
                </a:lnTo>
                <a:lnTo>
                  <a:pt x="4065778" y="407669"/>
                </a:lnTo>
                <a:lnTo>
                  <a:pt x="4112169" y="407669"/>
                </a:lnTo>
                <a:lnTo>
                  <a:pt x="4109162" y="402589"/>
                </a:lnTo>
                <a:lnTo>
                  <a:pt x="4104259" y="394969"/>
                </a:lnTo>
                <a:lnTo>
                  <a:pt x="4104259" y="393699"/>
                </a:lnTo>
                <a:lnTo>
                  <a:pt x="4102862" y="393699"/>
                </a:lnTo>
                <a:lnTo>
                  <a:pt x="4102862" y="392429"/>
                </a:lnTo>
                <a:lnTo>
                  <a:pt x="4105655" y="384809"/>
                </a:lnTo>
                <a:lnTo>
                  <a:pt x="4097401" y="384809"/>
                </a:lnTo>
                <a:lnTo>
                  <a:pt x="4097401" y="383539"/>
                </a:lnTo>
                <a:lnTo>
                  <a:pt x="4096004" y="383539"/>
                </a:lnTo>
                <a:lnTo>
                  <a:pt x="4096004" y="375919"/>
                </a:lnTo>
                <a:close/>
              </a:path>
              <a:path w="9144000" h="709929">
                <a:moveTo>
                  <a:pt x="4907883" y="457200"/>
                </a:moveTo>
                <a:lnTo>
                  <a:pt x="4748276" y="457200"/>
                </a:lnTo>
                <a:lnTo>
                  <a:pt x="4749673" y="461009"/>
                </a:lnTo>
                <a:lnTo>
                  <a:pt x="4749673" y="464819"/>
                </a:lnTo>
                <a:lnTo>
                  <a:pt x="4751070" y="468629"/>
                </a:lnTo>
                <a:lnTo>
                  <a:pt x="4749673" y="473709"/>
                </a:lnTo>
                <a:lnTo>
                  <a:pt x="4748276" y="481329"/>
                </a:lnTo>
                <a:lnTo>
                  <a:pt x="4745482" y="487679"/>
                </a:lnTo>
                <a:lnTo>
                  <a:pt x="4744212" y="490219"/>
                </a:lnTo>
                <a:lnTo>
                  <a:pt x="4744212" y="495299"/>
                </a:lnTo>
                <a:lnTo>
                  <a:pt x="4742815" y="497839"/>
                </a:lnTo>
                <a:lnTo>
                  <a:pt x="5183632" y="497839"/>
                </a:lnTo>
                <a:lnTo>
                  <a:pt x="5184330" y="495299"/>
                </a:lnTo>
                <a:lnTo>
                  <a:pt x="4911725" y="495299"/>
                </a:lnTo>
                <a:lnTo>
                  <a:pt x="4911725" y="491489"/>
                </a:lnTo>
                <a:lnTo>
                  <a:pt x="4775708" y="491489"/>
                </a:lnTo>
                <a:lnTo>
                  <a:pt x="4775708" y="487679"/>
                </a:lnTo>
                <a:lnTo>
                  <a:pt x="4777105" y="482599"/>
                </a:lnTo>
                <a:lnTo>
                  <a:pt x="4777105" y="478789"/>
                </a:lnTo>
                <a:lnTo>
                  <a:pt x="4909498" y="478789"/>
                </a:lnTo>
                <a:lnTo>
                  <a:pt x="4908931" y="471169"/>
                </a:lnTo>
                <a:lnTo>
                  <a:pt x="4908363" y="464819"/>
                </a:lnTo>
                <a:lnTo>
                  <a:pt x="4907534" y="458469"/>
                </a:lnTo>
                <a:lnTo>
                  <a:pt x="4907883" y="457200"/>
                </a:lnTo>
                <a:close/>
              </a:path>
              <a:path w="9144000" h="709929">
                <a:moveTo>
                  <a:pt x="8284802" y="449579"/>
                </a:moveTo>
                <a:lnTo>
                  <a:pt x="8283067" y="449579"/>
                </a:lnTo>
                <a:lnTo>
                  <a:pt x="8283067" y="466089"/>
                </a:lnTo>
                <a:lnTo>
                  <a:pt x="8278876" y="472439"/>
                </a:lnTo>
                <a:lnTo>
                  <a:pt x="8276208" y="480059"/>
                </a:lnTo>
                <a:lnTo>
                  <a:pt x="8272018" y="486409"/>
                </a:lnTo>
                <a:lnTo>
                  <a:pt x="8482203" y="486409"/>
                </a:lnTo>
                <a:lnTo>
                  <a:pt x="8482203" y="490219"/>
                </a:lnTo>
                <a:lnTo>
                  <a:pt x="8483473" y="492759"/>
                </a:lnTo>
                <a:lnTo>
                  <a:pt x="8483473" y="497839"/>
                </a:lnTo>
                <a:lnTo>
                  <a:pt x="8590661" y="497839"/>
                </a:lnTo>
                <a:lnTo>
                  <a:pt x="8590661" y="492759"/>
                </a:lnTo>
                <a:lnTo>
                  <a:pt x="8589264" y="491489"/>
                </a:lnTo>
                <a:lnTo>
                  <a:pt x="8588434" y="485139"/>
                </a:lnTo>
                <a:lnTo>
                  <a:pt x="8587412" y="473709"/>
                </a:lnTo>
                <a:lnTo>
                  <a:pt x="8542528" y="473709"/>
                </a:lnTo>
                <a:lnTo>
                  <a:pt x="8542528" y="471169"/>
                </a:lnTo>
                <a:lnTo>
                  <a:pt x="8541323" y="467555"/>
                </a:lnTo>
                <a:lnTo>
                  <a:pt x="8541258" y="464819"/>
                </a:lnTo>
                <a:lnTo>
                  <a:pt x="8472551" y="464819"/>
                </a:lnTo>
                <a:lnTo>
                  <a:pt x="8472551" y="458469"/>
                </a:lnTo>
                <a:lnTo>
                  <a:pt x="8287131" y="458469"/>
                </a:lnTo>
                <a:lnTo>
                  <a:pt x="8285733" y="452119"/>
                </a:lnTo>
                <a:lnTo>
                  <a:pt x="8284802" y="449579"/>
                </a:lnTo>
                <a:close/>
              </a:path>
              <a:path w="9144000" h="709929">
                <a:moveTo>
                  <a:pt x="8602980" y="458469"/>
                </a:moveTo>
                <a:lnTo>
                  <a:pt x="8604377" y="461009"/>
                </a:lnTo>
                <a:lnTo>
                  <a:pt x="8607171" y="464819"/>
                </a:lnTo>
                <a:lnTo>
                  <a:pt x="8600186" y="477519"/>
                </a:lnTo>
                <a:lnTo>
                  <a:pt x="8597519" y="483869"/>
                </a:lnTo>
                <a:lnTo>
                  <a:pt x="8594725" y="487679"/>
                </a:lnTo>
                <a:lnTo>
                  <a:pt x="8593328" y="492759"/>
                </a:lnTo>
                <a:lnTo>
                  <a:pt x="8590661" y="497839"/>
                </a:lnTo>
                <a:lnTo>
                  <a:pt x="8692261" y="497839"/>
                </a:lnTo>
                <a:lnTo>
                  <a:pt x="8691427" y="492759"/>
                </a:lnTo>
                <a:lnTo>
                  <a:pt x="8648319" y="492759"/>
                </a:lnTo>
                <a:lnTo>
                  <a:pt x="8648319" y="490219"/>
                </a:lnTo>
                <a:lnTo>
                  <a:pt x="8691010" y="490219"/>
                </a:lnTo>
                <a:lnTo>
                  <a:pt x="8690385" y="486409"/>
                </a:lnTo>
                <a:lnTo>
                  <a:pt x="8687206" y="468629"/>
                </a:lnTo>
                <a:lnTo>
                  <a:pt x="8686906" y="467359"/>
                </a:lnTo>
                <a:lnTo>
                  <a:pt x="8652383" y="467359"/>
                </a:lnTo>
                <a:lnTo>
                  <a:pt x="8649944" y="463549"/>
                </a:lnTo>
                <a:lnTo>
                  <a:pt x="8607171" y="463549"/>
                </a:lnTo>
                <a:lnTo>
                  <a:pt x="8604377" y="459739"/>
                </a:lnTo>
                <a:lnTo>
                  <a:pt x="8602980" y="458469"/>
                </a:lnTo>
                <a:close/>
              </a:path>
              <a:path w="9144000" h="709929">
                <a:moveTo>
                  <a:pt x="8690256" y="437943"/>
                </a:moveTo>
                <a:lnTo>
                  <a:pt x="8695055" y="452119"/>
                </a:lnTo>
                <a:lnTo>
                  <a:pt x="8696325" y="459739"/>
                </a:lnTo>
                <a:lnTo>
                  <a:pt x="8697722" y="466089"/>
                </a:lnTo>
                <a:lnTo>
                  <a:pt x="8700516" y="472439"/>
                </a:lnTo>
                <a:lnTo>
                  <a:pt x="8692261" y="497839"/>
                </a:lnTo>
                <a:lnTo>
                  <a:pt x="8743104" y="497839"/>
                </a:lnTo>
                <a:lnTo>
                  <a:pt x="8744235" y="495299"/>
                </a:lnTo>
                <a:lnTo>
                  <a:pt x="8748522" y="485139"/>
                </a:lnTo>
                <a:lnTo>
                  <a:pt x="8752713" y="473709"/>
                </a:lnTo>
                <a:lnTo>
                  <a:pt x="8755380" y="467359"/>
                </a:lnTo>
                <a:lnTo>
                  <a:pt x="8758174" y="461009"/>
                </a:lnTo>
                <a:lnTo>
                  <a:pt x="8759850" y="453389"/>
                </a:lnTo>
                <a:lnTo>
                  <a:pt x="8696325" y="453389"/>
                </a:lnTo>
                <a:lnTo>
                  <a:pt x="8693475" y="447039"/>
                </a:lnTo>
                <a:lnTo>
                  <a:pt x="8690864" y="439419"/>
                </a:lnTo>
                <a:lnTo>
                  <a:pt x="8690256" y="437943"/>
                </a:lnTo>
                <a:close/>
              </a:path>
              <a:path w="9144000" h="709929">
                <a:moveTo>
                  <a:pt x="325056" y="495299"/>
                </a:moveTo>
                <a:lnTo>
                  <a:pt x="325056" y="496569"/>
                </a:lnTo>
                <a:lnTo>
                  <a:pt x="325513" y="496569"/>
                </a:lnTo>
                <a:lnTo>
                  <a:pt x="325056" y="495299"/>
                </a:lnTo>
                <a:close/>
              </a:path>
              <a:path w="9144000" h="709929">
                <a:moveTo>
                  <a:pt x="3135090" y="481329"/>
                </a:moveTo>
                <a:lnTo>
                  <a:pt x="2982341" y="481329"/>
                </a:lnTo>
                <a:lnTo>
                  <a:pt x="2983611" y="482599"/>
                </a:lnTo>
                <a:lnTo>
                  <a:pt x="2985008" y="483869"/>
                </a:lnTo>
                <a:lnTo>
                  <a:pt x="2986405" y="486409"/>
                </a:lnTo>
                <a:lnTo>
                  <a:pt x="2986405" y="487679"/>
                </a:lnTo>
                <a:lnTo>
                  <a:pt x="2987802" y="488949"/>
                </a:lnTo>
                <a:lnTo>
                  <a:pt x="2986405" y="491489"/>
                </a:lnTo>
                <a:lnTo>
                  <a:pt x="2986405" y="492759"/>
                </a:lnTo>
                <a:lnTo>
                  <a:pt x="2985008" y="496569"/>
                </a:lnTo>
                <a:lnTo>
                  <a:pt x="3126136" y="496569"/>
                </a:lnTo>
                <a:lnTo>
                  <a:pt x="3125089" y="492759"/>
                </a:lnTo>
                <a:lnTo>
                  <a:pt x="3123692" y="490219"/>
                </a:lnTo>
                <a:lnTo>
                  <a:pt x="3125089" y="486409"/>
                </a:lnTo>
                <a:lnTo>
                  <a:pt x="3126486" y="483869"/>
                </a:lnTo>
                <a:lnTo>
                  <a:pt x="3127883" y="482599"/>
                </a:lnTo>
                <a:lnTo>
                  <a:pt x="3135439" y="482599"/>
                </a:lnTo>
                <a:lnTo>
                  <a:pt x="3135090" y="481329"/>
                </a:lnTo>
                <a:close/>
              </a:path>
              <a:path w="9144000" h="709929">
                <a:moveTo>
                  <a:pt x="4453001" y="495299"/>
                </a:moveTo>
                <a:lnTo>
                  <a:pt x="4451604" y="496569"/>
                </a:lnTo>
                <a:lnTo>
                  <a:pt x="4453001" y="496569"/>
                </a:lnTo>
                <a:lnTo>
                  <a:pt x="4453001" y="495299"/>
                </a:lnTo>
                <a:close/>
              </a:path>
              <a:path w="9144000" h="709929">
                <a:moveTo>
                  <a:pt x="4651538" y="438150"/>
                </a:moveTo>
                <a:lnTo>
                  <a:pt x="4535424" y="438150"/>
                </a:lnTo>
                <a:lnTo>
                  <a:pt x="4535424" y="440689"/>
                </a:lnTo>
                <a:lnTo>
                  <a:pt x="4536821" y="443229"/>
                </a:lnTo>
                <a:lnTo>
                  <a:pt x="4536821" y="453389"/>
                </a:lnTo>
                <a:lnTo>
                  <a:pt x="4539615" y="467359"/>
                </a:lnTo>
                <a:lnTo>
                  <a:pt x="4538348" y="474979"/>
                </a:lnTo>
                <a:lnTo>
                  <a:pt x="4535293" y="488949"/>
                </a:lnTo>
                <a:lnTo>
                  <a:pt x="4534027" y="496569"/>
                </a:lnTo>
                <a:lnTo>
                  <a:pt x="4741418" y="496569"/>
                </a:lnTo>
                <a:lnTo>
                  <a:pt x="4741418" y="492759"/>
                </a:lnTo>
                <a:lnTo>
                  <a:pt x="4740021" y="491489"/>
                </a:lnTo>
                <a:lnTo>
                  <a:pt x="4744140" y="473709"/>
                </a:lnTo>
                <a:lnTo>
                  <a:pt x="4660392" y="473709"/>
                </a:lnTo>
                <a:lnTo>
                  <a:pt x="4657598" y="468629"/>
                </a:lnTo>
                <a:lnTo>
                  <a:pt x="4657598" y="459739"/>
                </a:lnTo>
                <a:lnTo>
                  <a:pt x="4656328" y="458469"/>
                </a:lnTo>
                <a:lnTo>
                  <a:pt x="4657598" y="458469"/>
                </a:lnTo>
                <a:lnTo>
                  <a:pt x="4657598" y="457200"/>
                </a:lnTo>
                <a:lnTo>
                  <a:pt x="4907883" y="457200"/>
                </a:lnTo>
                <a:lnTo>
                  <a:pt x="4908931" y="453389"/>
                </a:lnTo>
                <a:lnTo>
                  <a:pt x="4910328" y="450849"/>
                </a:lnTo>
                <a:lnTo>
                  <a:pt x="4911259" y="449579"/>
                </a:lnTo>
                <a:lnTo>
                  <a:pt x="4649470" y="449579"/>
                </a:lnTo>
                <a:lnTo>
                  <a:pt x="4649470" y="448309"/>
                </a:lnTo>
                <a:lnTo>
                  <a:pt x="4648073" y="447039"/>
                </a:lnTo>
                <a:lnTo>
                  <a:pt x="4648073" y="445769"/>
                </a:lnTo>
                <a:lnTo>
                  <a:pt x="4649470" y="445769"/>
                </a:lnTo>
                <a:lnTo>
                  <a:pt x="4649470" y="444499"/>
                </a:lnTo>
                <a:lnTo>
                  <a:pt x="4650740" y="440689"/>
                </a:lnTo>
                <a:lnTo>
                  <a:pt x="4651538" y="438150"/>
                </a:lnTo>
                <a:close/>
              </a:path>
              <a:path w="9144000" h="709929">
                <a:moveTo>
                  <a:pt x="5938901" y="491489"/>
                </a:moveTo>
                <a:lnTo>
                  <a:pt x="5899023" y="491489"/>
                </a:lnTo>
                <a:lnTo>
                  <a:pt x="5899023" y="496569"/>
                </a:lnTo>
                <a:lnTo>
                  <a:pt x="5938901" y="496569"/>
                </a:lnTo>
                <a:lnTo>
                  <a:pt x="5938901" y="491489"/>
                </a:lnTo>
                <a:close/>
              </a:path>
              <a:path w="9144000" h="709929">
                <a:moveTo>
                  <a:pt x="7367016" y="439419"/>
                </a:moveTo>
                <a:lnTo>
                  <a:pt x="7246239" y="439419"/>
                </a:lnTo>
                <a:lnTo>
                  <a:pt x="7246112" y="444499"/>
                </a:lnTo>
                <a:lnTo>
                  <a:pt x="7244974" y="455929"/>
                </a:lnTo>
                <a:lnTo>
                  <a:pt x="7241970" y="481329"/>
                </a:lnTo>
                <a:lnTo>
                  <a:pt x="7240886" y="494029"/>
                </a:lnTo>
                <a:lnTo>
                  <a:pt x="7240778" y="496569"/>
                </a:lnTo>
                <a:lnTo>
                  <a:pt x="7449439" y="496569"/>
                </a:lnTo>
                <a:lnTo>
                  <a:pt x="7448042" y="492759"/>
                </a:lnTo>
                <a:lnTo>
                  <a:pt x="7446772" y="490219"/>
                </a:lnTo>
                <a:lnTo>
                  <a:pt x="7446772" y="487679"/>
                </a:lnTo>
                <a:lnTo>
                  <a:pt x="7360158" y="487679"/>
                </a:lnTo>
                <a:lnTo>
                  <a:pt x="7358888" y="481329"/>
                </a:lnTo>
                <a:lnTo>
                  <a:pt x="7356094" y="473709"/>
                </a:lnTo>
                <a:lnTo>
                  <a:pt x="7354697" y="468629"/>
                </a:lnTo>
                <a:lnTo>
                  <a:pt x="7351903" y="461009"/>
                </a:lnTo>
                <a:lnTo>
                  <a:pt x="7350633" y="457200"/>
                </a:lnTo>
                <a:lnTo>
                  <a:pt x="7351903" y="453389"/>
                </a:lnTo>
                <a:lnTo>
                  <a:pt x="7354697" y="448309"/>
                </a:lnTo>
                <a:lnTo>
                  <a:pt x="7371207" y="448309"/>
                </a:lnTo>
                <a:lnTo>
                  <a:pt x="7369809" y="444499"/>
                </a:lnTo>
                <a:lnTo>
                  <a:pt x="7369111" y="443229"/>
                </a:lnTo>
                <a:lnTo>
                  <a:pt x="7321804" y="443229"/>
                </a:lnTo>
                <a:lnTo>
                  <a:pt x="7321804" y="440689"/>
                </a:lnTo>
                <a:lnTo>
                  <a:pt x="7367714" y="440689"/>
                </a:lnTo>
                <a:lnTo>
                  <a:pt x="7367016" y="439419"/>
                </a:lnTo>
                <a:close/>
              </a:path>
              <a:path w="9144000" h="709929">
                <a:moveTo>
                  <a:pt x="7460488" y="430529"/>
                </a:moveTo>
                <a:lnTo>
                  <a:pt x="7459551" y="434339"/>
                </a:lnTo>
                <a:lnTo>
                  <a:pt x="7457186" y="445769"/>
                </a:lnTo>
                <a:lnTo>
                  <a:pt x="7454058" y="463549"/>
                </a:lnTo>
                <a:lnTo>
                  <a:pt x="7450835" y="486409"/>
                </a:lnTo>
                <a:lnTo>
                  <a:pt x="7450835" y="488949"/>
                </a:lnTo>
                <a:lnTo>
                  <a:pt x="7449439" y="492759"/>
                </a:lnTo>
                <a:lnTo>
                  <a:pt x="7449439" y="496569"/>
                </a:lnTo>
                <a:lnTo>
                  <a:pt x="7596074" y="496569"/>
                </a:lnTo>
                <a:lnTo>
                  <a:pt x="7595527" y="492759"/>
                </a:lnTo>
                <a:lnTo>
                  <a:pt x="7503033" y="492759"/>
                </a:lnTo>
                <a:lnTo>
                  <a:pt x="7503033" y="491489"/>
                </a:lnTo>
                <a:lnTo>
                  <a:pt x="7501635" y="491489"/>
                </a:lnTo>
                <a:lnTo>
                  <a:pt x="7501635" y="486409"/>
                </a:lnTo>
                <a:lnTo>
                  <a:pt x="7465949" y="486409"/>
                </a:lnTo>
                <a:lnTo>
                  <a:pt x="7462170" y="445769"/>
                </a:lnTo>
                <a:lnTo>
                  <a:pt x="7460948" y="434339"/>
                </a:lnTo>
                <a:lnTo>
                  <a:pt x="7460488" y="430529"/>
                </a:lnTo>
                <a:close/>
              </a:path>
              <a:path w="9144000" h="709929">
                <a:moveTo>
                  <a:pt x="7649972" y="365759"/>
                </a:moveTo>
                <a:lnTo>
                  <a:pt x="7652766" y="372109"/>
                </a:lnTo>
                <a:lnTo>
                  <a:pt x="7656737" y="384521"/>
                </a:lnTo>
                <a:lnTo>
                  <a:pt x="7656830" y="387349"/>
                </a:lnTo>
                <a:lnTo>
                  <a:pt x="7658227" y="388619"/>
                </a:lnTo>
                <a:lnTo>
                  <a:pt x="7658227" y="391159"/>
                </a:lnTo>
                <a:lnTo>
                  <a:pt x="7659624" y="397509"/>
                </a:lnTo>
                <a:lnTo>
                  <a:pt x="7660894" y="406399"/>
                </a:lnTo>
                <a:lnTo>
                  <a:pt x="7666404" y="422680"/>
                </a:lnTo>
                <a:lnTo>
                  <a:pt x="7666482" y="426719"/>
                </a:lnTo>
                <a:lnTo>
                  <a:pt x="7663120" y="431799"/>
                </a:lnTo>
                <a:lnTo>
                  <a:pt x="7659401" y="438150"/>
                </a:lnTo>
                <a:lnTo>
                  <a:pt x="7655444" y="443229"/>
                </a:lnTo>
                <a:lnTo>
                  <a:pt x="7651369" y="449579"/>
                </a:lnTo>
                <a:lnTo>
                  <a:pt x="7644463" y="461009"/>
                </a:lnTo>
                <a:lnTo>
                  <a:pt x="7640921" y="467359"/>
                </a:lnTo>
                <a:lnTo>
                  <a:pt x="7637653" y="472439"/>
                </a:lnTo>
                <a:lnTo>
                  <a:pt x="7634529" y="478789"/>
                </a:lnTo>
                <a:lnTo>
                  <a:pt x="7631430" y="483869"/>
                </a:lnTo>
                <a:lnTo>
                  <a:pt x="7625207" y="496569"/>
                </a:lnTo>
                <a:lnTo>
                  <a:pt x="7655433" y="496569"/>
                </a:lnTo>
                <a:lnTo>
                  <a:pt x="7655433" y="490219"/>
                </a:lnTo>
                <a:lnTo>
                  <a:pt x="7656830" y="486409"/>
                </a:lnTo>
                <a:lnTo>
                  <a:pt x="7659624" y="482599"/>
                </a:lnTo>
                <a:lnTo>
                  <a:pt x="7660894" y="478789"/>
                </a:lnTo>
                <a:lnTo>
                  <a:pt x="7664246" y="478789"/>
                </a:lnTo>
                <a:lnTo>
                  <a:pt x="7662291" y="469899"/>
                </a:lnTo>
                <a:lnTo>
                  <a:pt x="7667752" y="462279"/>
                </a:lnTo>
                <a:lnTo>
                  <a:pt x="7671943" y="454659"/>
                </a:lnTo>
                <a:lnTo>
                  <a:pt x="7674736" y="448309"/>
                </a:lnTo>
                <a:lnTo>
                  <a:pt x="7677404" y="441959"/>
                </a:lnTo>
                <a:lnTo>
                  <a:pt x="7680198" y="435609"/>
                </a:lnTo>
                <a:lnTo>
                  <a:pt x="7682865" y="430529"/>
                </a:lnTo>
                <a:lnTo>
                  <a:pt x="7742075" y="430529"/>
                </a:lnTo>
                <a:lnTo>
                  <a:pt x="7740650" y="425449"/>
                </a:lnTo>
                <a:lnTo>
                  <a:pt x="7741920" y="420369"/>
                </a:lnTo>
                <a:lnTo>
                  <a:pt x="7744714" y="410209"/>
                </a:lnTo>
                <a:lnTo>
                  <a:pt x="7748397" y="410209"/>
                </a:lnTo>
                <a:lnTo>
                  <a:pt x="7748270" y="408939"/>
                </a:lnTo>
                <a:lnTo>
                  <a:pt x="7676007" y="408939"/>
                </a:lnTo>
                <a:lnTo>
                  <a:pt x="7676007" y="407669"/>
                </a:lnTo>
                <a:lnTo>
                  <a:pt x="7674736" y="406399"/>
                </a:lnTo>
                <a:lnTo>
                  <a:pt x="7671943" y="400049"/>
                </a:lnTo>
                <a:lnTo>
                  <a:pt x="7670546" y="392429"/>
                </a:lnTo>
                <a:lnTo>
                  <a:pt x="7667752" y="387349"/>
                </a:lnTo>
                <a:lnTo>
                  <a:pt x="7663916" y="377189"/>
                </a:lnTo>
                <a:lnTo>
                  <a:pt x="7661838" y="370839"/>
                </a:lnTo>
                <a:lnTo>
                  <a:pt x="7654035" y="370839"/>
                </a:lnTo>
                <a:lnTo>
                  <a:pt x="7651369" y="367029"/>
                </a:lnTo>
                <a:lnTo>
                  <a:pt x="7649972" y="365759"/>
                </a:lnTo>
                <a:close/>
              </a:path>
              <a:path w="9144000" h="709929">
                <a:moveTo>
                  <a:pt x="649147" y="354329"/>
                </a:moveTo>
                <a:lnTo>
                  <a:pt x="649426" y="356869"/>
                </a:lnTo>
                <a:lnTo>
                  <a:pt x="650347" y="361949"/>
                </a:lnTo>
                <a:lnTo>
                  <a:pt x="654656" y="381111"/>
                </a:lnTo>
                <a:lnTo>
                  <a:pt x="655900" y="387349"/>
                </a:lnTo>
                <a:lnTo>
                  <a:pt x="662902" y="414163"/>
                </a:lnTo>
                <a:lnTo>
                  <a:pt x="664248" y="421639"/>
                </a:lnTo>
                <a:lnTo>
                  <a:pt x="665619" y="426719"/>
                </a:lnTo>
                <a:lnTo>
                  <a:pt x="671804" y="457200"/>
                </a:lnTo>
                <a:lnTo>
                  <a:pt x="677976" y="491489"/>
                </a:lnTo>
                <a:lnTo>
                  <a:pt x="677976" y="495299"/>
                </a:lnTo>
                <a:lnTo>
                  <a:pt x="735993" y="495299"/>
                </a:lnTo>
                <a:lnTo>
                  <a:pt x="737931" y="481329"/>
                </a:lnTo>
                <a:lnTo>
                  <a:pt x="739775" y="469899"/>
                </a:lnTo>
                <a:lnTo>
                  <a:pt x="739775" y="466089"/>
                </a:lnTo>
                <a:lnTo>
                  <a:pt x="741146" y="463549"/>
                </a:lnTo>
                <a:lnTo>
                  <a:pt x="741146" y="459739"/>
                </a:lnTo>
                <a:lnTo>
                  <a:pt x="868180" y="459739"/>
                </a:lnTo>
                <a:lnTo>
                  <a:pt x="865433" y="454659"/>
                </a:lnTo>
                <a:lnTo>
                  <a:pt x="790587" y="454659"/>
                </a:lnTo>
                <a:lnTo>
                  <a:pt x="788551" y="448309"/>
                </a:lnTo>
                <a:lnTo>
                  <a:pt x="786642" y="440689"/>
                </a:lnTo>
                <a:lnTo>
                  <a:pt x="784988" y="434339"/>
                </a:lnTo>
                <a:lnTo>
                  <a:pt x="783717" y="426719"/>
                </a:lnTo>
                <a:lnTo>
                  <a:pt x="782345" y="420369"/>
                </a:lnTo>
                <a:lnTo>
                  <a:pt x="782345" y="410209"/>
                </a:lnTo>
                <a:lnTo>
                  <a:pt x="799767" y="410209"/>
                </a:lnTo>
                <a:lnTo>
                  <a:pt x="798030" y="405129"/>
                </a:lnTo>
                <a:lnTo>
                  <a:pt x="749388" y="405129"/>
                </a:lnTo>
                <a:lnTo>
                  <a:pt x="749388" y="403859"/>
                </a:lnTo>
                <a:lnTo>
                  <a:pt x="797596" y="403859"/>
                </a:lnTo>
                <a:lnTo>
                  <a:pt x="796727" y="401319"/>
                </a:lnTo>
                <a:lnTo>
                  <a:pt x="720547" y="401319"/>
                </a:lnTo>
                <a:lnTo>
                  <a:pt x="719271" y="395411"/>
                </a:lnTo>
                <a:lnTo>
                  <a:pt x="719175" y="392429"/>
                </a:lnTo>
                <a:lnTo>
                  <a:pt x="665619" y="392429"/>
                </a:lnTo>
                <a:lnTo>
                  <a:pt x="662876" y="387349"/>
                </a:lnTo>
                <a:lnTo>
                  <a:pt x="660133" y="378459"/>
                </a:lnTo>
                <a:lnTo>
                  <a:pt x="651480" y="359409"/>
                </a:lnTo>
                <a:lnTo>
                  <a:pt x="649147" y="354329"/>
                </a:lnTo>
                <a:close/>
              </a:path>
              <a:path w="9144000" h="709929">
                <a:moveTo>
                  <a:pt x="4805267" y="415289"/>
                </a:moveTo>
                <a:lnTo>
                  <a:pt x="4756531" y="415289"/>
                </a:lnTo>
                <a:lnTo>
                  <a:pt x="4757928" y="416559"/>
                </a:lnTo>
                <a:lnTo>
                  <a:pt x="4757928" y="420369"/>
                </a:lnTo>
                <a:lnTo>
                  <a:pt x="4759325" y="421639"/>
                </a:lnTo>
                <a:lnTo>
                  <a:pt x="4755134" y="447039"/>
                </a:lnTo>
                <a:lnTo>
                  <a:pt x="4913122" y="447039"/>
                </a:lnTo>
                <a:lnTo>
                  <a:pt x="4913122" y="459739"/>
                </a:lnTo>
                <a:lnTo>
                  <a:pt x="4911725" y="468629"/>
                </a:lnTo>
                <a:lnTo>
                  <a:pt x="4911725" y="495299"/>
                </a:lnTo>
                <a:lnTo>
                  <a:pt x="5184330" y="495299"/>
                </a:lnTo>
                <a:lnTo>
                  <a:pt x="5185029" y="492759"/>
                </a:lnTo>
                <a:lnTo>
                  <a:pt x="5178171" y="492759"/>
                </a:lnTo>
                <a:lnTo>
                  <a:pt x="5178171" y="488949"/>
                </a:lnTo>
                <a:lnTo>
                  <a:pt x="5176774" y="486409"/>
                </a:lnTo>
                <a:lnTo>
                  <a:pt x="5176774" y="478789"/>
                </a:lnTo>
                <a:lnTo>
                  <a:pt x="5113528" y="478789"/>
                </a:lnTo>
                <a:lnTo>
                  <a:pt x="5113746" y="471169"/>
                </a:lnTo>
                <a:lnTo>
                  <a:pt x="5114130" y="466089"/>
                </a:lnTo>
                <a:lnTo>
                  <a:pt x="5101209" y="466089"/>
                </a:lnTo>
                <a:lnTo>
                  <a:pt x="5101209" y="464819"/>
                </a:lnTo>
                <a:lnTo>
                  <a:pt x="4917186" y="464819"/>
                </a:lnTo>
                <a:lnTo>
                  <a:pt x="4915820" y="454887"/>
                </a:lnTo>
                <a:lnTo>
                  <a:pt x="4915789" y="447039"/>
                </a:lnTo>
                <a:lnTo>
                  <a:pt x="4914392" y="441959"/>
                </a:lnTo>
                <a:lnTo>
                  <a:pt x="4917984" y="434339"/>
                </a:lnTo>
                <a:lnTo>
                  <a:pt x="4786757" y="434339"/>
                </a:lnTo>
                <a:lnTo>
                  <a:pt x="4782566" y="426719"/>
                </a:lnTo>
                <a:lnTo>
                  <a:pt x="4782566" y="421639"/>
                </a:lnTo>
                <a:lnTo>
                  <a:pt x="4807796" y="421639"/>
                </a:lnTo>
                <a:lnTo>
                  <a:pt x="4805934" y="416559"/>
                </a:lnTo>
                <a:lnTo>
                  <a:pt x="4805267" y="415289"/>
                </a:lnTo>
                <a:close/>
              </a:path>
              <a:path w="9144000" h="709929">
                <a:moveTo>
                  <a:pt x="69632" y="351789"/>
                </a:moveTo>
                <a:lnTo>
                  <a:pt x="72379" y="359409"/>
                </a:lnTo>
                <a:lnTo>
                  <a:pt x="79246" y="374649"/>
                </a:lnTo>
                <a:lnTo>
                  <a:pt x="81589" y="381111"/>
                </a:lnTo>
                <a:lnTo>
                  <a:pt x="84433" y="387836"/>
                </a:lnTo>
                <a:lnTo>
                  <a:pt x="90232" y="401319"/>
                </a:lnTo>
                <a:lnTo>
                  <a:pt x="94931" y="408939"/>
                </a:lnTo>
                <a:lnTo>
                  <a:pt x="98986" y="417829"/>
                </a:lnTo>
                <a:lnTo>
                  <a:pt x="102785" y="425449"/>
                </a:lnTo>
                <a:lnTo>
                  <a:pt x="107286" y="435609"/>
                </a:lnTo>
                <a:lnTo>
                  <a:pt x="109586" y="440689"/>
                </a:lnTo>
                <a:lnTo>
                  <a:pt x="112204" y="448309"/>
                </a:lnTo>
                <a:lnTo>
                  <a:pt x="114907" y="454887"/>
                </a:lnTo>
                <a:lnTo>
                  <a:pt x="117697" y="462279"/>
                </a:lnTo>
                <a:lnTo>
                  <a:pt x="114951" y="469899"/>
                </a:lnTo>
                <a:lnTo>
                  <a:pt x="112204" y="473709"/>
                </a:lnTo>
                <a:lnTo>
                  <a:pt x="103964" y="492759"/>
                </a:lnTo>
                <a:lnTo>
                  <a:pt x="113749" y="492759"/>
                </a:lnTo>
                <a:lnTo>
                  <a:pt x="116216" y="485139"/>
                </a:lnTo>
                <a:lnTo>
                  <a:pt x="119070" y="477519"/>
                </a:lnTo>
                <a:lnTo>
                  <a:pt x="119070" y="473709"/>
                </a:lnTo>
                <a:lnTo>
                  <a:pt x="120444" y="471169"/>
                </a:lnTo>
                <a:lnTo>
                  <a:pt x="120444" y="468629"/>
                </a:lnTo>
                <a:lnTo>
                  <a:pt x="156603" y="468629"/>
                </a:lnTo>
                <a:lnTo>
                  <a:pt x="156146" y="467359"/>
                </a:lnTo>
                <a:lnTo>
                  <a:pt x="158889" y="459739"/>
                </a:lnTo>
                <a:lnTo>
                  <a:pt x="160297" y="450682"/>
                </a:lnTo>
                <a:lnTo>
                  <a:pt x="160815" y="448309"/>
                </a:lnTo>
                <a:lnTo>
                  <a:pt x="149275" y="448309"/>
                </a:lnTo>
                <a:lnTo>
                  <a:pt x="146168" y="440689"/>
                </a:lnTo>
                <a:lnTo>
                  <a:pt x="142930" y="431799"/>
                </a:lnTo>
                <a:lnTo>
                  <a:pt x="139433" y="424179"/>
                </a:lnTo>
                <a:lnTo>
                  <a:pt x="135547" y="416559"/>
                </a:lnTo>
                <a:lnTo>
                  <a:pt x="131614" y="407669"/>
                </a:lnTo>
                <a:lnTo>
                  <a:pt x="109457" y="407669"/>
                </a:lnTo>
                <a:lnTo>
                  <a:pt x="106711" y="403859"/>
                </a:lnTo>
                <a:lnTo>
                  <a:pt x="103964" y="397509"/>
                </a:lnTo>
                <a:lnTo>
                  <a:pt x="101219" y="394969"/>
                </a:lnTo>
                <a:lnTo>
                  <a:pt x="96519" y="388619"/>
                </a:lnTo>
                <a:lnTo>
                  <a:pt x="92463" y="382269"/>
                </a:lnTo>
                <a:lnTo>
                  <a:pt x="88666" y="377189"/>
                </a:lnTo>
                <a:lnTo>
                  <a:pt x="84739" y="372109"/>
                </a:lnTo>
                <a:lnTo>
                  <a:pt x="75125" y="358139"/>
                </a:lnTo>
                <a:lnTo>
                  <a:pt x="69632" y="351789"/>
                </a:lnTo>
                <a:close/>
              </a:path>
              <a:path w="9144000" h="709929">
                <a:moveTo>
                  <a:pt x="5222113" y="468629"/>
                </a:moveTo>
                <a:lnTo>
                  <a:pt x="5178171" y="468629"/>
                </a:lnTo>
                <a:lnTo>
                  <a:pt x="5179441" y="473709"/>
                </a:lnTo>
                <a:lnTo>
                  <a:pt x="5182235" y="478789"/>
                </a:lnTo>
                <a:lnTo>
                  <a:pt x="5183632" y="483869"/>
                </a:lnTo>
                <a:lnTo>
                  <a:pt x="5179441" y="491489"/>
                </a:lnTo>
                <a:lnTo>
                  <a:pt x="5179441" y="492759"/>
                </a:lnTo>
                <a:lnTo>
                  <a:pt x="5185029" y="492759"/>
                </a:lnTo>
                <a:lnTo>
                  <a:pt x="5185029" y="491489"/>
                </a:lnTo>
                <a:lnTo>
                  <a:pt x="5186299" y="490219"/>
                </a:lnTo>
                <a:lnTo>
                  <a:pt x="5186299" y="488949"/>
                </a:lnTo>
                <a:lnTo>
                  <a:pt x="5494020" y="488949"/>
                </a:lnTo>
                <a:lnTo>
                  <a:pt x="5494020" y="487679"/>
                </a:lnTo>
                <a:lnTo>
                  <a:pt x="5288026" y="487679"/>
                </a:lnTo>
                <a:lnTo>
                  <a:pt x="5288026" y="486409"/>
                </a:lnTo>
                <a:lnTo>
                  <a:pt x="5227574" y="486409"/>
                </a:lnTo>
                <a:lnTo>
                  <a:pt x="5226177" y="483869"/>
                </a:lnTo>
                <a:lnTo>
                  <a:pt x="5223383" y="480059"/>
                </a:lnTo>
                <a:lnTo>
                  <a:pt x="5222113" y="477519"/>
                </a:lnTo>
                <a:lnTo>
                  <a:pt x="5222113" y="468629"/>
                </a:lnTo>
                <a:close/>
              </a:path>
              <a:path w="9144000" h="709929">
                <a:moveTo>
                  <a:pt x="7593710" y="480059"/>
                </a:moveTo>
                <a:lnTo>
                  <a:pt x="7504430" y="480059"/>
                </a:lnTo>
                <a:lnTo>
                  <a:pt x="7505827" y="482599"/>
                </a:lnTo>
                <a:lnTo>
                  <a:pt x="7507097" y="483869"/>
                </a:lnTo>
                <a:lnTo>
                  <a:pt x="7507097" y="486409"/>
                </a:lnTo>
                <a:lnTo>
                  <a:pt x="7505827" y="488949"/>
                </a:lnTo>
                <a:lnTo>
                  <a:pt x="7504430" y="490219"/>
                </a:lnTo>
                <a:lnTo>
                  <a:pt x="7503033" y="492759"/>
                </a:lnTo>
                <a:lnTo>
                  <a:pt x="7595527" y="492759"/>
                </a:lnTo>
                <a:lnTo>
                  <a:pt x="7594981" y="488949"/>
                </a:lnTo>
                <a:lnTo>
                  <a:pt x="7593710" y="482599"/>
                </a:lnTo>
                <a:lnTo>
                  <a:pt x="7593710" y="480059"/>
                </a:lnTo>
                <a:close/>
              </a:path>
              <a:path w="9144000" h="709929">
                <a:moveTo>
                  <a:pt x="8691010" y="490219"/>
                </a:moveTo>
                <a:lnTo>
                  <a:pt x="8648319" y="490219"/>
                </a:lnTo>
                <a:lnTo>
                  <a:pt x="8648319" y="492759"/>
                </a:lnTo>
                <a:lnTo>
                  <a:pt x="8691427" y="492759"/>
                </a:lnTo>
                <a:lnTo>
                  <a:pt x="8691010" y="490219"/>
                </a:lnTo>
                <a:close/>
              </a:path>
              <a:path w="9144000" h="709929">
                <a:moveTo>
                  <a:pt x="4909498" y="478789"/>
                </a:moveTo>
                <a:lnTo>
                  <a:pt x="4777105" y="478789"/>
                </a:lnTo>
                <a:lnTo>
                  <a:pt x="4777105" y="481329"/>
                </a:lnTo>
                <a:lnTo>
                  <a:pt x="4778502" y="483869"/>
                </a:lnTo>
                <a:lnTo>
                  <a:pt x="4778502" y="487679"/>
                </a:lnTo>
                <a:lnTo>
                  <a:pt x="4777105" y="488949"/>
                </a:lnTo>
                <a:lnTo>
                  <a:pt x="4775708" y="491489"/>
                </a:lnTo>
                <a:lnTo>
                  <a:pt x="4911725" y="491489"/>
                </a:lnTo>
                <a:lnTo>
                  <a:pt x="4910328" y="488949"/>
                </a:lnTo>
                <a:lnTo>
                  <a:pt x="4910328" y="486409"/>
                </a:lnTo>
                <a:lnTo>
                  <a:pt x="4909498" y="478789"/>
                </a:lnTo>
                <a:close/>
              </a:path>
              <a:path w="9144000" h="709929">
                <a:moveTo>
                  <a:pt x="7742075" y="430529"/>
                </a:moveTo>
                <a:lnTo>
                  <a:pt x="7682865" y="430529"/>
                </a:lnTo>
                <a:lnTo>
                  <a:pt x="7682775" y="432133"/>
                </a:lnTo>
                <a:lnTo>
                  <a:pt x="7678769" y="447039"/>
                </a:lnTo>
                <a:lnTo>
                  <a:pt x="7674673" y="461009"/>
                </a:lnTo>
                <a:lnTo>
                  <a:pt x="7666482" y="491489"/>
                </a:lnTo>
                <a:lnTo>
                  <a:pt x="8000460" y="491489"/>
                </a:lnTo>
                <a:lnTo>
                  <a:pt x="8000110" y="490219"/>
                </a:lnTo>
                <a:lnTo>
                  <a:pt x="8002905" y="482599"/>
                </a:lnTo>
                <a:lnTo>
                  <a:pt x="8002905" y="480059"/>
                </a:lnTo>
                <a:lnTo>
                  <a:pt x="7838058" y="480059"/>
                </a:lnTo>
                <a:lnTo>
                  <a:pt x="7837127" y="477519"/>
                </a:lnTo>
                <a:lnTo>
                  <a:pt x="7750175" y="477519"/>
                </a:lnTo>
                <a:lnTo>
                  <a:pt x="7748566" y="467359"/>
                </a:lnTo>
                <a:lnTo>
                  <a:pt x="7747508" y="461009"/>
                </a:lnTo>
                <a:lnTo>
                  <a:pt x="7746110" y="453389"/>
                </a:lnTo>
                <a:lnTo>
                  <a:pt x="7745043" y="445769"/>
                </a:lnTo>
                <a:lnTo>
                  <a:pt x="7743856" y="438150"/>
                </a:lnTo>
                <a:lnTo>
                  <a:pt x="7742431" y="431799"/>
                </a:lnTo>
                <a:lnTo>
                  <a:pt x="7742075" y="430529"/>
                </a:lnTo>
                <a:close/>
              </a:path>
              <a:path w="9144000" h="709929">
                <a:moveTo>
                  <a:pt x="9017762" y="323849"/>
                </a:moveTo>
                <a:lnTo>
                  <a:pt x="9016718" y="325119"/>
                </a:lnTo>
                <a:lnTo>
                  <a:pt x="9013602" y="331469"/>
                </a:lnTo>
                <a:lnTo>
                  <a:pt x="9008439" y="340359"/>
                </a:lnTo>
                <a:lnTo>
                  <a:pt x="9001252" y="351789"/>
                </a:lnTo>
                <a:lnTo>
                  <a:pt x="8997114" y="359409"/>
                </a:lnTo>
                <a:lnTo>
                  <a:pt x="8987518" y="377274"/>
                </a:lnTo>
                <a:lnTo>
                  <a:pt x="8983345" y="384809"/>
                </a:lnTo>
                <a:lnTo>
                  <a:pt x="8978179" y="393699"/>
                </a:lnTo>
                <a:lnTo>
                  <a:pt x="8972883" y="405129"/>
                </a:lnTo>
                <a:lnTo>
                  <a:pt x="8967325" y="416559"/>
                </a:lnTo>
                <a:lnTo>
                  <a:pt x="8961374" y="427989"/>
                </a:lnTo>
                <a:lnTo>
                  <a:pt x="8955990" y="440689"/>
                </a:lnTo>
                <a:lnTo>
                  <a:pt x="8950213" y="453389"/>
                </a:lnTo>
                <a:lnTo>
                  <a:pt x="8944175" y="466089"/>
                </a:lnTo>
                <a:lnTo>
                  <a:pt x="8938006" y="480059"/>
                </a:lnTo>
                <a:lnTo>
                  <a:pt x="8936736" y="483869"/>
                </a:lnTo>
                <a:lnTo>
                  <a:pt x="8933942" y="487679"/>
                </a:lnTo>
                <a:lnTo>
                  <a:pt x="8932545" y="491489"/>
                </a:lnTo>
                <a:lnTo>
                  <a:pt x="8956784" y="491489"/>
                </a:lnTo>
                <a:lnTo>
                  <a:pt x="8958707" y="486409"/>
                </a:lnTo>
                <a:lnTo>
                  <a:pt x="8963828" y="472439"/>
                </a:lnTo>
                <a:lnTo>
                  <a:pt x="8968819" y="458469"/>
                </a:lnTo>
                <a:lnTo>
                  <a:pt x="8973548" y="445769"/>
                </a:lnTo>
                <a:lnTo>
                  <a:pt x="8978343" y="431799"/>
                </a:lnTo>
                <a:lnTo>
                  <a:pt x="8990278" y="398779"/>
                </a:lnTo>
                <a:lnTo>
                  <a:pt x="8998229" y="378459"/>
                </a:lnTo>
                <a:lnTo>
                  <a:pt x="9004377" y="361949"/>
                </a:lnTo>
                <a:lnTo>
                  <a:pt x="9006691" y="353140"/>
                </a:lnTo>
                <a:lnTo>
                  <a:pt x="9011332" y="340359"/>
                </a:lnTo>
                <a:lnTo>
                  <a:pt x="9017762" y="323849"/>
                </a:lnTo>
                <a:close/>
              </a:path>
              <a:path w="9144000" h="709929">
                <a:moveTo>
                  <a:pt x="1250920" y="354329"/>
                </a:moveTo>
                <a:lnTo>
                  <a:pt x="1230033" y="354329"/>
                </a:lnTo>
                <a:lnTo>
                  <a:pt x="1234985" y="364489"/>
                </a:lnTo>
                <a:lnTo>
                  <a:pt x="1244895" y="386079"/>
                </a:lnTo>
                <a:lnTo>
                  <a:pt x="1250619" y="397509"/>
                </a:lnTo>
                <a:lnTo>
                  <a:pt x="1256118" y="408939"/>
                </a:lnTo>
                <a:lnTo>
                  <a:pt x="1257490" y="412749"/>
                </a:lnTo>
                <a:lnTo>
                  <a:pt x="1257490" y="416559"/>
                </a:lnTo>
                <a:lnTo>
                  <a:pt x="1256118" y="419099"/>
                </a:lnTo>
                <a:lnTo>
                  <a:pt x="1254297" y="425449"/>
                </a:lnTo>
                <a:lnTo>
                  <a:pt x="1252732" y="432482"/>
                </a:lnTo>
                <a:lnTo>
                  <a:pt x="1251677" y="438150"/>
                </a:lnTo>
                <a:lnTo>
                  <a:pt x="1250619" y="445769"/>
                </a:lnTo>
                <a:lnTo>
                  <a:pt x="1248798" y="453389"/>
                </a:lnTo>
                <a:lnTo>
                  <a:pt x="1247362" y="462279"/>
                </a:lnTo>
                <a:lnTo>
                  <a:pt x="1245883" y="473709"/>
                </a:lnTo>
                <a:lnTo>
                  <a:pt x="1245133" y="480059"/>
                </a:lnTo>
                <a:lnTo>
                  <a:pt x="1243761" y="483869"/>
                </a:lnTo>
                <a:lnTo>
                  <a:pt x="1241018" y="486409"/>
                </a:lnTo>
                <a:lnTo>
                  <a:pt x="1239634" y="490219"/>
                </a:lnTo>
                <a:lnTo>
                  <a:pt x="1398688" y="490219"/>
                </a:lnTo>
                <a:lnTo>
                  <a:pt x="1396238" y="463549"/>
                </a:lnTo>
                <a:lnTo>
                  <a:pt x="1395408" y="455929"/>
                </a:lnTo>
                <a:lnTo>
                  <a:pt x="1394686" y="447039"/>
                </a:lnTo>
                <a:lnTo>
                  <a:pt x="1260233" y="447039"/>
                </a:lnTo>
                <a:lnTo>
                  <a:pt x="1260325" y="428836"/>
                </a:lnTo>
                <a:lnTo>
                  <a:pt x="1261605" y="422909"/>
                </a:lnTo>
                <a:lnTo>
                  <a:pt x="1372870" y="422909"/>
                </a:lnTo>
                <a:lnTo>
                  <a:pt x="1372870" y="421639"/>
                </a:lnTo>
                <a:lnTo>
                  <a:pt x="1371473" y="421639"/>
                </a:lnTo>
                <a:lnTo>
                  <a:pt x="1371473" y="415289"/>
                </a:lnTo>
                <a:lnTo>
                  <a:pt x="1374322" y="408939"/>
                </a:lnTo>
                <a:lnTo>
                  <a:pt x="1377978" y="400049"/>
                </a:lnTo>
                <a:lnTo>
                  <a:pt x="1278128" y="400049"/>
                </a:lnTo>
                <a:lnTo>
                  <a:pt x="1275334" y="394969"/>
                </a:lnTo>
                <a:lnTo>
                  <a:pt x="1273937" y="391159"/>
                </a:lnTo>
                <a:lnTo>
                  <a:pt x="1271270" y="388619"/>
                </a:lnTo>
                <a:lnTo>
                  <a:pt x="1265066" y="377189"/>
                </a:lnTo>
                <a:lnTo>
                  <a:pt x="1252687" y="356869"/>
                </a:lnTo>
                <a:lnTo>
                  <a:pt x="1250920" y="354329"/>
                </a:lnTo>
                <a:close/>
              </a:path>
              <a:path w="9144000" h="709929">
                <a:moveTo>
                  <a:pt x="2410968" y="431799"/>
                </a:moveTo>
                <a:lnTo>
                  <a:pt x="2321814" y="431799"/>
                </a:lnTo>
                <a:lnTo>
                  <a:pt x="2319019" y="438150"/>
                </a:lnTo>
                <a:lnTo>
                  <a:pt x="2317623" y="440689"/>
                </a:lnTo>
                <a:lnTo>
                  <a:pt x="2309415" y="458469"/>
                </a:lnTo>
                <a:lnTo>
                  <a:pt x="2305282" y="468629"/>
                </a:lnTo>
                <a:lnTo>
                  <a:pt x="2301113" y="480059"/>
                </a:lnTo>
                <a:lnTo>
                  <a:pt x="2299843" y="482599"/>
                </a:lnTo>
                <a:lnTo>
                  <a:pt x="2297049" y="490219"/>
                </a:lnTo>
                <a:lnTo>
                  <a:pt x="2322829" y="490219"/>
                </a:lnTo>
                <a:lnTo>
                  <a:pt x="2323084" y="488949"/>
                </a:lnTo>
                <a:lnTo>
                  <a:pt x="2323084" y="486409"/>
                </a:lnTo>
                <a:lnTo>
                  <a:pt x="2548382" y="486409"/>
                </a:lnTo>
                <a:lnTo>
                  <a:pt x="2548382" y="471169"/>
                </a:lnTo>
                <a:lnTo>
                  <a:pt x="2547056" y="467555"/>
                </a:lnTo>
                <a:lnTo>
                  <a:pt x="2546985" y="464819"/>
                </a:lnTo>
                <a:lnTo>
                  <a:pt x="2548382" y="462279"/>
                </a:lnTo>
                <a:lnTo>
                  <a:pt x="2611619" y="462279"/>
                </a:lnTo>
                <a:lnTo>
                  <a:pt x="2612093" y="457200"/>
                </a:lnTo>
                <a:lnTo>
                  <a:pt x="2582672" y="457200"/>
                </a:lnTo>
                <a:lnTo>
                  <a:pt x="2581474" y="453389"/>
                </a:lnTo>
                <a:lnTo>
                  <a:pt x="2415159" y="453389"/>
                </a:lnTo>
                <a:lnTo>
                  <a:pt x="2413762" y="447039"/>
                </a:lnTo>
                <a:lnTo>
                  <a:pt x="2412365" y="441959"/>
                </a:lnTo>
                <a:lnTo>
                  <a:pt x="2410968" y="434339"/>
                </a:lnTo>
                <a:lnTo>
                  <a:pt x="2410968" y="431799"/>
                </a:lnTo>
                <a:close/>
              </a:path>
              <a:path w="9144000" h="709929">
                <a:moveTo>
                  <a:pt x="5954956" y="444499"/>
                </a:moveTo>
                <a:lnTo>
                  <a:pt x="5919724" y="444499"/>
                </a:lnTo>
                <a:lnTo>
                  <a:pt x="5919614" y="454659"/>
                </a:lnTo>
                <a:lnTo>
                  <a:pt x="5919505" y="459739"/>
                </a:lnTo>
                <a:lnTo>
                  <a:pt x="5918545" y="480059"/>
                </a:lnTo>
                <a:lnTo>
                  <a:pt x="5918327" y="490219"/>
                </a:lnTo>
                <a:lnTo>
                  <a:pt x="5938901" y="490219"/>
                </a:lnTo>
                <a:lnTo>
                  <a:pt x="5938901" y="488949"/>
                </a:lnTo>
                <a:lnTo>
                  <a:pt x="5937504" y="485139"/>
                </a:lnTo>
                <a:lnTo>
                  <a:pt x="5937504" y="480059"/>
                </a:lnTo>
                <a:lnTo>
                  <a:pt x="6016514" y="480059"/>
                </a:lnTo>
                <a:lnTo>
                  <a:pt x="6016874" y="468629"/>
                </a:lnTo>
                <a:lnTo>
                  <a:pt x="6017133" y="452119"/>
                </a:lnTo>
                <a:lnTo>
                  <a:pt x="6018929" y="452119"/>
                </a:lnTo>
                <a:lnTo>
                  <a:pt x="6018530" y="450849"/>
                </a:lnTo>
                <a:lnTo>
                  <a:pt x="6017133" y="448309"/>
                </a:lnTo>
                <a:lnTo>
                  <a:pt x="5956681" y="448309"/>
                </a:lnTo>
                <a:lnTo>
                  <a:pt x="5954956" y="444499"/>
                </a:lnTo>
                <a:close/>
              </a:path>
              <a:path w="9144000" h="709929">
                <a:moveTo>
                  <a:pt x="3137408" y="440689"/>
                </a:moveTo>
                <a:lnTo>
                  <a:pt x="3137302" y="445769"/>
                </a:lnTo>
                <a:lnTo>
                  <a:pt x="3137195" y="449579"/>
                </a:lnTo>
                <a:lnTo>
                  <a:pt x="3136872" y="457200"/>
                </a:lnTo>
                <a:lnTo>
                  <a:pt x="3136211" y="468629"/>
                </a:lnTo>
                <a:lnTo>
                  <a:pt x="3136138" y="471169"/>
                </a:lnTo>
                <a:lnTo>
                  <a:pt x="3134973" y="473286"/>
                </a:lnTo>
                <a:lnTo>
                  <a:pt x="3136138" y="477519"/>
                </a:lnTo>
                <a:lnTo>
                  <a:pt x="3137408" y="482599"/>
                </a:lnTo>
                <a:lnTo>
                  <a:pt x="3137408" y="485139"/>
                </a:lnTo>
                <a:lnTo>
                  <a:pt x="3136138" y="487679"/>
                </a:lnTo>
                <a:lnTo>
                  <a:pt x="3136138" y="488949"/>
                </a:lnTo>
                <a:lnTo>
                  <a:pt x="3445447" y="488949"/>
                </a:lnTo>
                <a:lnTo>
                  <a:pt x="3445349" y="487679"/>
                </a:lnTo>
                <a:lnTo>
                  <a:pt x="3445239" y="483869"/>
                </a:lnTo>
                <a:lnTo>
                  <a:pt x="3445129" y="476249"/>
                </a:lnTo>
                <a:lnTo>
                  <a:pt x="3164967" y="476249"/>
                </a:lnTo>
                <a:lnTo>
                  <a:pt x="3164967" y="472439"/>
                </a:lnTo>
                <a:lnTo>
                  <a:pt x="3166364" y="471169"/>
                </a:lnTo>
                <a:lnTo>
                  <a:pt x="3444011" y="471169"/>
                </a:lnTo>
                <a:lnTo>
                  <a:pt x="3443732" y="469899"/>
                </a:lnTo>
                <a:lnTo>
                  <a:pt x="3443732" y="467359"/>
                </a:lnTo>
                <a:lnTo>
                  <a:pt x="3147060" y="467359"/>
                </a:lnTo>
                <a:lnTo>
                  <a:pt x="3145663" y="464819"/>
                </a:lnTo>
                <a:lnTo>
                  <a:pt x="3141599" y="464819"/>
                </a:lnTo>
                <a:lnTo>
                  <a:pt x="3137408" y="440689"/>
                </a:lnTo>
                <a:close/>
              </a:path>
              <a:path w="9144000" h="709929">
                <a:moveTo>
                  <a:pt x="610692" y="391159"/>
                </a:moveTo>
                <a:lnTo>
                  <a:pt x="614807" y="400049"/>
                </a:lnTo>
                <a:lnTo>
                  <a:pt x="620306" y="411479"/>
                </a:lnTo>
                <a:lnTo>
                  <a:pt x="621677" y="412749"/>
                </a:lnTo>
                <a:lnTo>
                  <a:pt x="621677" y="415289"/>
                </a:lnTo>
                <a:lnTo>
                  <a:pt x="623049" y="416559"/>
                </a:lnTo>
                <a:lnTo>
                  <a:pt x="625713" y="428836"/>
                </a:lnTo>
                <a:lnTo>
                  <a:pt x="625805" y="435609"/>
                </a:lnTo>
                <a:lnTo>
                  <a:pt x="629920" y="458469"/>
                </a:lnTo>
                <a:lnTo>
                  <a:pt x="629920" y="462279"/>
                </a:lnTo>
                <a:lnTo>
                  <a:pt x="631291" y="464819"/>
                </a:lnTo>
                <a:lnTo>
                  <a:pt x="631291" y="468629"/>
                </a:lnTo>
                <a:lnTo>
                  <a:pt x="628548" y="473709"/>
                </a:lnTo>
                <a:lnTo>
                  <a:pt x="628548" y="477519"/>
                </a:lnTo>
                <a:lnTo>
                  <a:pt x="627176" y="481329"/>
                </a:lnTo>
                <a:lnTo>
                  <a:pt x="625805" y="483869"/>
                </a:lnTo>
                <a:lnTo>
                  <a:pt x="624420" y="487679"/>
                </a:lnTo>
                <a:lnTo>
                  <a:pt x="633120" y="487679"/>
                </a:lnTo>
                <a:lnTo>
                  <a:pt x="634034" y="485139"/>
                </a:lnTo>
                <a:lnTo>
                  <a:pt x="673862" y="485139"/>
                </a:lnTo>
                <a:lnTo>
                  <a:pt x="669747" y="480059"/>
                </a:lnTo>
                <a:lnTo>
                  <a:pt x="666991" y="472439"/>
                </a:lnTo>
                <a:lnTo>
                  <a:pt x="665619" y="466089"/>
                </a:lnTo>
                <a:lnTo>
                  <a:pt x="665505" y="459104"/>
                </a:lnTo>
                <a:lnTo>
                  <a:pt x="664248" y="452119"/>
                </a:lnTo>
                <a:lnTo>
                  <a:pt x="661705" y="435355"/>
                </a:lnTo>
                <a:lnTo>
                  <a:pt x="659269" y="420369"/>
                </a:lnTo>
                <a:lnTo>
                  <a:pt x="656073" y="403859"/>
                </a:lnTo>
                <a:lnTo>
                  <a:pt x="620306" y="403859"/>
                </a:lnTo>
                <a:lnTo>
                  <a:pt x="613435" y="394969"/>
                </a:lnTo>
                <a:lnTo>
                  <a:pt x="610692" y="391159"/>
                </a:lnTo>
                <a:close/>
              </a:path>
              <a:path w="9144000" h="709929">
                <a:moveTo>
                  <a:pt x="4267708" y="477519"/>
                </a:moveTo>
                <a:lnTo>
                  <a:pt x="4264914" y="481329"/>
                </a:lnTo>
                <a:lnTo>
                  <a:pt x="4260723" y="487679"/>
                </a:lnTo>
                <a:lnTo>
                  <a:pt x="4265341" y="487679"/>
                </a:lnTo>
                <a:lnTo>
                  <a:pt x="4265628" y="486409"/>
                </a:lnTo>
                <a:lnTo>
                  <a:pt x="4267186" y="480059"/>
                </a:lnTo>
                <a:lnTo>
                  <a:pt x="4267708" y="477519"/>
                </a:lnTo>
                <a:close/>
              </a:path>
              <a:path w="9144000" h="709929">
                <a:moveTo>
                  <a:pt x="5393690" y="468629"/>
                </a:moveTo>
                <a:lnTo>
                  <a:pt x="5283835" y="468629"/>
                </a:lnTo>
                <a:lnTo>
                  <a:pt x="5285232" y="471169"/>
                </a:lnTo>
                <a:lnTo>
                  <a:pt x="5286629" y="476249"/>
                </a:lnTo>
                <a:lnTo>
                  <a:pt x="5289296" y="478789"/>
                </a:lnTo>
                <a:lnTo>
                  <a:pt x="5289296" y="481329"/>
                </a:lnTo>
                <a:lnTo>
                  <a:pt x="5288026" y="483869"/>
                </a:lnTo>
                <a:lnTo>
                  <a:pt x="5288026" y="487679"/>
                </a:lnTo>
                <a:lnTo>
                  <a:pt x="5494020" y="487679"/>
                </a:lnTo>
                <a:lnTo>
                  <a:pt x="5494020" y="485139"/>
                </a:lnTo>
                <a:lnTo>
                  <a:pt x="5492623" y="477519"/>
                </a:lnTo>
                <a:lnTo>
                  <a:pt x="5399151" y="477519"/>
                </a:lnTo>
                <a:lnTo>
                  <a:pt x="5397881" y="473709"/>
                </a:lnTo>
                <a:lnTo>
                  <a:pt x="5395087" y="471169"/>
                </a:lnTo>
                <a:lnTo>
                  <a:pt x="5393690" y="468629"/>
                </a:lnTo>
                <a:close/>
              </a:path>
              <a:path w="9144000" h="709929">
                <a:moveTo>
                  <a:pt x="7371207" y="448309"/>
                </a:moveTo>
                <a:lnTo>
                  <a:pt x="7354697" y="448309"/>
                </a:lnTo>
                <a:lnTo>
                  <a:pt x="7357602" y="457200"/>
                </a:lnTo>
                <a:lnTo>
                  <a:pt x="7362840" y="472439"/>
                </a:lnTo>
                <a:lnTo>
                  <a:pt x="7365746" y="481329"/>
                </a:lnTo>
                <a:lnTo>
                  <a:pt x="7364349" y="482599"/>
                </a:lnTo>
                <a:lnTo>
                  <a:pt x="7364349" y="483869"/>
                </a:lnTo>
                <a:lnTo>
                  <a:pt x="7361555" y="486409"/>
                </a:lnTo>
                <a:lnTo>
                  <a:pt x="7361555" y="487679"/>
                </a:lnTo>
                <a:lnTo>
                  <a:pt x="7446772" y="487679"/>
                </a:lnTo>
                <a:lnTo>
                  <a:pt x="7445375" y="483869"/>
                </a:lnTo>
                <a:lnTo>
                  <a:pt x="7443978" y="481329"/>
                </a:lnTo>
                <a:lnTo>
                  <a:pt x="7442581" y="477519"/>
                </a:lnTo>
                <a:lnTo>
                  <a:pt x="7443512" y="472439"/>
                </a:lnTo>
                <a:lnTo>
                  <a:pt x="7439914" y="472439"/>
                </a:lnTo>
                <a:lnTo>
                  <a:pt x="7438517" y="471169"/>
                </a:lnTo>
                <a:lnTo>
                  <a:pt x="7438517" y="468629"/>
                </a:lnTo>
                <a:lnTo>
                  <a:pt x="7437120" y="467359"/>
                </a:lnTo>
                <a:lnTo>
                  <a:pt x="7436290" y="459739"/>
                </a:lnTo>
                <a:lnTo>
                  <a:pt x="7436101" y="457200"/>
                </a:lnTo>
                <a:lnTo>
                  <a:pt x="7375271" y="457200"/>
                </a:lnTo>
                <a:lnTo>
                  <a:pt x="7373874" y="452119"/>
                </a:lnTo>
                <a:lnTo>
                  <a:pt x="7371207" y="448309"/>
                </a:lnTo>
                <a:close/>
              </a:path>
              <a:path w="9144000" h="709929">
                <a:moveTo>
                  <a:pt x="1672767" y="440689"/>
                </a:moveTo>
                <a:lnTo>
                  <a:pt x="1598041" y="440689"/>
                </a:lnTo>
                <a:lnTo>
                  <a:pt x="1599438" y="444499"/>
                </a:lnTo>
                <a:lnTo>
                  <a:pt x="1599438" y="448309"/>
                </a:lnTo>
                <a:lnTo>
                  <a:pt x="1602232" y="458469"/>
                </a:lnTo>
                <a:lnTo>
                  <a:pt x="1602232" y="463549"/>
                </a:lnTo>
                <a:lnTo>
                  <a:pt x="1603502" y="467359"/>
                </a:lnTo>
                <a:lnTo>
                  <a:pt x="1603502" y="469899"/>
                </a:lnTo>
                <a:lnTo>
                  <a:pt x="1602232" y="472439"/>
                </a:lnTo>
                <a:lnTo>
                  <a:pt x="1602232" y="478789"/>
                </a:lnTo>
                <a:lnTo>
                  <a:pt x="1599438" y="483869"/>
                </a:lnTo>
                <a:lnTo>
                  <a:pt x="1599438" y="486409"/>
                </a:lnTo>
                <a:lnTo>
                  <a:pt x="2195914" y="486409"/>
                </a:lnTo>
                <a:lnTo>
                  <a:pt x="2195449" y="483869"/>
                </a:lnTo>
                <a:lnTo>
                  <a:pt x="2196380" y="481329"/>
                </a:lnTo>
                <a:lnTo>
                  <a:pt x="1778000" y="481329"/>
                </a:lnTo>
                <a:lnTo>
                  <a:pt x="1776602" y="477519"/>
                </a:lnTo>
                <a:lnTo>
                  <a:pt x="1773808" y="473709"/>
                </a:lnTo>
                <a:lnTo>
                  <a:pt x="1772412" y="469899"/>
                </a:lnTo>
                <a:lnTo>
                  <a:pt x="1772412" y="457200"/>
                </a:lnTo>
                <a:lnTo>
                  <a:pt x="1676273" y="457200"/>
                </a:lnTo>
                <a:lnTo>
                  <a:pt x="1675002" y="453389"/>
                </a:lnTo>
                <a:lnTo>
                  <a:pt x="1675002" y="452119"/>
                </a:lnTo>
                <a:lnTo>
                  <a:pt x="1673606" y="449579"/>
                </a:lnTo>
                <a:lnTo>
                  <a:pt x="1673606" y="444499"/>
                </a:lnTo>
                <a:lnTo>
                  <a:pt x="1672767" y="440689"/>
                </a:lnTo>
                <a:close/>
              </a:path>
              <a:path w="9144000" h="709929">
                <a:moveTo>
                  <a:pt x="2617292" y="430529"/>
                </a:moveTo>
                <a:lnTo>
                  <a:pt x="2614295" y="430529"/>
                </a:lnTo>
                <a:lnTo>
                  <a:pt x="2614295" y="434339"/>
                </a:lnTo>
                <a:lnTo>
                  <a:pt x="2615692" y="439419"/>
                </a:lnTo>
                <a:lnTo>
                  <a:pt x="2615692" y="443229"/>
                </a:lnTo>
                <a:lnTo>
                  <a:pt x="2616448" y="449579"/>
                </a:lnTo>
                <a:lnTo>
                  <a:pt x="2617531" y="464819"/>
                </a:lnTo>
                <a:lnTo>
                  <a:pt x="2618280" y="471714"/>
                </a:lnTo>
                <a:lnTo>
                  <a:pt x="2618359" y="476249"/>
                </a:lnTo>
                <a:lnTo>
                  <a:pt x="2615692" y="478789"/>
                </a:lnTo>
                <a:lnTo>
                  <a:pt x="2614295" y="482599"/>
                </a:lnTo>
                <a:lnTo>
                  <a:pt x="2611501" y="486409"/>
                </a:lnTo>
                <a:lnTo>
                  <a:pt x="2950159" y="486409"/>
                </a:lnTo>
                <a:lnTo>
                  <a:pt x="2950718" y="485139"/>
                </a:lnTo>
                <a:lnTo>
                  <a:pt x="2952115" y="482599"/>
                </a:lnTo>
                <a:lnTo>
                  <a:pt x="2747518" y="482599"/>
                </a:lnTo>
                <a:lnTo>
                  <a:pt x="2748788" y="476249"/>
                </a:lnTo>
                <a:lnTo>
                  <a:pt x="2629408" y="476249"/>
                </a:lnTo>
                <a:lnTo>
                  <a:pt x="2629408" y="473709"/>
                </a:lnTo>
                <a:lnTo>
                  <a:pt x="2749253" y="473709"/>
                </a:lnTo>
                <a:lnTo>
                  <a:pt x="2749486" y="472439"/>
                </a:lnTo>
                <a:lnTo>
                  <a:pt x="2726817" y="472439"/>
                </a:lnTo>
                <a:lnTo>
                  <a:pt x="2726817" y="466089"/>
                </a:lnTo>
                <a:lnTo>
                  <a:pt x="2727515" y="464819"/>
                </a:lnTo>
                <a:lnTo>
                  <a:pt x="2628011" y="464819"/>
                </a:lnTo>
                <a:lnTo>
                  <a:pt x="2625217" y="454659"/>
                </a:lnTo>
                <a:lnTo>
                  <a:pt x="2623820" y="448309"/>
                </a:lnTo>
                <a:lnTo>
                  <a:pt x="2621153" y="441959"/>
                </a:lnTo>
                <a:lnTo>
                  <a:pt x="2618359" y="433069"/>
                </a:lnTo>
                <a:lnTo>
                  <a:pt x="2617292" y="430529"/>
                </a:lnTo>
                <a:close/>
              </a:path>
              <a:path w="9144000" h="709929">
                <a:moveTo>
                  <a:pt x="5300345" y="438150"/>
                </a:moveTo>
                <a:lnTo>
                  <a:pt x="5301742" y="441959"/>
                </a:lnTo>
                <a:lnTo>
                  <a:pt x="5304409" y="447039"/>
                </a:lnTo>
                <a:lnTo>
                  <a:pt x="5305806" y="453389"/>
                </a:lnTo>
                <a:lnTo>
                  <a:pt x="5305722" y="454887"/>
                </a:lnTo>
                <a:lnTo>
                  <a:pt x="5304409" y="458469"/>
                </a:lnTo>
                <a:lnTo>
                  <a:pt x="5303139" y="461009"/>
                </a:lnTo>
                <a:lnTo>
                  <a:pt x="5301742" y="463549"/>
                </a:lnTo>
                <a:lnTo>
                  <a:pt x="5223383" y="463549"/>
                </a:lnTo>
                <a:lnTo>
                  <a:pt x="5224780" y="469899"/>
                </a:lnTo>
                <a:lnTo>
                  <a:pt x="5227574" y="486409"/>
                </a:lnTo>
                <a:lnTo>
                  <a:pt x="5288026" y="486409"/>
                </a:lnTo>
                <a:lnTo>
                  <a:pt x="5288026" y="485139"/>
                </a:lnTo>
                <a:lnTo>
                  <a:pt x="5286629" y="482599"/>
                </a:lnTo>
                <a:lnTo>
                  <a:pt x="5286629" y="480059"/>
                </a:lnTo>
                <a:lnTo>
                  <a:pt x="5285232" y="476249"/>
                </a:lnTo>
                <a:lnTo>
                  <a:pt x="5285232" y="471169"/>
                </a:lnTo>
                <a:lnTo>
                  <a:pt x="5283835" y="468629"/>
                </a:lnTo>
                <a:lnTo>
                  <a:pt x="5393690" y="468629"/>
                </a:lnTo>
                <a:lnTo>
                  <a:pt x="5392293" y="466089"/>
                </a:lnTo>
                <a:lnTo>
                  <a:pt x="5391023" y="464819"/>
                </a:lnTo>
                <a:lnTo>
                  <a:pt x="5389626" y="463549"/>
                </a:lnTo>
                <a:lnTo>
                  <a:pt x="5390352" y="452119"/>
                </a:lnTo>
                <a:lnTo>
                  <a:pt x="5390475" y="449579"/>
                </a:lnTo>
                <a:lnTo>
                  <a:pt x="5307203" y="449579"/>
                </a:lnTo>
                <a:lnTo>
                  <a:pt x="5303139" y="443229"/>
                </a:lnTo>
                <a:lnTo>
                  <a:pt x="5300345" y="438150"/>
                </a:lnTo>
                <a:close/>
              </a:path>
              <a:path w="9144000" h="709929">
                <a:moveTo>
                  <a:pt x="6496954" y="433069"/>
                </a:moveTo>
                <a:lnTo>
                  <a:pt x="6484112" y="433069"/>
                </a:lnTo>
                <a:lnTo>
                  <a:pt x="6482715" y="439419"/>
                </a:lnTo>
                <a:lnTo>
                  <a:pt x="6482715" y="444499"/>
                </a:lnTo>
                <a:lnTo>
                  <a:pt x="6481318" y="449579"/>
                </a:lnTo>
                <a:lnTo>
                  <a:pt x="6481318" y="462279"/>
                </a:lnTo>
                <a:lnTo>
                  <a:pt x="6479921" y="466089"/>
                </a:lnTo>
                <a:lnTo>
                  <a:pt x="6478524" y="471169"/>
                </a:lnTo>
                <a:lnTo>
                  <a:pt x="6477254" y="477519"/>
                </a:lnTo>
                <a:lnTo>
                  <a:pt x="6477254" y="480059"/>
                </a:lnTo>
                <a:lnTo>
                  <a:pt x="6475857" y="483869"/>
                </a:lnTo>
                <a:lnTo>
                  <a:pt x="6475857" y="486409"/>
                </a:lnTo>
                <a:lnTo>
                  <a:pt x="6544970" y="486409"/>
                </a:lnTo>
                <a:lnTo>
                  <a:pt x="6543167" y="480059"/>
                </a:lnTo>
                <a:lnTo>
                  <a:pt x="6543167" y="473709"/>
                </a:lnTo>
                <a:lnTo>
                  <a:pt x="6507480" y="473709"/>
                </a:lnTo>
                <a:lnTo>
                  <a:pt x="6503304" y="462279"/>
                </a:lnTo>
                <a:lnTo>
                  <a:pt x="6499225" y="449579"/>
                </a:lnTo>
                <a:lnTo>
                  <a:pt x="6496954" y="433069"/>
                </a:lnTo>
                <a:close/>
              </a:path>
              <a:path w="9144000" h="709929">
                <a:moveTo>
                  <a:pt x="7472240" y="374649"/>
                </a:moveTo>
                <a:lnTo>
                  <a:pt x="7454900" y="374649"/>
                </a:lnTo>
                <a:lnTo>
                  <a:pt x="7457734" y="381111"/>
                </a:lnTo>
                <a:lnTo>
                  <a:pt x="7459091" y="384809"/>
                </a:lnTo>
                <a:lnTo>
                  <a:pt x="7461884" y="389889"/>
                </a:lnTo>
                <a:lnTo>
                  <a:pt x="7464552" y="394969"/>
                </a:lnTo>
                <a:lnTo>
                  <a:pt x="7467346" y="402589"/>
                </a:lnTo>
                <a:lnTo>
                  <a:pt x="7470013" y="407669"/>
                </a:lnTo>
                <a:lnTo>
                  <a:pt x="7470083" y="416259"/>
                </a:lnTo>
                <a:lnTo>
                  <a:pt x="7470842" y="426719"/>
                </a:lnTo>
                <a:lnTo>
                  <a:pt x="7471977" y="448309"/>
                </a:lnTo>
                <a:lnTo>
                  <a:pt x="7472682" y="459104"/>
                </a:lnTo>
                <a:lnTo>
                  <a:pt x="7472807" y="471169"/>
                </a:lnTo>
                <a:lnTo>
                  <a:pt x="7471409" y="471169"/>
                </a:lnTo>
                <a:lnTo>
                  <a:pt x="7471409" y="472439"/>
                </a:lnTo>
                <a:lnTo>
                  <a:pt x="7470013" y="477519"/>
                </a:lnTo>
                <a:lnTo>
                  <a:pt x="7467346" y="482599"/>
                </a:lnTo>
                <a:lnTo>
                  <a:pt x="7465949" y="486409"/>
                </a:lnTo>
                <a:lnTo>
                  <a:pt x="7501635" y="486409"/>
                </a:lnTo>
                <a:lnTo>
                  <a:pt x="7501635" y="485139"/>
                </a:lnTo>
                <a:lnTo>
                  <a:pt x="7503033" y="482599"/>
                </a:lnTo>
                <a:lnTo>
                  <a:pt x="7500239" y="482599"/>
                </a:lnTo>
                <a:lnTo>
                  <a:pt x="7500239" y="481329"/>
                </a:lnTo>
                <a:lnTo>
                  <a:pt x="7501635" y="480059"/>
                </a:lnTo>
                <a:lnTo>
                  <a:pt x="7501635" y="478789"/>
                </a:lnTo>
                <a:lnTo>
                  <a:pt x="7503033" y="477519"/>
                </a:lnTo>
                <a:lnTo>
                  <a:pt x="7593710" y="477519"/>
                </a:lnTo>
                <a:lnTo>
                  <a:pt x="7593710" y="476249"/>
                </a:lnTo>
                <a:lnTo>
                  <a:pt x="7592314" y="468629"/>
                </a:lnTo>
                <a:lnTo>
                  <a:pt x="7592314" y="461009"/>
                </a:lnTo>
                <a:lnTo>
                  <a:pt x="7594981" y="452119"/>
                </a:lnTo>
                <a:lnTo>
                  <a:pt x="7597216" y="447039"/>
                </a:lnTo>
                <a:lnTo>
                  <a:pt x="7534656" y="447039"/>
                </a:lnTo>
                <a:lnTo>
                  <a:pt x="7531861" y="443229"/>
                </a:lnTo>
                <a:lnTo>
                  <a:pt x="7530465" y="439419"/>
                </a:lnTo>
                <a:lnTo>
                  <a:pt x="7527798" y="434339"/>
                </a:lnTo>
                <a:lnTo>
                  <a:pt x="7527798" y="433069"/>
                </a:lnTo>
                <a:lnTo>
                  <a:pt x="7531861" y="425449"/>
                </a:lnTo>
                <a:lnTo>
                  <a:pt x="7534300" y="421639"/>
                </a:lnTo>
                <a:lnTo>
                  <a:pt x="7498842" y="421639"/>
                </a:lnTo>
                <a:lnTo>
                  <a:pt x="7499307" y="419099"/>
                </a:lnTo>
                <a:lnTo>
                  <a:pt x="7481061" y="419099"/>
                </a:lnTo>
                <a:lnTo>
                  <a:pt x="7479665" y="415289"/>
                </a:lnTo>
                <a:lnTo>
                  <a:pt x="7478268" y="414019"/>
                </a:lnTo>
                <a:lnTo>
                  <a:pt x="7476871" y="411479"/>
                </a:lnTo>
                <a:lnTo>
                  <a:pt x="7475089" y="400049"/>
                </a:lnTo>
                <a:lnTo>
                  <a:pt x="7473664" y="388619"/>
                </a:lnTo>
                <a:lnTo>
                  <a:pt x="7472240" y="374649"/>
                </a:lnTo>
                <a:close/>
              </a:path>
              <a:path w="9144000" h="709929">
                <a:moveTo>
                  <a:pt x="6329242" y="463549"/>
                </a:moveTo>
                <a:lnTo>
                  <a:pt x="6311011" y="463549"/>
                </a:lnTo>
                <a:lnTo>
                  <a:pt x="6312408" y="464819"/>
                </a:lnTo>
                <a:lnTo>
                  <a:pt x="6313805" y="467359"/>
                </a:lnTo>
                <a:lnTo>
                  <a:pt x="6316472" y="468629"/>
                </a:lnTo>
                <a:lnTo>
                  <a:pt x="6316472" y="478789"/>
                </a:lnTo>
                <a:lnTo>
                  <a:pt x="6315202" y="480059"/>
                </a:lnTo>
                <a:lnTo>
                  <a:pt x="6313805" y="482599"/>
                </a:lnTo>
                <a:lnTo>
                  <a:pt x="6311011" y="485139"/>
                </a:lnTo>
                <a:lnTo>
                  <a:pt x="6316472" y="485139"/>
                </a:lnTo>
                <a:lnTo>
                  <a:pt x="6317869" y="482599"/>
                </a:lnTo>
                <a:lnTo>
                  <a:pt x="6403566" y="482599"/>
                </a:lnTo>
                <a:lnTo>
                  <a:pt x="6403653" y="481329"/>
                </a:lnTo>
                <a:lnTo>
                  <a:pt x="6404483" y="473709"/>
                </a:lnTo>
                <a:lnTo>
                  <a:pt x="6440170" y="473709"/>
                </a:lnTo>
                <a:lnTo>
                  <a:pt x="6440170" y="471169"/>
                </a:lnTo>
                <a:lnTo>
                  <a:pt x="6331585" y="471169"/>
                </a:lnTo>
                <a:lnTo>
                  <a:pt x="6330315" y="469899"/>
                </a:lnTo>
                <a:lnTo>
                  <a:pt x="6329242" y="463549"/>
                </a:lnTo>
                <a:close/>
              </a:path>
              <a:path w="9144000" h="709929">
                <a:moveTo>
                  <a:pt x="6169660" y="397509"/>
                </a:moveTo>
                <a:lnTo>
                  <a:pt x="6173537" y="405129"/>
                </a:lnTo>
                <a:lnTo>
                  <a:pt x="6180768" y="417829"/>
                </a:lnTo>
                <a:lnTo>
                  <a:pt x="6184646" y="425449"/>
                </a:lnTo>
                <a:lnTo>
                  <a:pt x="6181627" y="444499"/>
                </a:lnTo>
                <a:lnTo>
                  <a:pt x="6179335" y="458469"/>
                </a:lnTo>
                <a:lnTo>
                  <a:pt x="6177851" y="466089"/>
                </a:lnTo>
                <a:lnTo>
                  <a:pt x="6176367" y="474979"/>
                </a:lnTo>
                <a:lnTo>
                  <a:pt x="6175121" y="483869"/>
                </a:lnTo>
                <a:lnTo>
                  <a:pt x="6311011" y="483869"/>
                </a:lnTo>
                <a:lnTo>
                  <a:pt x="6311011" y="481329"/>
                </a:lnTo>
                <a:lnTo>
                  <a:pt x="6228588" y="481329"/>
                </a:lnTo>
                <a:lnTo>
                  <a:pt x="6227318" y="480059"/>
                </a:lnTo>
                <a:lnTo>
                  <a:pt x="6225921" y="478789"/>
                </a:lnTo>
                <a:lnTo>
                  <a:pt x="6225921" y="477519"/>
                </a:lnTo>
                <a:lnTo>
                  <a:pt x="6224524" y="476249"/>
                </a:lnTo>
                <a:lnTo>
                  <a:pt x="6224524" y="472439"/>
                </a:lnTo>
                <a:lnTo>
                  <a:pt x="6223127" y="468629"/>
                </a:lnTo>
                <a:lnTo>
                  <a:pt x="6223127" y="466089"/>
                </a:lnTo>
                <a:lnTo>
                  <a:pt x="6215617" y="419099"/>
                </a:lnTo>
                <a:lnTo>
                  <a:pt x="6186043" y="419099"/>
                </a:lnTo>
                <a:lnTo>
                  <a:pt x="6169660" y="397509"/>
                </a:lnTo>
                <a:close/>
              </a:path>
              <a:path w="9144000" h="709929">
                <a:moveTo>
                  <a:pt x="2943832" y="463549"/>
                </a:moveTo>
                <a:lnTo>
                  <a:pt x="2751582" y="463549"/>
                </a:lnTo>
                <a:lnTo>
                  <a:pt x="2754376" y="468629"/>
                </a:lnTo>
                <a:lnTo>
                  <a:pt x="2754376" y="471169"/>
                </a:lnTo>
                <a:lnTo>
                  <a:pt x="2750185" y="476249"/>
                </a:lnTo>
                <a:lnTo>
                  <a:pt x="2750185" y="478789"/>
                </a:lnTo>
                <a:lnTo>
                  <a:pt x="2748788" y="481329"/>
                </a:lnTo>
                <a:lnTo>
                  <a:pt x="2747518" y="482599"/>
                </a:lnTo>
                <a:lnTo>
                  <a:pt x="2952115" y="482599"/>
                </a:lnTo>
                <a:lnTo>
                  <a:pt x="2953512" y="480059"/>
                </a:lnTo>
                <a:lnTo>
                  <a:pt x="2953956" y="478789"/>
                </a:lnTo>
                <a:lnTo>
                  <a:pt x="2946527" y="478789"/>
                </a:lnTo>
                <a:lnTo>
                  <a:pt x="2945334" y="471169"/>
                </a:lnTo>
                <a:lnTo>
                  <a:pt x="2943832" y="463549"/>
                </a:lnTo>
                <a:close/>
              </a:path>
              <a:path w="9144000" h="709929">
                <a:moveTo>
                  <a:pt x="4023233" y="447039"/>
                </a:moveTo>
                <a:lnTo>
                  <a:pt x="3690874" y="447039"/>
                </a:lnTo>
                <a:lnTo>
                  <a:pt x="3690874" y="449579"/>
                </a:lnTo>
                <a:lnTo>
                  <a:pt x="3692271" y="453389"/>
                </a:lnTo>
                <a:lnTo>
                  <a:pt x="3692271" y="459739"/>
                </a:lnTo>
                <a:lnTo>
                  <a:pt x="3693667" y="461009"/>
                </a:lnTo>
                <a:lnTo>
                  <a:pt x="3689477" y="467359"/>
                </a:lnTo>
                <a:lnTo>
                  <a:pt x="3686810" y="473709"/>
                </a:lnTo>
                <a:lnTo>
                  <a:pt x="3682619" y="482599"/>
                </a:lnTo>
                <a:lnTo>
                  <a:pt x="4098518" y="482599"/>
                </a:lnTo>
                <a:lnTo>
                  <a:pt x="4097680" y="478789"/>
                </a:lnTo>
                <a:lnTo>
                  <a:pt x="3962780" y="478789"/>
                </a:lnTo>
                <a:lnTo>
                  <a:pt x="3960545" y="473709"/>
                </a:lnTo>
                <a:lnTo>
                  <a:pt x="3818636" y="473709"/>
                </a:lnTo>
                <a:lnTo>
                  <a:pt x="3817239" y="472439"/>
                </a:lnTo>
                <a:lnTo>
                  <a:pt x="3817239" y="471169"/>
                </a:lnTo>
                <a:lnTo>
                  <a:pt x="3815841" y="469899"/>
                </a:lnTo>
                <a:lnTo>
                  <a:pt x="3817239" y="464819"/>
                </a:lnTo>
                <a:lnTo>
                  <a:pt x="3817239" y="459739"/>
                </a:lnTo>
                <a:lnTo>
                  <a:pt x="3818636" y="453389"/>
                </a:lnTo>
                <a:lnTo>
                  <a:pt x="3966845" y="453389"/>
                </a:lnTo>
                <a:lnTo>
                  <a:pt x="3968241" y="452119"/>
                </a:lnTo>
                <a:lnTo>
                  <a:pt x="4025476" y="452119"/>
                </a:lnTo>
                <a:lnTo>
                  <a:pt x="4024629" y="449579"/>
                </a:lnTo>
                <a:lnTo>
                  <a:pt x="4023233" y="447039"/>
                </a:lnTo>
                <a:close/>
              </a:path>
              <a:path w="9144000" h="709929">
                <a:moveTo>
                  <a:pt x="5583174" y="477519"/>
                </a:moveTo>
                <a:lnTo>
                  <a:pt x="5558536" y="477519"/>
                </a:lnTo>
                <a:lnTo>
                  <a:pt x="5557139" y="480059"/>
                </a:lnTo>
                <a:lnTo>
                  <a:pt x="5557139" y="481329"/>
                </a:lnTo>
                <a:lnTo>
                  <a:pt x="5555742" y="482599"/>
                </a:lnTo>
                <a:lnTo>
                  <a:pt x="5584571" y="482599"/>
                </a:lnTo>
                <a:lnTo>
                  <a:pt x="5583174" y="477519"/>
                </a:lnTo>
                <a:close/>
              </a:path>
              <a:path w="9144000" h="709929">
                <a:moveTo>
                  <a:pt x="7593710" y="477519"/>
                </a:moveTo>
                <a:lnTo>
                  <a:pt x="7503033" y="477519"/>
                </a:lnTo>
                <a:lnTo>
                  <a:pt x="7503033" y="478789"/>
                </a:lnTo>
                <a:lnTo>
                  <a:pt x="7501635" y="480059"/>
                </a:lnTo>
                <a:lnTo>
                  <a:pt x="7501635" y="481329"/>
                </a:lnTo>
                <a:lnTo>
                  <a:pt x="7500239" y="481329"/>
                </a:lnTo>
                <a:lnTo>
                  <a:pt x="7500239" y="482599"/>
                </a:lnTo>
                <a:lnTo>
                  <a:pt x="7503033" y="482599"/>
                </a:lnTo>
                <a:lnTo>
                  <a:pt x="7504430" y="480059"/>
                </a:lnTo>
                <a:lnTo>
                  <a:pt x="7593710" y="480059"/>
                </a:lnTo>
                <a:lnTo>
                  <a:pt x="7593710" y="477519"/>
                </a:lnTo>
                <a:close/>
              </a:path>
              <a:path w="9144000" h="709929">
                <a:moveTo>
                  <a:pt x="1756029" y="403859"/>
                </a:moveTo>
                <a:lnTo>
                  <a:pt x="1714754" y="403859"/>
                </a:lnTo>
                <a:lnTo>
                  <a:pt x="1714754" y="408939"/>
                </a:lnTo>
                <a:lnTo>
                  <a:pt x="1716151" y="412749"/>
                </a:lnTo>
                <a:lnTo>
                  <a:pt x="1716151" y="416559"/>
                </a:lnTo>
                <a:lnTo>
                  <a:pt x="1713357" y="424179"/>
                </a:lnTo>
                <a:lnTo>
                  <a:pt x="1712087" y="427989"/>
                </a:lnTo>
                <a:lnTo>
                  <a:pt x="1772412" y="427989"/>
                </a:lnTo>
                <a:lnTo>
                  <a:pt x="1774309" y="439419"/>
                </a:lnTo>
                <a:lnTo>
                  <a:pt x="1776063" y="450849"/>
                </a:lnTo>
                <a:lnTo>
                  <a:pt x="1778055" y="462279"/>
                </a:lnTo>
                <a:lnTo>
                  <a:pt x="1780570" y="473286"/>
                </a:lnTo>
                <a:lnTo>
                  <a:pt x="1780667" y="476249"/>
                </a:lnTo>
                <a:lnTo>
                  <a:pt x="1779270" y="477519"/>
                </a:lnTo>
                <a:lnTo>
                  <a:pt x="1778000" y="480059"/>
                </a:lnTo>
                <a:lnTo>
                  <a:pt x="1778000" y="481329"/>
                </a:lnTo>
                <a:lnTo>
                  <a:pt x="2196380" y="481329"/>
                </a:lnTo>
                <a:lnTo>
                  <a:pt x="2196846" y="480059"/>
                </a:lnTo>
                <a:lnTo>
                  <a:pt x="2196846" y="468629"/>
                </a:lnTo>
                <a:lnTo>
                  <a:pt x="2301101" y="468629"/>
                </a:lnTo>
                <a:lnTo>
                  <a:pt x="2302591" y="466089"/>
                </a:lnTo>
                <a:lnTo>
                  <a:pt x="2004568" y="466089"/>
                </a:lnTo>
                <a:lnTo>
                  <a:pt x="2004102" y="464819"/>
                </a:lnTo>
                <a:lnTo>
                  <a:pt x="1859026" y="464819"/>
                </a:lnTo>
                <a:lnTo>
                  <a:pt x="1859026" y="463549"/>
                </a:lnTo>
                <a:lnTo>
                  <a:pt x="1853438" y="454659"/>
                </a:lnTo>
                <a:lnTo>
                  <a:pt x="1850770" y="452119"/>
                </a:lnTo>
                <a:lnTo>
                  <a:pt x="1849374" y="449579"/>
                </a:lnTo>
                <a:lnTo>
                  <a:pt x="1846580" y="447039"/>
                </a:lnTo>
                <a:lnTo>
                  <a:pt x="1845183" y="444499"/>
                </a:lnTo>
                <a:lnTo>
                  <a:pt x="1845183" y="429259"/>
                </a:lnTo>
                <a:lnTo>
                  <a:pt x="1846580" y="426719"/>
                </a:lnTo>
                <a:lnTo>
                  <a:pt x="1846580" y="425449"/>
                </a:lnTo>
                <a:lnTo>
                  <a:pt x="1993519" y="425449"/>
                </a:lnTo>
                <a:lnTo>
                  <a:pt x="1993519" y="424179"/>
                </a:lnTo>
                <a:lnTo>
                  <a:pt x="1757299" y="424179"/>
                </a:lnTo>
                <a:lnTo>
                  <a:pt x="1757299" y="415289"/>
                </a:lnTo>
                <a:lnTo>
                  <a:pt x="1756029" y="407669"/>
                </a:lnTo>
                <a:lnTo>
                  <a:pt x="1756029" y="403859"/>
                </a:lnTo>
                <a:close/>
              </a:path>
              <a:path w="9144000" h="709929">
                <a:moveTo>
                  <a:pt x="5914136" y="457200"/>
                </a:moveTo>
                <a:lnTo>
                  <a:pt x="5912739" y="464819"/>
                </a:lnTo>
                <a:lnTo>
                  <a:pt x="5910072" y="478789"/>
                </a:lnTo>
                <a:lnTo>
                  <a:pt x="5776849" y="478789"/>
                </a:lnTo>
                <a:lnTo>
                  <a:pt x="5776849" y="480059"/>
                </a:lnTo>
                <a:lnTo>
                  <a:pt x="5775452" y="480059"/>
                </a:lnTo>
                <a:lnTo>
                  <a:pt x="5775452" y="481329"/>
                </a:lnTo>
                <a:lnTo>
                  <a:pt x="5917535" y="481329"/>
                </a:lnTo>
                <a:lnTo>
                  <a:pt x="5917082" y="476249"/>
                </a:lnTo>
                <a:lnTo>
                  <a:pt x="5915707" y="466089"/>
                </a:lnTo>
                <a:lnTo>
                  <a:pt x="5914594" y="458469"/>
                </a:lnTo>
                <a:lnTo>
                  <a:pt x="5914136" y="457200"/>
                </a:lnTo>
                <a:close/>
              </a:path>
              <a:path w="9144000" h="709929">
                <a:moveTo>
                  <a:pt x="6267767" y="410209"/>
                </a:moveTo>
                <a:lnTo>
                  <a:pt x="6235573" y="410209"/>
                </a:lnTo>
                <a:lnTo>
                  <a:pt x="6235479" y="427143"/>
                </a:lnTo>
                <a:lnTo>
                  <a:pt x="6234176" y="433069"/>
                </a:lnTo>
                <a:lnTo>
                  <a:pt x="6234176" y="440689"/>
                </a:lnTo>
                <a:lnTo>
                  <a:pt x="6233106" y="450849"/>
                </a:lnTo>
                <a:lnTo>
                  <a:pt x="6231905" y="461009"/>
                </a:lnTo>
                <a:lnTo>
                  <a:pt x="6230443" y="471169"/>
                </a:lnTo>
                <a:lnTo>
                  <a:pt x="6228588" y="481329"/>
                </a:lnTo>
                <a:lnTo>
                  <a:pt x="6311011" y="481329"/>
                </a:lnTo>
                <a:lnTo>
                  <a:pt x="6311011" y="463549"/>
                </a:lnTo>
                <a:lnTo>
                  <a:pt x="6329242" y="463549"/>
                </a:lnTo>
                <a:lnTo>
                  <a:pt x="6328383" y="458469"/>
                </a:lnTo>
                <a:lnTo>
                  <a:pt x="6315202" y="458469"/>
                </a:lnTo>
                <a:lnTo>
                  <a:pt x="6311011" y="453389"/>
                </a:lnTo>
                <a:lnTo>
                  <a:pt x="6311078" y="449579"/>
                </a:lnTo>
                <a:lnTo>
                  <a:pt x="6311554" y="440689"/>
                </a:lnTo>
                <a:lnTo>
                  <a:pt x="6311677" y="431799"/>
                </a:lnTo>
                <a:lnTo>
                  <a:pt x="6311796" y="415289"/>
                </a:lnTo>
                <a:lnTo>
                  <a:pt x="6312026" y="411479"/>
                </a:lnTo>
                <a:lnTo>
                  <a:pt x="6268466" y="411479"/>
                </a:lnTo>
                <a:lnTo>
                  <a:pt x="6267767" y="410209"/>
                </a:lnTo>
                <a:close/>
              </a:path>
              <a:path w="9144000" h="709929">
                <a:moveTo>
                  <a:pt x="172631" y="458469"/>
                </a:moveTo>
                <a:lnTo>
                  <a:pt x="161645" y="480059"/>
                </a:lnTo>
                <a:lnTo>
                  <a:pt x="167475" y="480059"/>
                </a:lnTo>
                <a:lnTo>
                  <a:pt x="171259" y="466089"/>
                </a:lnTo>
                <a:lnTo>
                  <a:pt x="172631" y="458469"/>
                </a:lnTo>
                <a:close/>
              </a:path>
              <a:path w="9144000" h="709929">
                <a:moveTo>
                  <a:pt x="223805" y="326389"/>
                </a:moveTo>
                <a:lnTo>
                  <a:pt x="215201" y="326389"/>
                </a:lnTo>
                <a:lnTo>
                  <a:pt x="220111" y="334009"/>
                </a:lnTo>
                <a:lnTo>
                  <a:pt x="224637" y="342899"/>
                </a:lnTo>
                <a:lnTo>
                  <a:pt x="228906" y="350519"/>
                </a:lnTo>
                <a:lnTo>
                  <a:pt x="233045" y="359409"/>
                </a:lnTo>
                <a:lnTo>
                  <a:pt x="237172" y="367029"/>
                </a:lnTo>
                <a:lnTo>
                  <a:pt x="239915" y="374649"/>
                </a:lnTo>
                <a:lnTo>
                  <a:pt x="244030" y="382269"/>
                </a:lnTo>
                <a:lnTo>
                  <a:pt x="256469" y="406540"/>
                </a:lnTo>
                <a:lnTo>
                  <a:pt x="262596" y="419099"/>
                </a:lnTo>
                <a:lnTo>
                  <a:pt x="268924" y="433069"/>
                </a:lnTo>
                <a:lnTo>
                  <a:pt x="275511" y="447039"/>
                </a:lnTo>
                <a:lnTo>
                  <a:pt x="282486" y="461009"/>
                </a:lnTo>
                <a:lnTo>
                  <a:pt x="279742" y="466089"/>
                </a:lnTo>
                <a:lnTo>
                  <a:pt x="278371" y="472439"/>
                </a:lnTo>
                <a:lnTo>
                  <a:pt x="275615" y="480059"/>
                </a:lnTo>
                <a:lnTo>
                  <a:pt x="330132" y="480059"/>
                </a:lnTo>
                <a:lnTo>
                  <a:pt x="330555" y="478789"/>
                </a:lnTo>
                <a:lnTo>
                  <a:pt x="333298" y="471169"/>
                </a:lnTo>
                <a:lnTo>
                  <a:pt x="423331" y="471169"/>
                </a:lnTo>
                <a:lnTo>
                  <a:pt x="422473" y="468629"/>
                </a:lnTo>
                <a:lnTo>
                  <a:pt x="326428" y="468629"/>
                </a:lnTo>
                <a:lnTo>
                  <a:pt x="326428" y="461009"/>
                </a:lnTo>
                <a:lnTo>
                  <a:pt x="305828" y="461009"/>
                </a:lnTo>
                <a:lnTo>
                  <a:pt x="305828" y="459739"/>
                </a:lnTo>
                <a:lnTo>
                  <a:pt x="304457" y="459739"/>
                </a:lnTo>
                <a:lnTo>
                  <a:pt x="303085" y="450849"/>
                </a:lnTo>
                <a:lnTo>
                  <a:pt x="303085" y="443229"/>
                </a:lnTo>
                <a:lnTo>
                  <a:pt x="301877" y="436517"/>
                </a:lnTo>
                <a:lnTo>
                  <a:pt x="301792" y="435355"/>
                </a:lnTo>
                <a:lnTo>
                  <a:pt x="303281" y="430529"/>
                </a:lnTo>
                <a:lnTo>
                  <a:pt x="287985" y="430529"/>
                </a:lnTo>
                <a:lnTo>
                  <a:pt x="283068" y="422909"/>
                </a:lnTo>
                <a:lnTo>
                  <a:pt x="278537" y="414019"/>
                </a:lnTo>
                <a:lnTo>
                  <a:pt x="274267" y="406399"/>
                </a:lnTo>
                <a:lnTo>
                  <a:pt x="256400" y="374649"/>
                </a:lnTo>
                <a:lnTo>
                  <a:pt x="250901" y="368299"/>
                </a:lnTo>
                <a:lnTo>
                  <a:pt x="242658" y="354329"/>
                </a:lnTo>
                <a:lnTo>
                  <a:pt x="236500" y="345439"/>
                </a:lnTo>
                <a:lnTo>
                  <a:pt x="230473" y="336549"/>
                </a:lnTo>
                <a:lnTo>
                  <a:pt x="224703" y="327659"/>
                </a:lnTo>
                <a:lnTo>
                  <a:pt x="223805" y="326389"/>
                </a:lnTo>
                <a:close/>
              </a:path>
              <a:path w="9144000" h="709929">
                <a:moveTo>
                  <a:pt x="3078067" y="432133"/>
                </a:moveTo>
                <a:lnTo>
                  <a:pt x="3083941" y="445769"/>
                </a:lnTo>
                <a:lnTo>
                  <a:pt x="3083941" y="448309"/>
                </a:lnTo>
                <a:lnTo>
                  <a:pt x="3081845" y="463549"/>
                </a:lnTo>
                <a:lnTo>
                  <a:pt x="3079750" y="480059"/>
                </a:lnTo>
                <a:lnTo>
                  <a:pt x="3129280" y="480059"/>
                </a:lnTo>
                <a:lnTo>
                  <a:pt x="3129280" y="478789"/>
                </a:lnTo>
                <a:lnTo>
                  <a:pt x="3127883" y="477519"/>
                </a:lnTo>
                <a:lnTo>
                  <a:pt x="3127883" y="476249"/>
                </a:lnTo>
                <a:lnTo>
                  <a:pt x="3136769" y="439419"/>
                </a:lnTo>
                <a:lnTo>
                  <a:pt x="3082544" y="439419"/>
                </a:lnTo>
                <a:lnTo>
                  <a:pt x="3078067" y="432133"/>
                </a:lnTo>
                <a:close/>
              </a:path>
              <a:path w="9144000" h="709929">
                <a:moveTo>
                  <a:pt x="3134741" y="473709"/>
                </a:moveTo>
                <a:lnTo>
                  <a:pt x="3131947" y="477519"/>
                </a:lnTo>
                <a:lnTo>
                  <a:pt x="3129280" y="480059"/>
                </a:lnTo>
                <a:lnTo>
                  <a:pt x="3134741" y="480059"/>
                </a:lnTo>
                <a:lnTo>
                  <a:pt x="3134741" y="473709"/>
                </a:lnTo>
                <a:close/>
              </a:path>
              <a:path w="9144000" h="709929">
                <a:moveTo>
                  <a:pt x="6036437" y="405129"/>
                </a:moveTo>
                <a:lnTo>
                  <a:pt x="6035740" y="410209"/>
                </a:lnTo>
                <a:lnTo>
                  <a:pt x="6034008" y="425449"/>
                </a:lnTo>
                <a:lnTo>
                  <a:pt x="6031775" y="448309"/>
                </a:lnTo>
                <a:lnTo>
                  <a:pt x="6029579" y="480059"/>
                </a:lnTo>
                <a:lnTo>
                  <a:pt x="6041931" y="480059"/>
                </a:lnTo>
                <a:lnTo>
                  <a:pt x="6041044" y="463549"/>
                </a:lnTo>
                <a:lnTo>
                  <a:pt x="6038818" y="431799"/>
                </a:lnTo>
                <a:lnTo>
                  <a:pt x="6037115" y="411479"/>
                </a:lnTo>
                <a:lnTo>
                  <a:pt x="6036437" y="405129"/>
                </a:lnTo>
                <a:close/>
              </a:path>
              <a:path w="9144000" h="709929">
                <a:moveTo>
                  <a:pt x="6628257" y="406399"/>
                </a:moveTo>
                <a:lnTo>
                  <a:pt x="6633718" y="410209"/>
                </a:lnTo>
                <a:lnTo>
                  <a:pt x="6638147" y="412749"/>
                </a:lnTo>
                <a:lnTo>
                  <a:pt x="6643052" y="416559"/>
                </a:lnTo>
                <a:lnTo>
                  <a:pt x="6648434" y="421639"/>
                </a:lnTo>
                <a:lnTo>
                  <a:pt x="6654292" y="427989"/>
                </a:lnTo>
                <a:lnTo>
                  <a:pt x="6655689" y="429259"/>
                </a:lnTo>
                <a:lnTo>
                  <a:pt x="6654292" y="438150"/>
                </a:lnTo>
                <a:lnTo>
                  <a:pt x="6651625" y="445769"/>
                </a:lnTo>
                <a:lnTo>
                  <a:pt x="6650228" y="453389"/>
                </a:lnTo>
                <a:lnTo>
                  <a:pt x="6649182" y="459739"/>
                </a:lnTo>
                <a:lnTo>
                  <a:pt x="6646164" y="480059"/>
                </a:lnTo>
                <a:lnTo>
                  <a:pt x="6718535" y="480059"/>
                </a:lnTo>
                <a:lnTo>
                  <a:pt x="6718934" y="477519"/>
                </a:lnTo>
                <a:lnTo>
                  <a:pt x="6719052" y="459739"/>
                </a:lnTo>
                <a:lnTo>
                  <a:pt x="6719406" y="452119"/>
                </a:lnTo>
                <a:lnTo>
                  <a:pt x="6719295" y="438150"/>
                </a:lnTo>
                <a:lnTo>
                  <a:pt x="6718934" y="438150"/>
                </a:lnTo>
                <a:lnTo>
                  <a:pt x="6718934" y="431799"/>
                </a:lnTo>
                <a:lnTo>
                  <a:pt x="6719214" y="430529"/>
                </a:lnTo>
                <a:lnTo>
                  <a:pt x="6684518" y="430529"/>
                </a:lnTo>
                <a:lnTo>
                  <a:pt x="6683248" y="429259"/>
                </a:lnTo>
                <a:lnTo>
                  <a:pt x="6680454" y="426719"/>
                </a:lnTo>
                <a:lnTo>
                  <a:pt x="6680454" y="424179"/>
                </a:lnTo>
                <a:lnTo>
                  <a:pt x="6679755" y="422909"/>
                </a:lnTo>
                <a:lnTo>
                  <a:pt x="6655689" y="422909"/>
                </a:lnTo>
                <a:lnTo>
                  <a:pt x="6649023" y="417829"/>
                </a:lnTo>
                <a:lnTo>
                  <a:pt x="6643227" y="414019"/>
                </a:lnTo>
                <a:lnTo>
                  <a:pt x="6638168" y="411479"/>
                </a:lnTo>
                <a:lnTo>
                  <a:pt x="6633718" y="408939"/>
                </a:lnTo>
                <a:lnTo>
                  <a:pt x="6628257" y="406399"/>
                </a:lnTo>
                <a:close/>
              </a:path>
              <a:path w="9144000" h="709929">
                <a:moveTo>
                  <a:pt x="6799897" y="420369"/>
                </a:moveTo>
                <a:lnTo>
                  <a:pt x="6782054" y="420369"/>
                </a:lnTo>
                <a:lnTo>
                  <a:pt x="6786181" y="440689"/>
                </a:lnTo>
                <a:lnTo>
                  <a:pt x="6790308" y="463549"/>
                </a:lnTo>
                <a:lnTo>
                  <a:pt x="6788911" y="468629"/>
                </a:lnTo>
                <a:lnTo>
                  <a:pt x="6786245" y="473709"/>
                </a:lnTo>
                <a:lnTo>
                  <a:pt x="6784848" y="480059"/>
                </a:lnTo>
                <a:lnTo>
                  <a:pt x="6939110" y="480059"/>
                </a:lnTo>
                <a:lnTo>
                  <a:pt x="6939556" y="478789"/>
                </a:lnTo>
                <a:lnTo>
                  <a:pt x="6847967" y="478789"/>
                </a:lnTo>
                <a:lnTo>
                  <a:pt x="6847408" y="477519"/>
                </a:lnTo>
                <a:lnTo>
                  <a:pt x="6816344" y="477519"/>
                </a:lnTo>
                <a:lnTo>
                  <a:pt x="6816344" y="473709"/>
                </a:lnTo>
                <a:lnTo>
                  <a:pt x="6815074" y="472439"/>
                </a:lnTo>
                <a:lnTo>
                  <a:pt x="6815074" y="469899"/>
                </a:lnTo>
                <a:lnTo>
                  <a:pt x="6816344" y="464819"/>
                </a:lnTo>
                <a:lnTo>
                  <a:pt x="6816344" y="461009"/>
                </a:lnTo>
                <a:lnTo>
                  <a:pt x="6817741" y="457200"/>
                </a:lnTo>
                <a:lnTo>
                  <a:pt x="6843903" y="457200"/>
                </a:lnTo>
                <a:lnTo>
                  <a:pt x="6843903" y="454659"/>
                </a:lnTo>
                <a:lnTo>
                  <a:pt x="6900164" y="454659"/>
                </a:lnTo>
                <a:lnTo>
                  <a:pt x="6900164" y="449579"/>
                </a:lnTo>
                <a:lnTo>
                  <a:pt x="6854825" y="449579"/>
                </a:lnTo>
                <a:lnTo>
                  <a:pt x="6852158" y="443229"/>
                </a:lnTo>
                <a:lnTo>
                  <a:pt x="6839711" y="443229"/>
                </a:lnTo>
                <a:lnTo>
                  <a:pt x="6839711" y="435609"/>
                </a:lnTo>
                <a:lnTo>
                  <a:pt x="6850295" y="435609"/>
                </a:lnTo>
                <a:lnTo>
                  <a:pt x="6849364" y="430529"/>
                </a:lnTo>
                <a:lnTo>
                  <a:pt x="6849829" y="429259"/>
                </a:lnTo>
                <a:lnTo>
                  <a:pt x="6802628" y="429259"/>
                </a:lnTo>
                <a:lnTo>
                  <a:pt x="6801231" y="424179"/>
                </a:lnTo>
                <a:lnTo>
                  <a:pt x="6799897" y="420369"/>
                </a:lnTo>
                <a:close/>
              </a:path>
              <a:path w="9144000" h="709929">
                <a:moveTo>
                  <a:pt x="7887589" y="457200"/>
                </a:moveTo>
                <a:lnTo>
                  <a:pt x="7833995" y="457200"/>
                </a:lnTo>
                <a:lnTo>
                  <a:pt x="7835392" y="464819"/>
                </a:lnTo>
                <a:lnTo>
                  <a:pt x="7836894" y="473709"/>
                </a:lnTo>
                <a:lnTo>
                  <a:pt x="7838058" y="480059"/>
                </a:lnTo>
                <a:lnTo>
                  <a:pt x="8002905" y="480059"/>
                </a:lnTo>
                <a:lnTo>
                  <a:pt x="8002905" y="478789"/>
                </a:lnTo>
                <a:lnTo>
                  <a:pt x="8272399" y="478789"/>
                </a:lnTo>
                <a:lnTo>
                  <a:pt x="8276844" y="466089"/>
                </a:lnTo>
                <a:lnTo>
                  <a:pt x="7899908" y="466089"/>
                </a:lnTo>
                <a:lnTo>
                  <a:pt x="7898510" y="462279"/>
                </a:lnTo>
                <a:lnTo>
                  <a:pt x="7887589" y="462279"/>
                </a:lnTo>
                <a:lnTo>
                  <a:pt x="7887589" y="457200"/>
                </a:lnTo>
                <a:close/>
              </a:path>
              <a:path w="9144000" h="709929">
                <a:moveTo>
                  <a:pt x="2941066" y="443229"/>
                </a:moveTo>
                <a:lnTo>
                  <a:pt x="2943860" y="445769"/>
                </a:lnTo>
                <a:lnTo>
                  <a:pt x="2950718" y="448309"/>
                </a:lnTo>
                <a:lnTo>
                  <a:pt x="2952115" y="448309"/>
                </a:lnTo>
                <a:lnTo>
                  <a:pt x="2952115" y="449579"/>
                </a:lnTo>
                <a:lnTo>
                  <a:pt x="2953512" y="449579"/>
                </a:lnTo>
                <a:lnTo>
                  <a:pt x="2954782" y="454659"/>
                </a:lnTo>
                <a:lnTo>
                  <a:pt x="2954782" y="459739"/>
                </a:lnTo>
                <a:lnTo>
                  <a:pt x="2956179" y="464819"/>
                </a:lnTo>
                <a:lnTo>
                  <a:pt x="2953512" y="468629"/>
                </a:lnTo>
                <a:lnTo>
                  <a:pt x="2950718" y="472439"/>
                </a:lnTo>
                <a:lnTo>
                  <a:pt x="2946527" y="478789"/>
                </a:lnTo>
                <a:lnTo>
                  <a:pt x="2953956" y="478789"/>
                </a:lnTo>
                <a:lnTo>
                  <a:pt x="2956179" y="472439"/>
                </a:lnTo>
                <a:lnTo>
                  <a:pt x="2985008" y="472439"/>
                </a:lnTo>
                <a:lnTo>
                  <a:pt x="2983611" y="471169"/>
                </a:lnTo>
                <a:lnTo>
                  <a:pt x="2983611" y="467359"/>
                </a:lnTo>
                <a:lnTo>
                  <a:pt x="2985008" y="463549"/>
                </a:lnTo>
                <a:lnTo>
                  <a:pt x="2985008" y="461009"/>
                </a:lnTo>
                <a:lnTo>
                  <a:pt x="3074002" y="461009"/>
                </a:lnTo>
                <a:lnTo>
                  <a:pt x="3073588" y="459739"/>
                </a:lnTo>
                <a:lnTo>
                  <a:pt x="3071495" y="452119"/>
                </a:lnTo>
                <a:lnTo>
                  <a:pt x="3071411" y="450682"/>
                </a:lnTo>
                <a:lnTo>
                  <a:pt x="3070225" y="448309"/>
                </a:lnTo>
                <a:lnTo>
                  <a:pt x="3070225" y="447039"/>
                </a:lnTo>
                <a:lnTo>
                  <a:pt x="2950718" y="447039"/>
                </a:lnTo>
                <a:lnTo>
                  <a:pt x="2943860" y="444499"/>
                </a:lnTo>
                <a:lnTo>
                  <a:pt x="2941066" y="443229"/>
                </a:lnTo>
                <a:close/>
              </a:path>
              <a:path w="9144000" h="709929">
                <a:moveTo>
                  <a:pt x="3966845" y="459739"/>
                </a:moveTo>
                <a:lnTo>
                  <a:pt x="3964178" y="459739"/>
                </a:lnTo>
                <a:lnTo>
                  <a:pt x="3965575" y="461009"/>
                </a:lnTo>
                <a:lnTo>
                  <a:pt x="3965575" y="463549"/>
                </a:lnTo>
                <a:lnTo>
                  <a:pt x="3966845" y="464819"/>
                </a:lnTo>
                <a:lnTo>
                  <a:pt x="3965575" y="469899"/>
                </a:lnTo>
                <a:lnTo>
                  <a:pt x="3962780" y="478789"/>
                </a:lnTo>
                <a:lnTo>
                  <a:pt x="4097680" y="478789"/>
                </a:lnTo>
                <a:lnTo>
                  <a:pt x="4097401" y="477519"/>
                </a:lnTo>
                <a:lnTo>
                  <a:pt x="4096331" y="467359"/>
                </a:lnTo>
                <a:lnTo>
                  <a:pt x="4095645" y="462279"/>
                </a:lnTo>
                <a:lnTo>
                  <a:pt x="3968241" y="462279"/>
                </a:lnTo>
                <a:lnTo>
                  <a:pt x="3966845" y="461009"/>
                </a:lnTo>
                <a:lnTo>
                  <a:pt x="3966845" y="459739"/>
                </a:lnTo>
                <a:close/>
              </a:path>
              <a:path w="9144000" h="709929">
                <a:moveTo>
                  <a:pt x="5193157" y="452119"/>
                </a:moveTo>
                <a:lnTo>
                  <a:pt x="5114925" y="452119"/>
                </a:lnTo>
                <a:lnTo>
                  <a:pt x="5114925" y="453389"/>
                </a:lnTo>
                <a:lnTo>
                  <a:pt x="5116322" y="457200"/>
                </a:lnTo>
                <a:lnTo>
                  <a:pt x="5116322" y="461009"/>
                </a:lnTo>
                <a:lnTo>
                  <a:pt x="5117719" y="463549"/>
                </a:lnTo>
                <a:lnTo>
                  <a:pt x="5117647" y="467555"/>
                </a:lnTo>
                <a:lnTo>
                  <a:pt x="5116322" y="471169"/>
                </a:lnTo>
                <a:lnTo>
                  <a:pt x="5114925" y="473709"/>
                </a:lnTo>
                <a:lnTo>
                  <a:pt x="5113528" y="478789"/>
                </a:lnTo>
                <a:lnTo>
                  <a:pt x="5176774" y="478789"/>
                </a:lnTo>
                <a:lnTo>
                  <a:pt x="5178171" y="472439"/>
                </a:lnTo>
                <a:lnTo>
                  <a:pt x="5178171" y="468629"/>
                </a:lnTo>
                <a:lnTo>
                  <a:pt x="5222113" y="468629"/>
                </a:lnTo>
                <a:lnTo>
                  <a:pt x="5222113" y="467359"/>
                </a:lnTo>
                <a:lnTo>
                  <a:pt x="5222959" y="464819"/>
                </a:lnTo>
                <a:lnTo>
                  <a:pt x="5216525" y="464819"/>
                </a:lnTo>
                <a:lnTo>
                  <a:pt x="5214639" y="459739"/>
                </a:lnTo>
                <a:lnTo>
                  <a:pt x="5194554" y="459739"/>
                </a:lnTo>
                <a:lnTo>
                  <a:pt x="5193157" y="458469"/>
                </a:lnTo>
                <a:lnTo>
                  <a:pt x="5193157" y="452119"/>
                </a:lnTo>
                <a:close/>
              </a:path>
              <a:path w="9144000" h="709929">
                <a:moveTo>
                  <a:pt x="5764530" y="336549"/>
                </a:moveTo>
                <a:lnTo>
                  <a:pt x="5767419" y="345439"/>
                </a:lnTo>
                <a:lnTo>
                  <a:pt x="5770852" y="356869"/>
                </a:lnTo>
                <a:lnTo>
                  <a:pt x="5775616" y="371305"/>
                </a:lnTo>
                <a:lnTo>
                  <a:pt x="5778655" y="379911"/>
                </a:lnTo>
                <a:lnTo>
                  <a:pt x="5785310" y="400049"/>
                </a:lnTo>
                <a:lnTo>
                  <a:pt x="5789168" y="410209"/>
                </a:lnTo>
                <a:lnTo>
                  <a:pt x="5790565" y="412749"/>
                </a:lnTo>
                <a:lnTo>
                  <a:pt x="5791851" y="416259"/>
                </a:lnTo>
                <a:lnTo>
                  <a:pt x="5791962" y="420369"/>
                </a:lnTo>
                <a:lnTo>
                  <a:pt x="5788622" y="429259"/>
                </a:lnTo>
                <a:lnTo>
                  <a:pt x="5781514" y="449579"/>
                </a:lnTo>
                <a:lnTo>
                  <a:pt x="5781159" y="450682"/>
                </a:lnTo>
                <a:lnTo>
                  <a:pt x="5782310" y="452119"/>
                </a:lnTo>
                <a:lnTo>
                  <a:pt x="5785104" y="454659"/>
                </a:lnTo>
                <a:lnTo>
                  <a:pt x="5780913" y="467359"/>
                </a:lnTo>
                <a:lnTo>
                  <a:pt x="5779643" y="469899"/>
                </a:lnTo>
                <a:lnTo>
                  <a:pt x="5779643" y="473709"/>
                </a:lnTo>
                <a:lnTo>
                  <a:pt x="5778246" y="477519"/>
                </a:lnTo>
                <a:lnTo>
                  <a:pt x="5778246" y="478789"/>
                </a:lnTo>
                <a:lnTo>
                  <a:pt x="5893562" y="478789"/>
                </a:lnTo>
                <a:lnTo>
                  <a:pt x="5894959" y="473709"/>
                </a:lnTo>
                <a:lnTo>
                  <a:pt x="5817997" y="473709"/>
                </a:lnTo>
                <a:lnTo>
                  <a:pt x="5816727" y="472439"/>
                </a:lnTo>
                <a:lnTo>
                  <a:pt x="5815330" y="471169"/>
                </a:lnTo>
                <a:lnTo>
                  <a:pt x="5815330" y="468629"/>
                </a:lnTo>
                <a:lnTo>
                  <a:pt x="5816727" y="467359"/>
                </a:lnTo>
                <a:lnTo>
                  <a:pt x="5817997" y="466089"/>
                </a:lnTo>
                <a:lnTo>
                  <a:pt x="5908675" y="466089"/>
                </a:lnTo>
                <a:lnTo>
                  <a:pt x="5910072" y="462279"/>
                </a:lnTo>
                <a:lnTo>
                  <a:pt x="5911426" y="459739"/>
                </a:lnTo>
                <a:lnTo>
                  <a:pt x="5886704" y="459739"/>
                </a:lnTo>
                <a:lnTo>
                  <a:pt x="5886704" y="458469"/>
                </a:lnTo>
                <a:lnTo>
                  <a:pt x="5885390" y="454887"/>
                </a:lnTo>
                <a:lnTo>
                  <a:pt x="5885307" y="452119"/>
                </a:lnTo>
                <a:lnTo>
                  <a:pt x="5883910" y="450849"/>
                </a:lnTo>
                <a:lnTo>
                  <a:pt x="5883910" y="448309"/>
                </a:lnTo>
                <a:lnTo>
                  <a:pt x="5885830" y="429259"/>
                </a:lnTo>
                <a:lnTo>
                  <a:pt x="5886384" y="420369"/>
                </a:lnTo>
                <a:lnTo>
                  <a:pt x="5886498" y="417829"/>
                </a:lnTo>
                <a:lnTo>
                  <a:pt x="5886721" y="409975"/>
                </a:lnTo>
                <a:lnTo>
                  <a:pt x="5887164" y="403859"/>
                </a:lnTo>
                <a:lnTo>
                  <a:pt x="5817997" y="403859"/>
                </a:lnTo>
                <a:lnTo>
                  <a:pt x="5816727" y="401319"/>
                </a:lnTo>
                <a:lnTo>
                  <a:pt x="5815330" y="397509"/>
                </a:lnTo>
                <a:lnTo>
                  <a:pt x="5815330" y="394969"/>
                </a:lnTo>
                <a:lnTo>
                  <a:pt x="5816727" y="392429"/>
                </a:lnTo>
                <a:lnTo>
                  <a:pt x="5816727" y="388619"/>
                </a:lnTo>
                <a:lnTo>
                  <a:pt x="5846826" y="388619"/>
                </a:lnTo>
                <a:lnTo>
                  <a:pt x="5845990" y="380999"/>
                </a:lnTo>
                <a:lnTo>
                  <a:pt x="5809869" y="380999"/>
                </a:lnTo>
                <a:lnTo>
                  <a:pt x="5809869" y="378459"/>
                </a:lnTo>
                <a:lnTo>
                  <a:pt x="5808472" y="377189"/>
                </a:lnTo>
                <a:lnTo>
                  <a:pt x="5804281" y="377189"/>
                </a:lnTo>
                <a:lnTo>
                  <a:pt x="5801614" y="374649"/>
                </a:lnTo>
                <a:lnTo>
                  <a:pt x="5798820" y="372109"/>
                </a:lnTo>
                <a:lnTo>
                  <a:pt x="5797423" y="369569"/>
                </a:lnTo>
                <a:lnTo>
                  <a:pt x="5793359" y="365759"/>
                </a:lnTo>
                <a:lnTo>
                  <a:pt x="5787771" y="358139"/>
                </a:lnTo>
                <a:lnTo>
                  <a:pt x="5785818" y="354329"/>
                </a:lnTo>
                <a:lnTo>
                  <a:pt x="5774055" y="354329"/>
                </a:lnTo>
                <a:lnTo>
                  <a:pt x="5764530" y="336549"/>
                </a:lnTo>
                <a:close/>
              </a:path>
              <a:path w="9144000" h="709929">
                <a:moveTo>
                  <a:pt x="5908209" y="467359"/>
                </a:moveTo>
                <a:lnTo>
                  <a:pt x="5896356" y="467359"/>
                </a:lnTo>
                <a:lnTo>
                  <a:pt x="5896356" y="473709"/>
                </a:lnTo>
                <a:lnTo>
                  <a:pt x="5893562" y="478789"/>
                </a:lnTo>
                <a:lnTo>
                  <a:pt x="5910072" y="478789"/>
                </a:lnTo>
                <a:lnTo>
                  <a:pt x="5908675" y="477519"/>
                </a:lnTo>
                <a:lnTo>
                  <a:pt x="5908675" y="473709"/>
                </a:lnTo>
                <a:lnTo>
                  <a:pt x="5907278" y="472439"/>
                </a:lnTo>
                <a:lnTo>
                  <a:pt x="5907278" y="469899"/>
                </a:lnTo>
                <a:lnTo>
                  <a:pt x="5908209" y="467359"/>
                </a:lnTo>
                <a:close/>
              </a:path>
              <a:path w="9144000" h="709929">
                <a:moveTo>
                  <a:pt x="6018929" y="452119"/>
                </a:moveTo>
                <a:lnTo>
                  <a:pt x="6017133" y="452119"/>
                </a:lnTo>
                <a:lnTo>
                  <a:pt x="6017216" y="454887"/>
                </a:lnTo>
                <a:lnTo>
                  <a:pt x="6018530" y="458469"/>
                </a:lnTo>
                <a:lnTo>
                  <a:pt x="6018530" y="461009"/>
                </a:lnTo>
                <a:lnTo>
                  <a:pt x="6019927" y="466089"/>
                </a:lnTo>
                <a:lnTo>
                  <a:pt x="6021324" y="469899"/>
                </a:lnTo>
                <a:lnTo>
                  <a:pt x="6021324" y="478789"/>
                </a:lnTo>
                <a:lnTo>
                  <a:pt x="6029113" y="478789"/>
                </a:lnTo>
                <a:lnTo>
                  <a:pt x="6025388" y="468629"/>
                </a:lnTo>
                <a:lnTo>
                  <a:pt x="6021324" y="459739"/>
                </a:lnTo>
                <a:lnTo>
                  <a:pt x="6018929" y="452119"/>
                </a:lnTo>
                <a:close/>
              </a:path>
              <a:path w="9144000" h="709929">
                <a:moveTo>
                  <a:pt x="6900164" y="454659"/>
                </a:moveTo>
                <a:lnTo>
                  <a:pt x="6843903" y="454659"/>
                </a:lnTo>
                <a:lnTo>
                  <a:pt x="6847967" y="478789"/>
                </a:lnTo>
                <a:lnTo>
                  <a:pt x="6900164" y="478789"/>
                </a:lnTo>
                <a:lnTo>
                  <a:pt x="6900164" y="454659"/>
                </a:lnTo>
                <a:close/>
              </a:path>
              <a:path w="9144000" h="709929">
                <a:moveTo>
                  <a:pt x="6918071" y="424179"/>
                </a:moveTo>
                <a:lnTo>
                  <a:pt x="6916324" y="433069"/>
                </a:lnTo>
                <a:lnTo>
                  <a:pt x="6914534" y="443229"/>
                </a:lnTo>
                <a:lnTo>
                  <a:pt x="6912482" y="457200"/>
                </a:lnTo>
                <a:lnTo>
                  <a:pt x="6908419" y="463549"/>
                </a:lnTo>
                <a:lnTo>
                  <a:pt x="6904228" y="469899"/>
                </a:lnTo>
                <a:lnTo>
                  <a:pt x="6900164" y="478789"/>
                </a:lnTo>
                <a:lnTo>
                  <a:pt x="6939556" y="478789"/>
                </a:lnTo>
                <a:lnTo>
                  <a:pt x="6940448" y="476249"/>
                </a:lnTo>
                <a:lnTo>
                  <a:pt x="6942708" y="468629"/>
                </a:lnTo>
                <a:lnTo>
                  <a:pt x="6944106" y="467359"/>
                </a:lnTo>
                <a:lnTo>
                  <a:pt x="6948177" y="461009"/>
                </a:lnTo>
                <a:lnTo>
                  <a:pt x="6953734" y="452119"/>
                </a:lnTo>
                <a:lnTo>
                  <a:pt x="6948170" y="452119"/>
                </a:lnTo>
                <a:lnTo>
                  <a:pt x="6949567" y="449579"/>
                </a:lnTo>
                <a:lnTo>
                  <a:pt x="6949567" y="447039"/>
                </a:lnTo>
                <a:lnTo>
                  <a:pt x="6950964" y="445769"/>
                </a:lnTo>
                <a:lnTo>
                  <a:pt x="6951662" y="444499"/>
                </a:lnTo>
                <a:lnTo>
                  <a:pt x="6918071" y="444499"/>
                </a:lnTo>
                <a:lnTo>
                  <a:pt x="6918071" y="424179"/>
                </a:lnTo>
                <a:close/>
              </a:path>
              <a:path w="9144000" h="709929">
                <a:moveTo>
                  <a:pt x="180864" y="389889"/>
                </a:moveTo>
                <a:lnTo>
                  <a:pt x="175374" y="389889"/>
                </a:lnTo>
                <a:lnTo>
                  <a:pt x="178117" y="392429"/>
                </a:lnTo>
                <a:lnTo>
                  <a:pt x="179489" y="394969"/>
                </a:lnTo>
                <a:lnTo>
                  <a:pt x="183611" y="401319"/>
                </a:lnTo>
                <a:lnTo>
                  <a:pt x="187731" y="406399"/>
                </a:lnTo>
                <a:lnTo>
                  <a:pt x="191851" y="412749"/>
                </a:lnTo>
                <a:lnTo>
                  <a:pt x="195973" y="420369"/>
                </a:lnTo>
                <a:lnTo>
                  <a:pt x="204215" y="431799"/>
                </a:lnTo>
                <a:lnTo>
                  <a:pt x="204055" y="439419"/>
                </a:lnTo>
                <a:lnTo>
                  <a:pt x="203942" y="443229"/>
                </a:lnTo>
                <a:lnTo>
                  <a:pt x="203483" y="453389"/>
                </a:lnTo>
                <a:lnTo>
                  <a:pt x="203058" y="464819"/>
                </a:lnTo>
                <a:lnTo>
                  <a:pt x="202844" y="477519"/>
                </a:lnTo>
                <a:lnTo>
                  <a:pt x="218728" y="477519"/>
                </a:lnTo>
                <a:lnTo>
                  <a:pt x="217258" y="464819"/>
                </a:lnTo>
                <a:lnTo>
                  <a:pt x="215359" y="449579"/>
                </a:lnTo>
                <a:lnTo>
                  <a:pt x="215201" y="449579"/>
                </a:lnTo>
                <a:lnTo>
                  <a:pt x="215201" y="448309"/>
                </a:lnTo>
                <a:lnTo>
                  <a:pt x="257112" y="448309"/>
                </a:lnTo>
                <a:lnTo>
                  <a:pt x="253975" y="443229"/>
                </a:lnTo>
                <a:lnTo>
                  <a:pt x="246786" y="431799"/>
                </a:lnTo>
                <a:lnTo>
                  <a:pt x="245867" y="427989"/>
                </a:lnTo>
                <a:lnTo>
                  <a:pt x="219316" y="427989"/>
                </a:lnTo>
                <a:lnTo>
                  <a:pt x="213829" y="422909"/>
                </a:lnTo>
                <a:lnTo>
                  <a:pt x="212445" y="420369"/>
                </a:lnTo>
                <a:lnTo>
                  <a:pt x="212445" y="419099"/>
                </a:lnTo>
                <a:lnTo>
                  <a:pt x="211074" y="414019"/>
                </a:lnTo>
                <a:lnTo>
                  <a:pt x="205587" y="414019"/>
                </a:lnTo>
                <a:lnTo>
                  <a:pt x="204215" y="412749"/>
                </a:lnTo>
                <a:lnTo>
                  <a:pt x="198291" y="406399"/>
                </a:lnTo>
                <a:lnTo>
                  <a:pt x="192882" y="401319"/>
                </a:lnTo>
                <a:lnTo>
                  <a:pt x="187990" y="396239"/>
                </a:lnTo>
                <a:lnTo>
                  <a:pt x="183616" y="392429"/>
                </a:lnTo>
                <a:lnTo>
                  <a:pt x="180864" y="389889"/>
                </a:lnTo>
                <a:close/>
              </a:path>
              <a:path w="9144000" h="709929">
                <a:moveTo>
                  <a:pt x="3074002" y="461009"/>
                </a:moveTo>
                <a:lnTo>
                  <a:pt x="2985008" y="461009"/>
                </a:lnTo>
                <a:lnTo>
                  <a:pt x="2987802" y="468629"/>
                </a:lnTo>
                <a:lnTo>
                  <a:pt x="2987802" y="477519"/>
                </a:lnTo>
                <a:lnTo>
                  <a:pt x="3079075" y="477519"/>
                </a:lnTo>
                <a:lnTo>
                  <a:pt x="3077727" y="472439"/>
                </a:lnTo>
                <a:lnTo>
                  <a:pt x="3074002" y="461009"/>
                </a:lnTo>
                <a:close/>
              </a:path>
              <a:path w="9144000" h="709929">
                <a:moveTo>
                  <a:pt x="5422519" y="412749"/>
                </a:moveTo>
                <a:lnTo>
                  <a:pt x="5391023" y="412749"/>
                </a:lnTo>
                <a:lnTo>
                  <a:pt x="5393872" y="417829"/>
                </a:lnTo>
                <a:lnTo>
                  <a:pt x="5399095" y="430529"/>
                </a:lnTo>
                <a:lnTo>
                  <a:pt x="5401867" y="437943"/>
                </a:lnTo>
                <a:lnTo>
                  <a:pt x="5401945" y="439419"/>
                </a:lnTo>
                <a:lnTo>
                  <a:pt x="5403342" y="440689"/>
                </a:lnTo>
                <a:lnTo>
                  <a:pt x="5403342" y="441959"/>
                </a:lnTo>
                <a:lnTo>
                  <a:pt x="5404739" y="444499"/>
                </a:lnTo>
                <a:lnTo>
                  <a:pt x="5404739" y="448309"/>
                </a:lnTo>
                <a:lnTo>
                  <a:pt x="5406009" y="450849"/>
                </a:lnTo>
                <a:lnTo>
                  <a:pt x="5404739" y="453389"/>
                </a:lnTo>
                <a:lnTo>
                  <a:pt x="5404739" y="458469"/>
                </a:lnTo>
                <a:lnTo>
                  <a:pt x="5403342" y="461009"/>
                </a:lnTo>
                <a:lnTo>
                  <a:pt x="5399151" y="477519"/>
                </a:lnTo>
                <a:lnTo>
                  <a:pt x="5492623" y="477519"/>
                </a:lnTo>
                <a:lnTo>
                  <a:pt x="5491226" y="469899"/>
                </a:lnTo>
                <a:lnTo>
                  <a:pt x="5492157" y="468629"/>
                </a:lnTo>
                <a:lnTo>
                  <a:pt x="5491226" y="468629"/>
                </a:lnTo>
                <a:lnTo>
                  <a:pt x="5491226" y="464819"/>
                </a:lnTo>
                <a:lnTo>
                  <a:pt x="5489829" y="459739"/>
                </a:lnTo>
                <a:lnTo>
                  <a:pt x="5489829" y="454659"/>
                </a:lnTo>
                <a:lnTo>
                  <a:pt x="5491226" y="450849"/>
                </a:lnTo>
                <a:lnTo>
                  <a:pt x="5494020" y="445769"/>
                </a:lnTo>
                <a:lnTo>
                  <a:pt x="5531675" y="445769"/>
                </a:lnTo>
                <a:lnTo>
                  <a:pt x="5532075" y="439419"/>
                </a:lnTo>
                <a:lnTo>
                  <a:pt x="5504942" y="439419"/>
                </a:lnTo>
                <a:lnTo>
                  <a:pt x="5503545" y="435609"/>
                </a:lnTo>
                <a:lnTo>
                  <a:pt x="5500878" y="433069"/>
                </a:lnTo>
                <a:lnTo>
                  <a:pt x="5499481" y="430529"/>
                </a:lnTo>
                <a:lnTo>
                  <a:pt x="5429377" y="430529"/>
                </a:lnTo>
                <a:lnTo>
                  <a:pt x="5427980" y="426719"/>
                </a:lnTo>
                <a:lnTo>
                  <a:pt x="5426710" y="424179"/>
                </a:lnTo>
                <a:lnTo>
                  <a:pt x="5423916" y="420369"/>
                </a:lnTo>
                <a:lnTo>
                  <a:pt x="5423916" y="419099"/>
                </a:lnTo>
                <a:lnTo>
                  <a:pt x="5422519" y="419099"/>
                </a:lnTo>
                <a:lnTo>
                  <a:pt x="5422519" y="412749"/>
                </a:lnTo>
                <a:close/>
              </a:path>
              <a:path w="9144000" h="709929">
                <a:moveTo>
                  <a:pt x="6074791" y="411479"/>
                </a:moveTo>
                <a:lnTo>
                  <a:pt x="6076870" y="419099"/>
                </a:lnTo>
                <a:lnTo>
                  <a:pt x="6079452" y="429259"/>
                </a:lnTo>
                <a:lnTo>
                  <a:pt x="6083046" y="441959"/>
                </a:lnTo>
                <a:lnTo>
                  <a:pt x="6081649" y="445769"/>
                </a:lnTo>
                <a:lnTo>
                  <a:pt x="6081649" y="450849"/>
                </a:lnTo>
                <a:lnTo>
                  <a:pt x="6080378" y="457200"/>
                </a:lnTo>
                <a:lnTo>
                  <a:pt x="6076188" y="477519"/>
                </a:lnTo>
                <a:lnTo>
                  <a:pt x="6172161" y="477519"/>
                </a:lnTo>
                <a:lnTo>
                  <a:pt x="6171499" y="467359"/>
                </a:lnTo>
                <a:lnTo>
                  <a:pt x="6170849" y="452119"/>
                </a:lnTo>
                <a:lnTo>
                  <a:pt x="6109208" y="452119"/>
                </a:lnTo>
                <a:lnTo>
                  <a:pt x="6109208" y="444499"/>
                </a:lnTo>
                <a:lnTo>
                  <a:pt x="6110605" y="440689"/>
                </a:lnTo>
                <a:lnTo>
                  <a:pt x="6110605" y="434339"/>
                </a:lnTo>
                <a:lnTo>
                  <a:pt x="6148493" y="434339"/>
                </a:lnTo>
                <a:lnTo>
                  <a:pt x="6147562" y="431799"/>
                </a:lnTo>
                <a:lnTo>
                  <a:pt x="6084443" y="431799"/>
                </a:lnTo>
                <a:lnTo>
                  <a:pt x="6078982" y="420369"/>
                </a:lnTo>
                <a:lnTo>
                  <a:pt x="6074791" y="411479"/>
                </a:lnTo>
                <a:close/>
              </a:path>
              <a:path w="9144000" h="709929">
                <a:moveTo>
                  <a:pt x="6843903" y="457200"/>
                </a:moveTo>
                <a:lnTo>
                  <a:pt x="6817741" y="457200"/>
                </a:lnTo>
                <a:lnTo>
                  <a:pt x="6817741" y="463549"/>
                </a:lnTo>
                <a:lnTo>
                  <a:pt x="6816344" y="468629"/>
                </a:lnTo>
                <a:lnTo>
                  <a:pt x="6816344" y="477519"/>
                </a:lnTo>
                <a:lnTo>
                  <a:pt x="6847408" y="477519"/>
                </a:lnTo>
                <a:lnTo>
                  <a:pt x="6845173" y="472439"/>
                </a:lnTo>
                <a:lnTo>
                  <a:pt x="6843903" y="468629"/>
                </a:lnTo>
                <a:lnTo>
                  <a:pt x="6842506" y="463549"/>
                </a:lnTo>
                <a:lnTo>
                  <a:pt x="6842506" y="461009"/>
                </a:lnTo>
                <a:lnTo>
                  <a:pt x="6843903" y="458469"/>
                </a:lnTo>
                <a:lnTo>
                  <a:pt x="6843903" y="457200"/>
                </a:lnTo>
                <a:close/>
              </a:path>
              <a:path w="9144000" h="709929">
                <a:moveTo>
                  <a:pt x="7748397" y="410209"/>
                </a:moveTo>
                <a:lnTo>
                  <a:pt x="7744714" y="410209"/>
                </a:lnTo>
                <a:lnTo>
                  <a:pt x="7746110" y="416559"/>
                </a:lnTo>
                <a:lnTo>
                  <a:pt x="7748778" y="433069"/>
                </a:lnTo>
                <a:lnTo>
                  <a:pt x="7751023" y="450849"/>
                </a:lnTo>
                <a:lnTo>
                  <a:pt x="7752819" y="466089"/>
                </a:lnTo>
                <a:lnTo>
                  <a:pt x="7752861" y="467555"/>
                </a:lnTo>
                <a:lnTo>
                  <a:pt x="7751572" y="469899"/>
                </a:lnTo>
                <a:lnTo>
                  <a:pt x="7751572" y="473709"/>
                </a:lnTo>
                <a:lnTo>
                  <a:pt x="7750175" y="477519"/>
                </a:lnTo>
                <a:lnTo>
                  <a:pt x="7837127" y="477519"/>
                </a:lnTo>
                <a:lnTo>
                  <a:pt x="7836661" y="476249"/>
                </a:lnTo>
                <a:lnTo>
                  <a:pt x="7835392" y="471169"/>
                </a:lnTo>
                <a:lnTo>
                  <a:pt x="7795514" y="471169"/>
                </a:lnTo>
                <a:lnTo>
                  <a:pt x="7795514" y="467359"/>
                </a:lnTo>
                <a:lnTo>
                  <a:pt x="7833995" y="467359"/>
                </a:lnTo>
                <a:lnTo>
                  <a:pt x="7832598" y="464819"/>
                </a:lnTo>
                <a:lnTo>
                  <a:pt x="7779004" y="464819"/>
                </a:lnTo>
                <a:lnTo>
                  <a:pt x="7779004" y="458469"/>
                </a:lnTo>
                <a:lnTo>
                  <a:pt x="7780401" y="453389"/>
                </a:lnTo>
                <a:lnTo>
                  <a:pt x="7781926" y="419099"/>
                </a:lnTo>
                <a:lnTo>
                  <a:pt x="7750175" y="419099"/>
                </a:lnTo>
                <a:lnTo>
                  <a:pt x="7750175" y="415289"/>
                </a:lnTo>
                <a:lnTo>
                  <a:pt x="7748778" y="414019"/>
                </a:lnTo>
                <a:lnTo>
                  <a:pt x="7748397" y="410209"/>
                </a:lnTo>
                <a:close/>
              </a:path>
              <a:path w="9144000" h="709929">
                <a:moveTo>
                  <a:pt x="2749253" y="473709"/>
                </a:moveTo>
                <a:lnTo>
                  <a:pt x="2629408" y="473709"/>
                </a:lnTo>
                <a:lnTo>
                  <a:pt x="2629408" y="476249"/>
                </a:lnTo>
                <a:lnTo>
                  <a:pt x="2748788" y="476249"/>
                </a:lnTo>
                <a:lnTo>
                  <a:pt x="2749253" y="473709"/>
                </a:lnTo>
                <a:close/>
              </a:path>
              <a:path w="9144000" h="709929">
                <a:moveTo>
                  <a:pt x="3444011" y="471169"/>
                </a:moveTo>
                <a:lnTo>
                  <a:pt x="3166364" y="471169"/>
                </a:lnTo>
                <a:lnTo>
                  <a:pt x="3166364" y="472439"/>
                </a:lnTo>
                <a:lnTo>
                  <a:pt x="3164967" y="472439"/>
                </a:lnTo>
                <a:lnTo>
                  <a:pt x="3164967" y="476249"/>
                </a:lnTo>
                <a:lnTo>
                  <a:pt x="3445129" y="476249"/>
                </a:lnTo>
                <a:lnTo>
                  <a:pt x="3444011" y="471169"/>
                </a:lnTo>
                <a:close/>
              </a:path>
              <a:path w="9144000" h="709929">
                <a:moveTo>
                  <a:pt x="3590671" y="429259"/>
                </a:moveTo>
                <a:lnTo>
                  <a:pt x="3556254" y="429259"/>
                </a:lnTo>
                <a:lnTo>
                  <a:pt x="3557651" y="434339"/>
                </a:lnTo>
                <a:lnTo>
                  <a:pt x="3560445" y="439419"/>
                </a:lnTo>
                <a:lnTo>
                  <a:pt x="3561841" y="444499"/>
                </a:lnTo>
                <a:lnTo>
                  <a:pt x="3561841" y="445769"/>
                </a:lnTo>
                <a:lnTo>
                  <a:pt x="3563112" y="448309"/>
                </a:lnTo>
                <a:lnTo>
                  <a:pt x="3563112" y="449579"/>
                </a:lnTo>
                <a:lnTo>
                  <a:pt x="3564509" y="450849"/>
                </a:lnTo>
                <a:lnTo>
                  <a:pt x="3564509" y="453389"/>
                </a:lnTo>
                <a:lnTo>
                  <a:pt x="3563112" y="453389"/>
                </a:lnTo>
                <a:lnTo>
                  <a:pt x="3563066" y="454887"/>
                </a:lnTo>
                <a:lnTo>
                  <a:pt x="3561841" y="461009"/>
                </a:lnTo>
                <a:lnTo>
                  <a:pt x="3559048" y="467359"/>
                </a:lnTo>
                <a:lnTo>
                  <a:pt x="3556254" y="476249"/>
                </a:lnTo>
                <a:lnTo>
                  <a:pt x="3682045" y="476249"/>
                </a:lnTo>
                <a:lnTo>
                  <a:pt x="3686571" y="462279"/>
                </a:lnTo>
                <a:lnTo>
                  <a:pt x="3687306" y="459739"/>
                </a:lnTo>
                <a:lnTo>
                  <a:pt x="3609848" y="459739"/>
                </a:lnTo>
                <a:lnTo>
                  <a:pt x="3609848" y="454659"/>
                </a:lnTo>
                <a:lnTo>
                  <a:pt x="3592067" y="454659"/>
                </a:lnTo>
                <a:lnTo>
                  <a:pt x="3592067" y="449579"/>
                </a:lnTo>
                <a:lnTo>
                  <a:pt x="3590671" y="445769"/>
                </a:lnTo>
                <a:lnTo>
                  <a:pt x="3590671" y="429259"/>
                </a:lnTo>
                <a:close/>
              </a:path>
              <a:path w="9144000" h="709929">
                <a:moveTo>
                  <a:pt x="3134741" y="472439"/>
                </a:moveTo>
                <a:lnTo>
                  <a:pt x="3134741" y="473709"/>
                </a:lnTo>
                <a:lnTo>
                  <a:pt x="3134973" y="473286"/>
                </a:lnTo>
                <a:lnTo>
                  <a:pt x="3134741" y="472439"/>
                </a:lnTo>
                <a:close/>
              </a:path>
              <a:path w="9144000" h="709929">
                <a:moveTo>
                  <a:pt x="3966845" y="453389"/>
                </a:moveTo>
                <a:lnTo>
                  <a:pt x="3818636" y="453389"/>
                </a:lnTo>
                <a:lnTo>
                  <a:pt x="3820033" y="461009"/>
                </a:lnTo>
                <a:lnTo>
                  <a:pt x="3818636" y="467359"/>
                </a:lnTo>
                <a:lnTo>
                  <a:pt x="3818636" y="473709"/>
                </a:lnTo>
                <a:lnTo>
                  <a:pt x="3960545" y="473709"/>
                </a:lnTo>
                <a:lnTo>
                  <a:pt x="3959987" y="472439"/>
                </a:lnTo>
                <a:lnTo>
                  <a:pt x="3958716" y="469899"/>
                </a:lnTo>
                <a:lnTo>
                  <a:pt x="3959987" y="466089"/>
                </a:lnTo>
                <a:lnTo>
                  <a:pt x="3962780" y="463549"/>
                </a:lnTo>
                <a:lnTo>
                  <a:pt x="3964178" y="459739"/>
                </a:lnTo>
                <a:lnTo>
                  <a:pt x="3966845" y="459739"/>
                </a:lnTo>
                <a:lnTo>
                  <a:pt x="3965575" y="458469"/>
                </a:lnTo>
                <a:lnTo>
                  <a:pt x="3966844" y="457200"/>
                </a:lnTo>
                <a:lnTo>
                  <a:pt x="3966845" y="453389"/>
                </a:lnTo>
                <a:close/>
              </a:path>
              <a:path w="9144000" h="709929">
                <a:moveTo>
                  <a:pt x="4748275" y="457200"/>
                </a:moveTo>
                <a:lnTo>
                  <a:pt x="4657598" y="457200"/>
                </a:lnTo>
                <a:lnTo>
                  <a:pt x="4658995" y="462279"/>
                </a:lnTo>
                <a:lnTo>
                  <a:pt x="4658995" y="468629"/>
                </a:lnTo>
                <a:lnTo>
                  <a:pt x="4660392" y="473709"/>
                </a:lnTo>
                <a:lnTo>
                  <a:pt x="4744140" y="473709"/>
                </a:lnTo>
                <a:lnTo>
                  <a:pt x="4746200" y="464819"/>
                </a:lnTo>
                <a:lnTo>
                  <a:pt x="4748275" y="457200"/>
                </a:lnTo>
                <a:close/>
              </a:path>
              <a:path w="9144000" h="709929">
                <a:moveTo>
                  <a:pt x="5908675" y="466089"/>
                </a:moveTo>
                <a:lnTo>
                  <a:pt x="5817997" y="466089"/>
                </a:lnTo>
                <a:lnTo>
                  <a:pt x="5817997" y="473709"/>
                </a:lnTo>
                <a:lnTo>
                  <a:pt x="5894959" y="473709"/>
                </a:lnTo>
                <a:lnTo>
                  <a:pt x="5894959" y="471169"/>
                </a:lnTo>
                <a:lnTo>
                  <a:pt x="5896356" y="467359"/>
                </a:lnTo>
                <a:lnTo>
                  <a:pt x="5908209" y="467359"/>
                </a:lnTo>
                <a:lnTo>
                  <a:pt x="5908675" y="466089"/>
                </a:lnTo>
                <a:close/>
              </a:path>
              <a:path w="9144000" h="709929">
                <a:moveTo>
                  <a:pt x="6519799" y="334009"/>
                </a:moveTo>
                <a:lnTo>
                  <a:pt x="6514026" y="385931"/>
                </a:lnTo>
                <a:lnTo>
                  <a:pt x="6511544" y="430529"/>
                </a:lnTo>
                <a:lnTo>
                  <a:pt x="6510147" y="430529"/>
                </a:lnTo>
                <a:lnTo>
                  <a:pt x="6511544" y="431799"/>
                </a:lnTo>
                <a:lnTo>
                  <a:pt x="6510714" y="440689"/>
                </a:lnTo>
                <a:lnTo>
                  <a:pt x="6509579" y="457200"/>
                </a:lnTo>
                <a:lnTo>
                  <a:pt x="6508868" y="464819"/>
                </a:lnTo>
                <a:lnTo>
                  <a:pt x="6508750" y="472439"/>
                </a:lnTo>
                <a:lnTo>
                  <a:pt x="6507480" y="473709"/>
                </a:lnTo>
                <a:lnTo>
                  <a:pt x="6543167" y="473709"/>
                </a:lnTo>
                <a:lnTo>
                  <a:pt x="6543167" y="472439"/>
                </a:lnTo>
                <a:lnTo>
                  <a:pt x="6540373" y="472439"/>
                </a:lnTo>
                <a:lnTo>
                  <a:pt x="6540373" y="469899"/>
                </a:lnTo>
                <a:lnTo>
                  <a:pt x="6538976" y="468629"/>
                </a:lnTo>
                <a:lnTo>
                  <a:pt x="6540829" y="462279"/>
                </a:lnTo>
                <a:lnTo>
                  <a:pt x="6542278" y="455929"/>
                </a:lnTo>
                <a:lnTo>
                  <a:pt x="6543440" y="449579"/>
                </a:lnTo>
                <a:lnTo>
                  <a:pt x="6544436" y="443229"/>
                </a:lnTo>
                <a:lnTo>
                  <a:pt x="6547560" y="431799"/>
                </a:lnTo>
                <a:lnTo>
                  <a:pt x="6548003" y="430529"/>
                </a:lnTo>
                <a:lnTo>
                  <a:pt x="6511544" y="430529"/>
                </a:lnTo>
                <a:lnTo>
                  <a:pt x="6510147" y="429259"/>
                </a:lnTo>
                <a:lnTo>
                  <a:pt x="6548446" y="429259"/>
                </a:lnTo>
                <a:lnTo>
                  <a:pt x="6550730" y="422680"/>
                </a:lnTo>
                <a:lnTo>
                  <a:pt x="6553759" y="412749"/>
                </a:lnTo>
                <a:lnTo>
                  <a:pt x="6555544" y="407669"/>
                </a:lnTo>
                <a:lnTo>
                  <a:pt x="6526657" y="407669"/>
                </a:lnTo>
                <a:lnTo>
                  <a:pt x="6524406" y="377189"/>
                </a:lnTo>
                <a:lnTo>
                  <a:pt x="6522162" y="354173"/>
                </a:lnTo>
                <a:lnTo>
                  <a:pt x="6520474" y="339064"/>
                </a:lnTo>
                <a:lnTo>
                  <a:pt x="6519799" y="334009"/>
                </a:lnTo>
                <a:close/>
              </a:path>
              <a:path w="9144000" h="709929">
                <a:moveTo>
                  <a:pt x="8586243" y="462279"/>
                </a:moveTo>
                <a:lnTo>
                  <a:pt x="8541258" y="462279"/>
                </a:lnTo>
                <a:lnTo>
                  <a:pt x="8542528" y="464819"/>
                </a:lnTo>
                <a:lnTo>
                  <a:pt x="8542635" y="467555"/>
                </a:lnTo>
                <a:lnTo>
                  <a:pt x="8543925" y="469899"/>
                </a:lnTo>
                <a:lnTo>
                  <a:pt x="8543925" y="471169"/>
                </a:lnTo>
                <a:lnTo>
                  <a:pt x="8542528" y="472439"/>
                </a:lnTo>
                <a:lnTo>
                  <a:pt x="8542528" y="473709"/>
                </a:lnTo>
                <a:lnTo>
                  <a:pt x="8587412" y="473709"/>
                </a:lnTo>
                <a:lnTo>
                  <a:pt x="8587299" y="472439"/>
                </a:lnTo>
                <a:lnTo>
                  <a:pt x="8586470" y="466089"/>
                </a:lnTo>
                <a:lnTo>
                  <a:pt x="8586243" y="462279"/>
                </a:lnTo>
                <a:close/>
              </a:path>
              <a:path w="9144000" h="709929">
                <a:moveTo>
                  <a:pt x="2941908" y="453389"/>
                </a:moveTo>
                <a:lnTo>
                  <a:pt x="2732405" y="453389"/>
                </a:lnTo>
                <a:lnTo>
                  <a:pt x="2732321" y="454887"/>
                </a:lnTo>
                <a:lnTo>
                  <a:pt x="2731008" y="458469"/>
                </a:lnTo>
                <a:lnTo>
                  <a:pt x="2730309" y="459104"/>
                </a:lnTo>
                <a:lnTo>
                  <a:pt x="2729611" y="461009"/>
                </a:lnTo>
                <a:lnTo>
                  <a:pt x="2728214" y="466089"/>
                </a:lnTo>
                <a:lnTo>
                  <a:pt x="2726817" y="472439"/>
                </a:lnTo>
                <a:lnTo>
                  <a:pt x="2749486" y="472439"/>
                </a:lnTo>
                <a:lnTo>
                  <a:pt x="2750185" y="468629"/>
                </a:lnTo>
                <a:lnTo>
                  <a:pt x="2751582" y="463549"/>
                </a:lnTo>
                <a:lnTo>
                  <a:pt x="2943832" y="463549"/>
                </a:lnTo>
                <a:lnTo>
                  <a:pt x="2942330" y="455929"/>
                </a:lnTo>
                <a:lnTo>
                  <a:pt x="2941908" y="453389"/>
                </a:lnTo>
                <a:close/>
              </a:path>
              <a:path w="9144000" h="709929">
                <a:moveTo>
                  <a:pt x="6543167" y="458469"/>
                </a:moveTo>
                <a:lnTo>
                  <a:pt x="6541770" y="463549"/>
                </a:lnTo>
                <a:lnTo>
                  <a:pt x="6540373" y="472439"/>
                </a:lnTo>
                <a:lnTo>
                  <a:pt x="6543167" y="472439"/>
                </a:lnTo>
                <a:lnTo>
                  <a:pt x="6543167" y="458469"/>
                </a:lnTo>
                <a:close/>
              </a:path>
              <a:path w="9144000" h="709929">
                <a:moveTo>
                  <a:pt x="7058025" y="340359"/>
                </a:moveTo>
                <a:lnTo>
                  <a:pt x="7059072" y="349249"/>
                </a:lnTo>
                <a:lnTo>
                  <a:pt x="7062228" y="370952"/>
                </a:lnTo>
                <a:lnTo>
                  <a:pt x="7063045" y="378459"/>
                </a:lnTo>
                <a:lnTo>
                  <a:pt x="7064261" y="395955"/>
                </a:lnTo>
                <a:lnTo>
                  <a:pt x="7065766" y="414019"/>
                </a:lnTo>
                <a:lnTo>
                  <a:pt x="7066849" y="436879"/>
                </a:lnTo>
                <a:lnTo>
                  <a:pt x="7066972" y="438150"/>
                </a:lnTo>
                <a:lnTo>
                  <a:pt x="7067851" y="440689"/>
                </a:lnTo>
                <a:lnTo>
                  <a:pt x="7070310" y="447039"/>
                </a:lnTo>
                <a:lnTo>
                  <a:pt x="7073138" y="454659"/>
                </a:lnTo>
                <a:lnTo>
                  <a:pt x="7070471" y="461009"/>
                </a:lnTo>
                <a:lnTo>
                  <a:pt x="7067677" y="467359"/>
                </a:lnTo>
                <a:lnTo>
                  <a:pt x="7065009" y="472439"/>
                </a:lnTo>
                <a:lnTo>
                  <a:pt x="7237460" y="472439"/>
                </a:lnTo>
                <a:lnTo>
                  <a:pt x="7237285" y="471169"/>
                </a:lnTo>
                <a:lnTo>
                  <a:pt x="7237052" y="469899"/>
                </a:lnTo>
                <a:lnTo>
                  <a:pt x="7108952" y="469899"/>
                </a:lnTo>
                <a:lnTo>
                  <a:pt x="7108952" y="468629"/>
                </a:lnTo>
                <a:lnTo>
                  <a:pt x="7107555" y="463549"/>
                </a:lnTo>
                <a:lnTo>
                  <a:pt x="7107555" y="459739"/>
                </a:lnTo>
                <a:lnTo>
                  <a:pt x="7106158" y="453389"/>
                </a:lnTo>
                <a:lnTo>
                  <a:pt x="7112704" y="431799"/>
                </a:lnTo>
                <a:lnTo>
                  <a:pt x="7118365" y="412749"/>
                </a:lnTo>
                <a:lnTo>
                  <a:pt x="7078726" y="412749"/>
                </a:lnTo>
                <a:lnTo>
                  <a:pt x="7077329" y="408939"/>
                </a:lnTo>
                <a:lnTo>
                  <a:pt x="7077329" y="405129"/>
                </a:lnTo>
                <a:lnTo>
                  <a:pt x="7075932" y="402589"/>
                </a:lnTo>
                <a:lnTo>
                  <a:pt x="7073856" y="392429"/>
                </a:lnTo>
                <a:lnTo>
                  <a:pt x="7071804" y="383539"/>
                </a:lnTo>
                <a:lnTo>
                  <a:pt x="7069752" y="375919"/>
                </a:lnTo>
                <a:lnTo>
                  <a:pt x="7063865" y="358139"/>
                </a:lnTo>
                <a:lnTo>
                  <a:pt x="7060803" y="349249"/>
                </a:lnTo>
                <a:lnTo>
                  <a:pt x="7058687" y="342632"/>
                </a:lnTo>
                <a:lnTo>
                  <a:pt x="7058025" y="340359"/>
                </a:lnTo>
                <a:close/>
              </a:path>
              <a:path w="9144000" h="709929">
                <a:moveTo>
                  <a:pt x="7445375" y="458469"/>
                </a:moveTo>
                <a:lnTo>
                  <a:pt x="7443978" y="463549"/>
                </a:lnTo>
                <a:lnTo>
                  <a:pt x="7442581" y="467359"/>
                </a:lnTo>
                <a:lnTo>
                  <a:pt x="7439914" y="472439"/>
                </a:lnTo>
                <a:lnTo>
                  <a:pt x="7443512" y="472439"/>
                </a:lnTo>
                <a:lnTo>
                  <a:pt x="7443978" y="469899"/>
                </a:lnTo>
                <a:lnTo>
                  <a:pt x="7445375" y="464819"/>
                </a:lnTo>
                <a:lnTo>
                  <a:pt x="7445375" y="458469"/>
                </a:lnTo>
                <a:close/>
              </a:path>
              <a:path w="9144000" h="709929">
                <a:moveTo>
                  <a:pt x="897390" y="388619"/>
                </a:moveTo>
                <a:lnTo>
                  <a:pt x="868857" y="388619"/>
                </a:lnTo>
                <a:lnTo>
                  <a:pt x="870242" y="392429"/>
                </a:lnTo>
                <a:lnTo>
                  <a:pt x="870242" y="396239"/>
                </a:lnTo>
                <a:lnTo>
                  <a:pt x="874121" y="443229"/>
                </a:lnTo>
                <a:lnTo>
                  <a:pt x="874356" y="471169"/>
                </a:lnTo>
                <a:lnTo>
                  <a:pt x="948818" y="471169"/>
                </a:lnTo>
                <a:lnTo>
                  <a:pt x="949883" y="463549"/>
                </a:lnTo>
                <a:lnTo>
                  <a:pt x="949883" y="461009"/>
                </a:lnTo>
                <a:lnTo>
                  <a:pt x="1004569" y="461009"/>
                </a:lnTo>
                <a:lnTo>
                  <a:pt x="1006555" y="449579"/>
                </a:lnTo>
                <a:lnTo>
                  <a:pt x="981468" y="449579"/>
                </a:lnTo>
                <a:lnTo>
                  <a:pt x="979307" y="443229"/>
                </a:lnTo>
                <a:lnTo>
                  <a:pt x="911428" y="443229"/>
                </a:lnTo>
                <a:lnTo>
                  <a:pt x="908685" y="434339"/>
                </a:lnTo>
                <a:lnTo>
                  <a:pt x="908685" y="430529"/>
                </a:lnTo>
                <a:lnTo>
                  <a:pt x="909599" y="427989"/>
                </a:lnTo>
                <a:lnTo>
                  <a:pt x="907313" y="427989"/>
                </a:lnTo>
                <a:lnTo>
                  <a:pt x="897390" y="388619"/>
                </a:lnTo>
                <a:close/>
              </a:path>
              <a:path w="9144000" h="709929">
                <a:moveTo>
                  <a:pt x="1236875" y="463549"/>
                </a:moveTo>
                <a:lnTo>
                  <a:pt x="1190205" y="463549"/>
                </a:lnTo>
                <a:lnTo>
                  <a:pt x="1190205" y="471169"/>
                </a:lnTo>
                <a:lnTo>
                  <a:pt x="1236880" y="471169"/>
                </a:lnTo>
                <a:lnTo>
                  <a:pt x="1236875" y="463549"/>
                </a:lnTo>
                <a:close/>
              </a:path>
              <a:path w="9144000" h="709929">
                <a:moveTo>
                  <a:pt x="3134741" y="469899"/>
                </a:moveTo>
                <a:lnTo>
                  <a:pt x="3133344" y="471169"/>
                </a:lnTo>
                <a:lnTo>
                  <a:pt x="3134741" y="471169"/>
                </a:lnTo>
                <a:lnTo>
                  <a:pt x="3134741" y="469899"/>
                </a:lnTo>
                <a:close/>
              </a:path>
              <a:path w="9144000" h="709929">
                <a:moveTo>
                  <a:pt x="4530160" y="468629"/>
                </a:moveTo>
                <a:lnTo>
                  <a:pt x="4499737" y="468629"/>
                </a:lnTo>
                <a:lnTo>
                  <a:pt x="4499737" y="471169"/>
                </a:lnTo>
                <a:lnTo>
                  <a:pt x="4530028" y="471169"/>
                </a:lnTo>
                <a:lnTo>
                  <a:pt x="4530160" y="468629"/>
                </a:lnTo>
                <a:close/>
              </a:path>
              <a:path w="9144000" h="709929">
                <a:moveTo>
                  <a:pt x="6339840" y="414019"/>
                </a:moveTo>
                <a:lnTo>
                  <a:pt x="6336993" y="438150"/>
                </a:lnTo>
                <a:lnTo>
                  <a:pt x="6336411" y="443229"/>
                </a:lnTo>
                <a:lnTo>
                  <a:pt x="6334506" y="462279"/>
                </a:lnTo>
                <a:lnTo>
                  <a:pt x="6334379" y="466089"/>
                </a:lnTo>
                <a:lnTo>
                  <a:pt x="6331585" y="471169"/>
                </a:lnTo>
                <a:lnTo>
                  <a:pt x="6440170" y="471169"/>
                </a:lnTo>
                <a:lnTo>
                  <a:pt x="6440170" y="469899"/>
                </a:lnTo>
                <a:lnTo>
                  <a:pt x="6473063" y="469899"/>
                </a:lnTo>
                <a:lnTo>
                  <a:pt x="6475857" y="462279"/>
                </a:lnTo>
                <a:lnTo>
                  <a:pt x="6476089" y="461009"/>
                </a:lnTo>
                <a:lnTo>
                  <a:pt x="6455283" y="461009"/>
                </a:lnTo>
                <a:lnTo>
                  <a:pt x="6453886" y="459739"/>
                </a:lnTo>
                <a:lnTo>
                  <a:pt x="6453886" y="458469"/>
                </a:lnTo>
                <a:lnTo>
                  <a:pt x="6452489" y="458469"/>
                </a:lnTo>
                <a:lnTo>
                  <a:pt x="6447028" y="452119"/>
                </a:lnTo>
                <a:lnTo>
                  <a:pt x="6442837" y="448309"/>
                </a:lnTo>
                <a:lnTo>
                  <a:pt x="6438773" y="444499"/>
                </a:lnTo>
                <a:lnTo>
                  <a:pt x="6438265" y="441959"/>
                </a:lnTo>
                <a:lnTo>
                  <a:pt x="6342634" y="441959"/>
                </a:lnTo>
                <a:lnTo>
                  <a:pt x="6341224" y="426719"/>
                </a:lnTo>
                <a:lnTo>
                  <a:pt x="6340713" y="421639"/>
                </a:lnTo>
                <a:lnTo>
                  <a:pt x="6339840" y="414019"/>
                </a:lnTo>
                <a:close/>
              </a:path>
              <a:path w="9144000" h="709929">
                <a:moveTo>
                  <a:pt x="7833995" y="467359"/>
                </a:moveTo>
                <a:lnTo>
                  <a:pt x="7795514" y="467359"/>
                </a:lnTo>
                <a:lnTo>
                  <a:pt x="7795514" y="468629"/>
                </a:lnTo>
                <a:lnTo>
                  <a:pt x="7796910" y="468629"/>
                </a:lnTo>
                <a:lnTo>
                  <a:pt x="7796910" y="469899"/>
                </a:lnTo>
                <a:lnTo>
                  <a:pt x="7795514" y="471169"/>
                </a:lnTo>
                <a:lnTo>
                  <a:pt x="7835392" y="471169"/>
                </a:lnTo>
                <a:lnTo>
                  <a:pt x="7833995" y="467359"/>
                </a:lnTo>
                <a:close/>
              </a:path>
              <a:path w="9144000" h="709929">
                <a:moveTo>
                  <a:pt x="5550380" y="429259"/>
                </a:moveTo>
                <a:lnTo>
                  <a:pt x="5532374" y="429259"/>
                </a:lnTo>
                <a:lnTo>
                  <a:pt x="5536565" y="435609"/>
                </a:lnTo>
                <a:lnTo>
                  <a:pt x="5540629" y="444499"/>
                </a:lnTo>
                <a:lnTo>
                  <a:pt x="5544709" y="450682"/>
                </a:lnTo>
                <a:lnTo>
                  <a:pt x="5544820" y="452119"/>
                </a:lnTo>
                <a:lnTo>
                  <a:pt x="5546090" y="452119"/>
                </a:lnTo>
                <a:lnTo>
                  <a:pt x="5546090" y="454659"/>
                </a:lnTo>
                <a:lnTo>
                  <a:pt x="5544820" y="454659"/>
                </a:lnTo>
                <a:lnTo>
                  <a:pt x="5544819" y="457200"/>
                </a:lnTo>
                <a:lnTo>
                  <a:pt x="5542026" y="461009"/>
                </a:lnTo>
                <a:lnTo>
                  <a:pt x="5539232" y="466089"/>
                </a:lnTo>
                <a:lnTo>
                  <a:pt x="5536565" y="469899"/>
                </a:lnTo>
                <a:lnTo>
                  <a:pt x="5774205" y="469899"/>
                </a:lnTo>
                <a:lnTo>
                  <a:pt x="5774020" y="468629"/>
                </a:lnTo>
                <a:lnTo>
                  <a:pt x="5640959" y="468629"/>
                </a:lnTo>
                <a:lnTo>
                  <a:pt x="5640959" y="466089"/>
                </a:lnTo>
                <a:lnTo>
                  <a:pt x="5639562" y="463549"/>
                </a:lnTo>
                <a:lnTo>
                  <a:pt x="5639562" y="461009"/>
                </a:lnTo>
                <a:lnTo>
                  <a:pt x="5637468" y="449579"/>
                </a:lnTo>
                <a:lnTo>
                  <a:pt x="5635140" y="438150"/>
                </a:lnTo>
                <a:lnTo>
                  <a:pt x="5555742" y="438150"/>
                </a:lnTo>
                <a:lnTo>
                  <a:pt x="5550380" y="429259"/>
                </a:lnTo>
                <a:close/>
              </a:path>
              <a:path w="9144000" h="709929">
                <a:moveTo>
                  <a:pt x="7114413" y="435609"/>
                </a:moveTo>
                <a:lnTo>
                  <a:pt x="7114413" y="447039"/>
                </a:lnTo>
                <a:lnTo>
                  <a:pt x="7113016" y="454659"/>
                </a:lnTo>
                <a:lnTo>
                  <a:pt x="7110222" y="462279"/>
                </a:lnTo>
                <a:lnTo>
                  <a:pt x="7108952" y="469899"/>
                </a:lnTo>
                <a:lnTo>
                  <a:pt x="7237052" y="469899"/>
                </a:lnTo>
                <a:lnTo>
                  <a:pt x="7236121" y="464819"/>
                </a:lnTo>
                <a:lnTo>
                  <a:pt x="7194042" y="464819"/>
                </a:lnTo>
                <a:lnTo>
                  <a:pt x="7191248" y="459739"/>
                </a:lnTo>
                <a:lnTo>
                  <a:pt x="7191248" y="457200"/>
                </a:lnTo>
                <a:lnTo>
                  <a:pt x="7192077" y="449579"/>
                </a:lnTo>
                <a:lnTo>
                  <a:pt x="7192563" y="441959"/>
                </a:lnTo>
                <a:lnTo>
                  <a:pt x="7115809" y="441959"/>
                </a:lnTo>
                <a:lnTo>
                  <a:pt x="7114413" y="435609"/>
                </a:lnTo>
                <a:close/>
              </a:path>
              <a:path w="9144000" h="709929">
                <a:moveTo>
                  <a:pt x="354040" y="449579"/>
                </a:moveTo>
                <a:lnTo>
                  <a:pt x="329171" y="449579"/>
                </a:lnTo>
                <a:lnTo>
                  <a:pt x="329171" y="452119"/>
                </a:lnTo>
                <a:lnTo>
                  <a:pt x="330555" y="457200"/>
                </a:lnTo>
                <a:lnTo>
                  <a:pt x="330555" y="459739"/>
                </a:lnTo>
                <a:lnTo>
                  <a:pt x="327799" y="464819"/>
                </a:lnTo>
                <a:lnTo>
                  <a:pt x="326428" y="468629"/>
                </a:lnTo>
                <a:lnTo>
                  <a:pt x="422473" y="468629"/>
                </a:lnTo>
                <a:lnTo>
                  <a:pt x="421615" y="466089"/>
                </a:lnTo>
                <a:lnTo>
                  <a:pt x="358013" y="466089"/>
                </a:lnTo>
                <a:lnTo>
                  <a:pt x="355933" y="457200"/>
                </a:lnTo>
                <a:lnTo>
                  <a:pt x="354040" y="449579"/>
                </a:lnTo>
                <a:close/>
              </a:path>
              <a:path w="9144000" h="709929">
                <a:moveTo>
                  <a:pt x="5492945" y="467555"/>
                </a:moveTo>
                <a:lnTo>
                  <a:pt x="5491226" y="468629"/>
                </a:lnTo>
                <a:lnTo>
                  <a:pt x="5492157" y="468629"/>
                </a:lnTo>
                <a:lnTo>
                  <a:pt x="5492945" y="467555"/>
                </a:lnTo>
                <a:close/>
              </a:path>
              <a:path w="9144000" h="709929">
                <a:moveTo>
                  <a:pt x="5636768" y="406399"/>
                </a:moveTo>
                <a:lnTo>
                  <a:pt x="5637974" y="416559"/>
                </a:lnTo>
                <a:lnTo>
                  <a:pt x="5639661" y="427989"/>
                </a:lnTo>
                <a:lnTo>
                  <a:pt x="5642229" y="443229"/>
                </a:lnTo>
                <a:lnTo>
                  <a:pt x="5642229" y="447039"/>
                </a:lnTo>
                <a:lnTo>
                  <a:pt x="5643626" y="449579"/>
                </a:lnTo>
                <a:lnTo>
                  <a:pt x="5643626" y="453389"/>
                </a:lnTo>
                <a:lnTo>
                  <a:pt x="5642229" y="458469"/>
                </a:lnTo>
                <a:lnTo>
                  <a:pt x="5642229" y="463549"/>
                </a:lnTo>
                <a:lnTo>
                  <a:pt x="5640959" y="467359"/>
                </a:lnTo>
                <a:lnTo>
                  <a:pt x="5640959" y="468629"/>
                </a:lnTo>
                <a:lnTo>
                  <a:pt x="5774020" y="468629"/>
                </a:lnTo>
                <a:lnTo>
                  <a:pt x="5772350" y="457200"/>
                </a:lnTo>
                <a:lnTo>
                  <a:pt x="5752084" y="457200"/>
                </a:lnTo>
                <a:lnTo>
                  <a:pt x="5752084" y="454659"/>
                </a:lnTo>
                <a:lnTo>
                  <a:pt x="5750814" y="453389"/>
                </a:lnTo>
                <a:lnTo>
                  <a:pt x="5750814" y="452119"/>
                </a:lnTo>
                <a:lnTo>
                  <a:pt x="5749417" y="439419"/>
                </a:lnTo>
                <a:lnTo>
                  <a:pt x="5749374" y="438150"/>
                </a:lnTo>
                <a:lnTo>
                  <a:pt x="5730113" y="438150"/>
                </a:lnTo>
                <a:lnTo>
                  <a:pt x="5727446" y="431799"/>
                </a:lnTo>
                <a:lnTo>
                  <a:pt x="5726514" y="430529"/>
                </a:lnTo>
                <a:lnTo>
                  <a:pt x="5646420" y="430529"/>
                </a:lnTo>
                <a:lnTo>
                  <a:pt x="5646097" y="429259"/>
                </a:lnTo>
                <a:lnTo>
                  <a:pt x="5643626" y="429259"/>
                </a:lnTo>
                <a:lnTo>
                  <a:pt x="5639562" y="414019"/>
                </a:lnTo>
                <a:lnTo>
                  <a:pt x="5636768" y="406399"/>
                </a:lnTo>
                <a:close/>
              </a:path>
              <a:path w="9144000" h="709929">
                <a:moveTo>
                  <a:pt x="8962771" y="344169"/>
                </a:moveTo>
                <a:lnTo>
                  <a:pt x="8959881" y="350519"/>
                </a:lnTo>
                <a:lnTo>
                  <a:pt x="8956346" y="359663"/>
                </a:lnTo>
                <a:lnTo>
                  <a:pt x="8951807" y="370952"/>
                </a:lnTo>
                <a:lnTo>
                  <a:pt x="8945529" y="387836"/>
                </a:lnTo>
                <a:lnTo>
                  <a:pt x="8943312" y="393699"/>
                </a:lnTo>
                <a:lnTo>
                  <a:pt x="8939403" y="402589"/>
                </a:lnTo>
                <a:lnTo>
                  <a:pt x="8934265" y="416559"/>
                </a:lnTo>
                <a:lnTo>
                  <a:pt x="8932417" y="421639"/>
                </a:lnTo>
                <a:lnTo>
                  <a:pt x="8928189" y="432482"/>
                </a:lnTo>
                <a:lnTo>
                  <a:pt x="8924290" y="443229"/>
                </a:lnTo>
                <a:lnTo>
                  <a:pt x="8921853" y="450849"/>
                </a:lnTo>
                <a:lnTo>
                  <a:pt x="8916035" y="468629"/>
                </a:lnTo>
                <a:lnTo>
                  <a:pt x="8936497" y="468629"/>
                </a:lnTo>
                <a:lnTo>
                  <a:pt x="8938702" y="457200"/>
                </a:lnTo>
                <a:lnTo>
                  <a:pt x="8940800" y="447039"/>
                </a:lnTo>
                <a:lnTo>
                  <a:pt x="8945094" y="424179"/>
                </a:lnTo>
                <a:lnTo>
                  <a:pt x="8957595" y="370839"/>
                </a:lnTo>
                <a:lnTo>
                  <a:pt x="8959877" y="360679"/>
                </a:lnTo>
                <a:lnTo>
                  <a:pt x="8961564" y="351789"/>
                </a:lnTo>
                <a:lnTo>
                  <a:pt x="8962489" y="345439"/>
                </a:lnTo>
                <a:lnTo>
                  <a:pt x="8962771" y="344169"/>
                </a:lnTo>
                <a:close/>
              </a:path>
              <a:path w="9144000" h="709929">
                <a:moveTo>
                  <a:pt x="5496687" y="464819"/>
                </a:moveTo>
                <a:lnTo>
                  <a:pt x="5494020" y="466089"/>
                </a:lnTo>
                <a:lnTo>
                  <a:pt x="5492945" y="467555"/>
                </a:lnTo>
                <a:lnTo>
                  <a:pt x="5495290" y="466089"/>
                </a:lnTo>
                <a:lnTo>
                  <a:pt x="5496687" y="464819"/>
                </a:lnTo>
                <a:close/>
              </a:path>
              <a:path w="9144000" h="709929">
                <a:moveTo>
                  <a:pt x="3149854" y="440689"/>
                </a:moveTo>
                <a:lnTo>
                  <a:pt x="3151251" y="444499"/>
                </a:lnTo>
                <a:lnTo>
                  <a:pt x="3151251" y="450849"/>
                </a:lnTo>
                <a:lnTo>
                  <a:pt x="3147060" y="467359"/>
                </a:lnTo>
                <a:lnTo>
                  <a:pt x="3443732" y="467359"/>
                </a:lnTo>
                <a:lnTo>
                  <a:pt x="3443732" y="463549"/>
                </a:lnTo>
                <a:lnTo>
                  <a:pt x="3445129" y="462279"/>
                </a:lnTo>
                <a:lnTo>
                  <a:pt x="3445854" y="457200"/>
                </a:lnTo>
                <a:lnTo>
                  <a:pt x="3362706" y="457200"/>
                </a:lnTo>
                <a:lnTo>
                  <a:pt x="3355848" y="448309"/>
                </a:lnTo>
                <a:lnTo>
                  <a:pt x="3357245" y="443229"/>
                </a:lnTo>
                <a:lnTo>
                  <a:pt x="3151251" y="443229"/>
                </a:lnTo>
                <a:lnTo>
                  <a:pt x="3149854" y="440689"/>
                </a:lnTo>
                <a:close/>
              </a:path>
              <a:path w="9144000" h="709929">
                <a:moveTo>
                  <a:pt x="3538823" y="421639"/>
                </a:moveTo>
                <a:lnTo>
                  <a:pt x="3530219" y="421639"/>
                </a:lnTo>
                <a:lnTo>
                  <a:pt x="3531616" y="426719"/>
                </a:lnTo>
                <a:lnTo>
                  <a:pt x="3531689" y="432133"/>
                </a:lnTo>
                <a:lnTo>
                  <a:pt x="3532967" y="437943"/>
                </a:lnTo>
                <a:lnTo>
                  <a:pt x="3533013" y="440689"/>
                </a:lnTo>
                <a:lnTo>
                  <a:pt x="3534283" y="443229"/>
                </a:lnTo>
                <a:lnTo>
                  <a:pt x="3454654" y="443229"/>
                </a:lnTo>
                <a:lnTo>
                  <a:pt x="3456051" y="448309"/>
                </a:lnTo>
                <a:lnTo>
                  <a:pt x="3457448" y="452119"/>
                </a:lnTo>
                <a:lnTo>
                  <a:pt x="3458845" y="458469"/>
                </a:lnTo>
                <a:lnTo>
                  <a:pt x="3458845" y="467359"/>
                </a:lnTo>
                <a:lnTo>
                  <a:pt x="3517900" y="467359"/>
                </a:lnTo>
                <a:lnTo>
                  <a:pt x="3516503" y="464819"/>
                </a:lnTo>
                <a:lnTo>
                  <a:pt x="3516503" y="461009"/>
                </a:lnTo>
                <a:lnTo>
                  <a:pt x="3515105" y="458469"/>
                </a:lnTo>
                <a:lnTo>
                  <a:pt x="3517900" y="450849"/>
                </a:lnTo>
                <a:lnTo>
                  <a:pt x="3519170" y="448309"/>
                </a:lnTo>
                <a:lnTo>
                  <a:pt x="3556254" y="448309"/>
                </a:lnTo>
                <a:lnTo>
                  <a:pt x="3556254" y="429259"/>
                </a:lnTo>
                <a:lnTo>
                  <a:pt x="3590671" y="429259"/>
                </a:lnTo>
                <a:lnTo>
                  <a:pt x="3590671" y="425449"/>
                </a:lnTo>
                <a:lnTo>
                  <a:pt x="3539871" y="425449"/>
                </a:lnTo>
                <a:lnTo>
                  <a:pt x="3538823" y="421639"/>
                </a:lnTo>
                <a:close/>
              </a:path>
              <a:path w="9144000" h="709929">
                <a:moveTo>
                  <a:pt x="3556254" y="448309"/>
                </a:moveTo>
                <a:lnTo>
                  <a:pt x="3519170" y="448309"/>
                </a:lnTo>
                <a:lnTo>
                  <a:pt x="3519170" y="450849"/>
                </a:lnTo>
                <a:lnTo>
                  <a:pt x="3520566" y="452119"/>
                </a:lnTo>
                <a:lnTo>
                  <a:pt x="3519169" y="457200"/>
                </a:lnTo>
                <a:lnTo>
                  <a:pt x="3517900" y="462279"/>
                </a:lnTo>
                <a:lnTo>
                  <a:pt x="3517900" y="467359"/>
                </a:lnTo>
                <a:lnTo>
                  <a:pt x="3556254" y="467359"/>
                </a:lnTo>
                <a:lnTo>
                  <a:pt x="3556254" y="448309"/>
                </a:lnTo>
                <a:close/>
              </a:path>
              <a:path w="9144000" h="709929">
                <a:moveTo>
                  <a:pt x="8649716" y="337819"/>
                </a:moveTo>
                <a:lnTo>
                  <a:pt x="8652605" y="349249"/>
                </a:lnTo>
                <a:lnTo>
                  <a:pt x="8656038" y="361949"/>
                </a:lnTo>
                <a:lnTo>
                  <a:pt x="8660674" y="381111"/>
                </a:lnTo>
                <a:lnTo>
                  <a:pt x="8664765" y="393699"/>
                </a:lnTo>
                <a:lnTo>
                  <a:pt x="8668893" y="408939"/>
                </a:lnTo>
                <a:lnTo>
                  <a:pt x="8666099" y="416559"/>
                </a:lnTo>
                <a:lnTo>
                  <a:pt x="8664829" y="421639"/>
                </a:lnTo>
                <a:lnTo>
                  <a:pt x="8663432" y="425449"/>
                </a:lnTo>
                <a:lnTo>
                  <a:pt x="8662035" y="430529"/>
                </a:lnTo>
                <a:lnTo>
                  <a:pt x="8660638" y="434339"/>
                </a:lnTo>
                <a:lnTo>
                  <a:pt x="8658615" y="441959"/>
                </a:lnTo>
                <a:lnTo>
                  <a:pt x="8656558" y="449579"/>
                </a:lnTo>
                <a:lnTo>
                  <a:pt x="8652383" y="466089"/>
                </a:lnTo>
                <a:lnTo>
                  <a:pt x="8652383" y="467359"/>
                </a:lnTo>
                <a:lnTo>
                  <a:pt x="8686906" y="467359"/>
                </a:lnTo>
                <a:lnTo>
                  <a:pt x="8685403" y="461009"/>
                </a:lnTo>
                <a:lnTo>
                  <a:pt x="8686230" y="453389"/>
                </a:lnTo>
                <a:lnTo>
                  <a:pt x="8687338" y="437943"/>
                </a:lnTo>
                <a:lnTo>
                  <a:pt x="8687988" y="432482"/>
                </a:lnTo>
                <a:lnTo>
                  <a:pt x="8685403" y="426719"/>
                </a:lnTo>
                <a:lnTo>
                  <a:pt x="8684006" y="422909"/>
                </a:lnTo>
                <a:lnTo>
                  <a:pt x="8681212" y="416559"/>
                </a:lnTo>
                <a:lnTo>
                  <a:pt x="8679942" y="412749"/>
                </a:lnTo>
                <a:lnTo>
                  <a:pt x="8679942" y="411479"/>
                </a:lnTo>
                <a:lnTo>
                  <a:pt x="8681444" y="402589"/>
                </a:lnTo>
                <a:lnTo>
                  <a:pt x="8682376" y="397509"/>
                </a:lnTo>
                <a:lnTo>
                  <a:pt x="8673084" y="397509"/>
                </a:lnTo>
                <a:lnTo>
                  <a:pt x="8667496" y="384809"/>
                </a:lnTo>
                <a:lnTo>
                  <a:pt x="8666099" y="378459"/>
                </a:lnTo>
                <a:lnTo>
                  <a:pt x="8659520" y="361949"/>
                </a:lnTo>
                <a:lnTo>
                  <a:pt x="8654335" y="349249"/>
                </a:lnTo>
                <a:lnTo>
                  <a:pt x="8650936" y="341629"/>
                </a:lnTo>
                <a:lnTo>
                  <a:pt x="8649716" y="337819"/>
                </a:lnTo>
                <a:close/>
              </a:path>
              <a:path w="9144000" h="709929">
                <a:moveTo>
                  <a:pt x="355800" y="361949"/>
                </a:moveTo>
                <a:lnTo>
                  <a:pt x="345655" y="361949"/>
                </a:lnTo>
                <a:lnTo>
                  <a:pt x="347027" y="364489"/>
                </a:lnTo>
                <a:lnTo>
                  <a:pt x="347027" y="368299"/>
                </a:lnTo>
                <a:lnTo>
                  <a:pt x="348399" y="372109"/>
                </a:lnTo>
                <a:lnTo>
                  <a:pt x="350733" y="381111"/>
                </a:lnTo>
                <a:lnTo>
                  <a:pt x="353382" y="389889"/>
                </a:lnTo>
                <a:lnTo>
                  <a:pt x="356319" y="398779"/>
                </a:lnTo>
                <a:lnTo>
                  <a:pt x="359384" y="407669"/>
                </a:lnTo>
                <a:lnTo>
                  <a:pt x="359384" y="408939"/>
                </a:lnTo>
                <a:lnTo>
                  <a:pt x="360756" y="410209"/>
                </a:lnTo>
                <a:lnTo>
                  <a:pt x="360747" y="414163"/>
                </a:lnTo>
                <a:lnTo>
                  <a:pt x="359953" y="427794"/>
                </a:lnTo>
                <a:lnTo>
                  <a:pt x="358827" y="453389"/>
                </a:lnTo>
                <a:lnTo>
                  <a:pt x="358013" y="466089"/>
                </a:lnTo>
                <a:lnTo>
                  <a:pt x="421615" y="466089"/>
                </a:lnTo>
                <a:lnTo>
                  <a:pt x="419470" y="459739"/>
                </a:lnTo>
                <a:lnTo>
                  <a:pt x="411568" y="435609"/>
                </a:lnTo>
                <a:lnTo>
                  <a:pt x="410197" y="429259"/>
                </a:lnTo>
                <a:lnTo>
                  <a:pt x="407454" y="421639"/>
                </a:lnTo>
                <a:lnTo>
                  <a:pt x="408697" y="408939"/>
                </a:lnTo>
                <a:lnTo>
                  <a:pt x="410647" y="393699"/>
                </a:lnTo>
                <a:lnTo>
                  <a:pt x="412802" y="374649"/>
                </a:lnTo>
                <a:lnTo>
                  <a:pt x="362140" y="374649"/>
                </a:lnTo>
                <a:lnTo>
                  <a:pt x="355800" y="361949"/>
                </a:lnTo>
                <a:close/>
              </a:path>
              <a:path w="9144000" h="709929">
                <a:moveTo>
                  <a:pt x="2066289" y="449579"/>
                </a:moveTo>
                <a:lnTo>
                  <a:pt x="2001774" y="449579"/>
                </a:lnTo>
                <a:lnTo>
                  <a:pt x="2003170" y="453389"/>
                </a:lnTo>
                <a:lnTo>
                  <a:pt x="2003170" y="458469"/>
                </a:lnTo>
                <a:lnTo>
                  <a:pt x="2004568" y="463549"/>
                </a:lnTo>
                <a:lnTo>
                  <a:pt x="2004568" y="466089"/>
                </a:lnTo>
                <a:lnTo>
                  <a:pt x="2069083" y="466089"/>
                </a:lnTo>
                <a:lnTo>
                  <a:pt x="2067687" y="464819"/>
                </a:lnTo>
                <a:lnTo>
                  <a:pt x="2067687" y="462279"/>
                </a:lnTo>
                <a:lnTo>
                  <a:pt x="2066289" y="461009"/>
                </a:lnTo>
                <a:lnTo>
                  <a:pt x="2066289" y="449579"/>
                </a:lnTo>
                <a:close/>
              </a:path>
              <a:path w="9144000" h="709929">
                <a:moveTo>
                  <a:pt x="2147781" y="444499"/>
                </a:moveTo>
                <a:lnTo>
                  <a:pt x="2066289" y="444499"/>
                </a:lnTo>
                <a:lnTo>
                  <a:pt x="2067650" y="450682"/>
                </a:lnTo>
                <a:lnTo>
                  <a:pt x="2067687" y="459739"/>
                </a:lnTo>
                <a:lnTo>
                  <a:pt x="2069083" y="466089"/>
                </a:lnTo>
                <a:lnTo>
                  <a:pt x="2302591" y="466089"/>
                </a:lnTo>
                <a:lnTo>
                  <a:pt x="2304081" y="463549"/>
                </a:lnTo>
                <a:lnTo>
                  <a:pt x="2305410" y="461009"/>
                </a:lnTo>
                <a:lnTo>
                  <a:pt x="2092452" y="461009"/>
                </a:lnTo>
                <a:lnTo>
                  <a:pt x="2092452" y="457200"/>
                </a:lnTo>
                <a:lnTo>
                  <a:pt x="2093849" y="454659"/>
                </a:lnTo>
                <a:lnTo>
                  <a:pt x="2150708" y="454659"/>
                </a:lnTo>
                <a:lnTo>
                  <a:pt x="2150110" y="450849"/>
                </a:lnTo>
                <a:lnTo>
                  <a:pt x="2147781" y="444499"/>
                </a:lnTo>
                <a:close/>
              </a:path>
              <a:path w="9144000" h="709929">
                <a:moveTo>
                  <a:pt x="5117719" y="384809"/>
                </a:moveTo>
                <a:lnTo>
                  <a:pt x="5102606" y="384809"/>
                </a:lnTo>
                <a:lnTo>
                  <a:pt x="5102606" y="392429"/>
                </a:lnTo>
                <a:lnTo>
                  <a:pt x="5105273" y="401319"/>
                </a:lnTo>
                <a:lnTo>
                  <a:pt x="5106670" y="408939"/>
                </a:lnTo>
                <a:lnTo>
                  <a:pt x="5109464" y="422909"/>
                </a:lnTo>
                <a:lnTo>
                  <a:pt x="5110861" y="427989"/>
                </a:lnTo>
                <a:lnTo>
                  <a:pt x="5109464" y="434339"/>
                </a:lnTo>
                <a:lnTo>
                  <a:pt x="5106670" y="440689"/>
                </a:lnTo>
                <a:lnTo>
                  <a:pt x="5105273" y="448309"/>
                </a:lnTo>
                <a:lnTo>
                  <a:pt x="5104003" y="453389"/>
                </a:lnTo>
                <a:lnTo>
                  <a:pt x="5101209" y="466089"/>
                </a:lnTo>
                <a:lnTo>
                  <a:pt x="5114130" y="466089"/>
                </a:lnTo>
                <a:lnTo>
                  <a:pt x="5114706" y="458469"/>
                </a:lnTo>
                <a:lnTo>
                  <a:pt x="5114925" y="452119"/>
                </a:lnTo>
                <a:lnTo>
                  <a:pt x="5193157" y="452119"/>
                </a:lnTo>
                <a:lnTo>
                  <a:pt x="5193073" y="450682"/>
                </a:lnTo>
                <a:lnTo>
                  <a:pt x="5192522" y="449579"/>
                </a:lnTo>
                <a:lnTo>
                  <a:pt x="5189093" y="449579"/>
                </a:lnTo>
                <a:lnTo>
                  <a:pt x="5186299" y="444499"/>
                </a:lnTo>
                <a:lnTo>
                  <a:pt x="5183632" y="440689"/>
                </a:lnTo>
                <a:lnTo>
                  <a:pt x="5182933" y="439419"/>
                </a:lnTo>
                <a:lnTo>
                  <a:pt x="5132832" y="439419"/>
                </a:lnTo>
                <a:lnTo>
                  <a:pt x="5130716" y="430529"/>
                </a:lnTo>
                <a:lnTo>
                  <a:pt x="5128407" y="422680"/>
                </a:lnTo>
                <a:lnTo>
                  <a:pt x="5126009" y="415289"/>
                </a:lnTo>
                <a:lnTo>
                  <a:pt x="5123180" y="407669"/>
                </a:lnTo>
                <a:lnTo>
                  <a:pt x="5124577" y="402589"/>
                </a:lnTo>
                <a:lnTo>
                  <a:pt x="5125643" y="400049"/>
                </a:lnTo>
                <a:lnTo>
                  <a:pt x="5123180" y="400049"/>
                </a:lnTo>
                <a:lnTo>
                  <a:pt x="5120386" y="392429"/>
                </a:lnTo>
                <a:lnTo>
                  <a:pt x="5119116" y="388619"/>
                </a:lnTo>
                <a:lnTo>
                  <a:pt x="5117719" y="386079"/>
                </a:lnTo>
                <a:lnTo>
                  <a:pt x="5117719" y="384809"/>
                </a:lnTo>
                <a:close/>
              </a:path>
              <a:path w="9144000" h="709929">
                <a:moveTo>
                  <a:pt x="7908163" y="430529"/>
                </a:moveTo>
                <a:lnTo>
                  <a:pt x="7909559" y="434339"/>
                </a:lnTo>
                <a:lnTo>
                  <a:pt x="7909559" y="439419"/>
                </a:lnTo>
                <a:lnTo>
                  <a:pt x="7908163" y="441959"/>
                </a:lnTo>
                <a:lnTo>
                  <a:pt x="7908163" y="445769"/>
                </a:lnTo>
                <a:lnTo>
                  <a:pt x="7906812" y="450682"/>
                </a:lnTo>
                <a:lnTo>
                  <a:pt x="7906715" y="454887"/>
                </a:lnTo>
                <a:lnTo>
                  <a:pt x="7905369" y="461009"/>
                </a:lnTo>
                <a:lnTo>
                  <a:pt x="7902575" y="463549"/>
                </a:lnTo>
                <a:lnTo>
                  <a:pt x="7899908" y="466089"/>
                </a:lnTo>
                <a:lnTo>
                  <a:pt x="8276844" y="466089"/>
                </a:lnTo>
                <a:lnTo>
                  <a:pt x="8277877" y="463549"/>
                </a:lnTo>
                <a:lnTo>
                  <a:pt x="8192389" y="463549"/>
                </a:lnTo>
                <a:lnTo>
                  <a:pt x="8190992" y="462279"/>
                </a:lnTo>
                <a:lnTo>
                  <a:pt x="8190992" y="461009"/>
                </a:lnTo>
                <a:lnTo>
                  <a:pt x="8189595" y="459739"/>
                </a:lnTo>
                <a:lnTo>
                  <a:pt x="8189595" y="458469"/>
                </a:lnTo>
                <a:lnTo>
                  <a:pt x="8026273" y="458469"/>
                </a:lnTo>
                <a:lnTo>
                  <a:pt x="8026273" y="453389"/>
                </a:lnTo>
                <a:lnTo>
                  <a:pt x="8024876" y="449579"/>
                </a:lnTo>
                <a:lnTo>
                  <a:pt x="8024876" y="445769"/>
                </a:lnTo>
                <a:lnTo>
                  <a:pt x="8024643" y="444499"/>
                </a:lnTo>
                <a:lnTo>
                  <a:pt x="7993253" y="444499"/>
                </a:lnTo>
                <a:lnTo>
                  <a:pt x="7995348" y="438150"/>
                </a:lnTo>
                <a:lnTo>
                  <a:pt x="7927340" y="438150"/>
                </a:lnTo>
                <a:lnTo>
                  <a:pt x="7927340" y="435609"/>
                </a:lnTo>
                <a:lnTo>
                  <a:pt x="7996186" y="435609"/>
                </a:lnTo>
                <a:lnTo>
                  <a:pt x="7997024" y="433069"/>
                </a:lnTo>
                <a:lnTo>
                  <a:pt x="7910830" y="433069"/>
                </a:lnTo>
                <a:lnTo>
                  <a:pt x="7908163" y="430529"/>
                </a:lnTo>
                <a:close/>
              </a:path>
              <a:path w="9144000" h="709929">
                <a:moveTo>
                  <a:pt x="1993519" y="425449"/>
                </a:moveTo>
                <a:lnTo>
                  <a:pt x="1846580" y="425449"/>
                </a:lnTo>
                <a:lnTo>
                  <a:pt x="1853485" y="440689"/>
                </a:lnTo>
                <a:lnTo>
                  <a:pt x="1857027" y="449579"/>
                </a:lnTo>
                <a:lnTo>
                  <a:pt x="1860295" y="458469"/>
                </a:lnTo>
                <a:lnTo>
                  <a:pt x="1860295" y="461009"/>
                </a:lnTo>
                <a:lnTo>
                  <a:pt x="1859026" y="462279"/>
                </a:lnTo>
                <a:lnTo>
                  <a:pt x="1859026" y="464819"/>
                </a:lnTo>
                <a:lnTo>
                  <a:pt x="2004102" y="464819"/>
                </a:lnTo>
                <a:lnTo>
                  <a:pt x="2003170" y="462279"/>
                </a:lnTo>
                <a:lnTo>
                  <a:pt x="1920748" y="462279"/>
                </a:lnTo>
                <a:lnTo>
                  <a:pt x="1920748" y="458469"/>
                </a:lnTo>
                <a:lnTo>
                  <a:pt x="1919351" y="454659"/>
                </a:lnTo>
                <a:lnTo>
                  <a:pt x="1918081" y="453389"/>
                </a:lnTo>
                <a:lnTo>
                  <a:pt x="1918081" y="452119"/>
                </a:lnTo>
                <a:lnTo>
                  <a:pt x="1919351" y="449579"/>
                </a:lnTo>
                <a:lnTo>
                  <a:pt x="1920748" y="445769"/>
                </a:lnTo>
                <a:lnTo>
                  <a:pt x="1920748" y="443229"/>
                </a:lnTo>
                <a:lnTo>
                  <a:pt x="2147316" y="443229"/>
                </a:lnTo>
                <a:lnTo>
                  <a:pt x="2146771" y="439419"/>
                </a:lnTo>
                <a:lnTo>
                  <a:pt x="1876806" y="439419"/>
                </a:lnTo>
                <a:lnTo>
                  <a:pt x="1876806" y="435609"/>
                </a:lnTo>
                <a:lnTo>
                  <a:pt x="2146227" y="435609"/>
                </a:lnTo>
                <a:lnTo>
                  <a:pt x="2146046" y="434339"/>
                </a:lnTo>
                <a:lnTo>
                  <a:pt x="2147400" y="433069"/>
                </a:lnTo>
                <a:lnTo>
                  <a:pt x="1992122" y="433069"/>
                </a:lnTo>
                <a:lnTo>
                  <a:pt x="1993519" y="427989"/>
                </a:lnTo>
                <a:lnTo>
                  <a:pt x="1993519" y="425449"/>
                </a:lnTo>
                <a:close/>
              </a:path>
              <a:path w="9144000" h="709929">
                <a:moveTo>
                  <a:pt x="2628128" y="365759"/>
                </a:moveTo>
                <a:lnTo>
                  <a:pt x="2616962" y="365759"/>
                </a:lnTo>
                <a:lnTo>
                  <a:pt x="2620757" y="372920"/>
                </a:lnTo>
                <a:lnTo>
                  <a:pt x="2624320" y="379911"/>
                </a:lnTo>
                <a:lnTo>
                  <a:pt x="2628855" y="387836"/>
                </a:lnTo>
                <a:lnTo>
                  <a:pt x="2633472" y="396239"/>
                </a:lnTo>
                <a:lnTo>
                  <a:pt x="2633472" y="405129"/>
                </a:lnTo>
                <a:lnTo>
                  <a:pt x="2632139" y="409975"/>
                </a:lnTo>
                <a:lnTo>
                  <a:pt x="2632012" y="412749"/>
                </a:lnTo>
                <a:lnTo>
                  <a:pt x="2631887" y="417829"/>
                </a:lnTo>
                <a:lnTo>
                  <a:pt x="2631788" y="420369"/>
                </a:lnTo>
                <a:lnTo>
                  <a:pt x="2630896" y="436879"/>
                </a:lnTo>
                <a:lnTo>
                  <a:pt x="2630787" y="441959"/>
                </a:lnTo>
                <a:lnTo>
                  <a:pt x="2630678" y="462279"/>
                </a:lnTo>
                <a:lnTo>
                  <a:pt x="2629408" y="462279"/>
                </a:lnTo>
                <a:lnTo>
                  <a:pt x="2629408" y="463549"/>
                </a:lnTo>
                <a:lnTo>
                  <a:pt x="2628011" y="464819"/>
                </a:lnTo>
                <a:lnTo>
                  <a:pt x="2727515" y="464819"/>
                </a:lnTo>
                <a:lnTo>
                  <a:pt x="2728214" y="463549"/>
                </a:lnTo>
                <a:lnTo>
                  <a:pt x="2728214" y="461009"/>
                </a:lnTo>
                <a:lnTo>
                  <a:pt x="2730309" y="459104"/>
                </a:lnTo>
                <a:lnTo>
                  <a:pt x="2732405" y="453389"/>
                </a:lnTo>
                <a:lnTo>
                  <a:pt x="2941908" y="453389"/>
                </a:lnTo>
                <a:lnTo>
                  <a:pt x="2941066" y="448309"/>
                </a:lnTo>
                <a:lnTo>
                  <a:pt x="2941066" y="444499"/>
                </a:lnTo>
                <a:lnTo>
                  <a:pt x="2820289" y="444499"/>
                </a:lnTo>
                <a:lnTo>
                  <a:pt x="2820289" y="441959"/>
                </a:lnTo>
                <a:lnTo>
                  <a:pt x="2733675" y="441959"/>
                </a:lnTo>
                <a:lnTo>
                  <a:pt x="2733675" y="439419"/>
                </a:lnTo>
                <a:lnTo>
                  <a:pt x="2735071" y="438150"/>
                </a:lnTo>
                <a:lnTo>
                  <a:pt x="2640330" y="438150"/>
                </a:lnTo>
                <a:lnTo>
                  <a:pt x="2639502" y="430529"/>
                </a:lnTo>
                <a:lnTo>
                  <a:pt x="2638383" y="416259"/>
                </a:lnTo>
                <a:lnTo>
                  <a:pt x="2637663" y="410209"/>
                </a:lnTo>
                <a:lnTo>
                  <a:pt x="2637663" y="405129"/>
                </a:lnTo>
                <a:lnTo>
                  <a:pt x="2718689" y="405129"/>
                </a:lnTo>
                <a:lnTo>
                  <a:pt x="2718643" y="397301"/>
                </a:lnTo>
                <a:lnTo>
                  <a:pt x="2717571" y="392429"/>
                </a:lnTo>
                <a:lnTo>
                  <a:pt x="2647188" y="392429"/>
                </a:lnTo>
                <a:lnTo>
                  <a:pt x="2644521" y="388619"/>
                </a:lnTo>
                <a:lnTo>
                  <a:pt x="2639014" y="381111"/>
                </a:lnTo>
                <a:lnTo>
                  <a:pt x="2638933" y="378459"/>
                </a:lnTo>
                <a:lnTo>
                  <a:pt x="2637663" y="378459"/>
                </a:lnTo>
                <a:lnTo>
                  <a:pt x="2632708" y="372109"/>
                </a:lnTo>
                <a:lnTo>
                  <a:pt x="2628128" y="365759"/>
                </a:lnTo>
                <a:close/>
              </a:path>
              <a:path w="9144000" h="709929">
                <a:moveTo>
                  <a:pt x="3141599" y="454659"/>
                </a:moveTo>
                <a:lnTo>
                  <a:pt x="3141599" y="458469"/>
                </a:lnTo>
                <a:lnTo>
                  <a:pt x="3142996" y="463549"/>
                </a:lnTo>
                <a:lnTo>
                  <a:pt x="3141599" y="464819"/>
                </a:lnTo>
                <a:lnTo>
                  <a:pt x="3145663" y="464819"/>
                </a:lnTo>
                <a:lnTo>
                  <a:pt x="3145663" y="463549"/>
                </a:lnTo>
                <a:lnTo>
                  <a:pt x="3144393" y="462279"/>
                </a:lnTo>
                <a:lnTo>
                  <a:pt x="3141599" y="454659"/>
                </a:lnTo>
                <a:close/>
              </a:path>
              <a:path w="9144000" h="709929">
                <a:moveTo>
                  <a:pt x="4975123" y="429259"/>
                </a:moveTo>
                <a:lnTo>
                  <a:pt x="4919980" y="429259"/>
                </a:lnTo>
                <a:lnTo>
                  <a:pt x="4919980" y="431799"/>
                </a:lnTo>
                <a:lnTo>
                  <a:pt x="4921377" y="433069"/>
                </a:lnTo>
                <a:lnTo>
                  <a:pt x="4921377" y="443229"/>
                </a:lnTo>
                <a:lnTo>
                  <a:pt x="4919980" y="447039"/>
                </a:lnTo>
                <a:lnTo>
                  <a:pt x="4918583" y="452119"/>
                </a:lnTo>
                <a:lnTo>
                  <a:pt x="4918583" y="459739"/>
                </a:lnTo>
                <a:lnTo>
                  <a:pt x="4917186" y="464819"/>
                </a:lnTo>
                <a:lnTo>
                  <a:pt x="5099812" y="464819"/>
                </a:lnTo>
                <a:lnTo>
                  <a:pt x="5099812" y="463549"/>
                </a:lnTo>
                <a:lnTo>
                  <a:pt x="5098415" y="461009"/>
                </a:lnTo>
                <a:lnTo>
                  <a:pt x="5097145" y="459739"/>
                </a:lnTo>
                <a:lnTo>
                  <a:pt x="5095748" y="457200"/>
                </a:lnTo>
                <a:lnTo>
                  <a:pt x="5096555" y="448309"/>
                </a:lnTo>
                <a:lnTo>
                  <a:pt x="4980305" y="448309"/>
                </a:lnTo>
                <a:lnTo>
                  <a:pt x="4979035" y="441959"/>
                </a:lnTo>
                <a:lnTo>
                  <a:pt x="4976241" y="434339"/>
                </a:lnTo>
                <a:lnTo>
                  <a:pt x="4975123" y="429259"/>
                </a:lnTo>
                <a:close/>
              </a:path>
              <a:path w="9144000" h="709929">
                <a:moveTo>
                  <a:pt x="5216525" y="363219"/>
                </a:moveTo>
                <a:lnTo>
                  <a:pt x="5217287" y="364489"/>
                </a:lnTo>
                <a:lnTo>
                  <a:pt x="5219477" y="369569"/>
                </a:lnTo>
                <a:lnTo>
                  <a:pt x="5222959" y="378471"/>
                </a:lnTo>
                <a:lnTo>
                  <a:pt x="5227574" y="389889"/>
                </a:lnTo>
                <a:lnTo>
                  <a:pt x="5227574" y="391159"/>
                </a:lnTo>
                <a:lnTo>
                  <a:pt x="5224883" y="404301"/>
                </a:lnTo>
                <a:lnTo>
                  <a:pt x="5223621" y="410209"/>
                </a:lnTo>
                <a:lnTo>
                  <a:pt x="5221984" y="420369"/>
                </a:lnTo>
                <a:lnTo>
                  <a:pt x="5218620" y="447039"/>
                </a:lnTo>
                <a:lnTo>
                  <a:pt x="5216525" y="464819"/>
                </a:lnTo>
                <a:lnTo>
                  <a:pt x="5222959" y="464819"/>
                </a:lnTo>
                <a:lnTo>
                  <a:pt x="5223383" y="463549"/>
                </a:lnTo>
                <a:lnTo>
                  <a:pt x="5301742" y="463549"/>
                </a:lnTo>
                <a:lnTo>
                  <a:pt x="5301742" y="462279"/>
                </a:lnTo>
                <a:lnTo>
                  <a:pt x="5300345" y="462279"/>
                </a:lnTo>
                <a:lnTo>
                  <a:pt x="5300345" y="450849"/>
                </a:lnTo>
                <a:lnTo>
                  <a:pt x="5292090" y="450849"/>
                </a:lnTo>
                <a:lnTo>
                  <a:pt x="5289240" y="444499"/>
                </a:lnTo>
                <a:lnTo>
                  <a:pt x="5286629" y="439419"/>
                </a:lnTo>
                <a:lnTo>
                  <a:pt x="5284017" y="433069"/>
                </a:lnTo>
                <a:lnTo>
                  <a:pt x="5281168" y="427989"/>
                </a:lnTo>
                <a:lnTo>
                  <a:pt x="5285073" y="414019"/>
                </a:lnTo>
                <a:lnTo>
                  <a:pt x="5286740" y="408939"/>
                </a:lnTo>
                <a:lnTo>
                  <a:pt x="5288026" y="402589"/>
                </a:lnTo>
                <a:lnTo>
                  <a:pt x="5290693" y="393699"/>
                </a:lnTo>
                <a:lnTo>
                  <a:pt x="5293487" y="386079"/>
                </a:lnTo>
                <a:lnTo>
                  <a:pt x="5293952" y="383539"/>
                </a:lnTo>
                <a:lnTo>
                  <a:pt x="5230241" y="383539"/>
                </a:lnTo>
                <a:lnTo>
                  <a:pt x="5222113" y="369569"/>
                </a:lnTo>
                <a:lnTo>
                  <a:pt x="5216525" y="363219"/>
                </a:lnTo>
                <a:close/>
              </a:path>
              <a:path w="9144000" h="709929">
                <a:moveTo>
                  <a:pt x="7224268" y="388619"/>
                </a:moveTo>
                <a:lnTo>
                  <a:pt x="7220077" y="394969"/>
                </a:lnTo>
                <a:lnTo>
                  <a:pt x="7214616" y="408939"/>
                </a:lnTo>
                <a:lnTo>
                  <a:pt x="7211949" y="415289"/>
                </a:lnTo>
                <a:lnTo>
                  <a:pt x="7207758" y="424179"/>
                </a:lnTo>
                <a:lnTo>
                  <a:pt x="7204839" y="432133"/>
                </a:lnTo>
                <a:lnTo>
                  <a:pt x="7202114" y="439419"/>
                </a:lnTo>
                <a:lnTo>
                  <a:pt x="7199503" y="447039"/>
                </a:lnTo>
                <a:lnTo>
                  <a:pt x="7196891" y="455929"/>
                </a:lnTo>
                <a:lnTo>
                  <a:pt x="7194042" y="463549"/>
                </a:lnTo>
                <a:lnTo>
                  <a:pt x="7194042" y="464819"/>
                </a:lnTo>
                <a:lnTo>
                  <a:pt x="7236121" y="464819"/>
                </a:lnTo>
                <a:lnTo>
                  <a:pt x="7235190" y="459739"/>
                </a:lnTo>
                <a:lnTo>
                  <a:pt x="7235190" y="458469"/>
                </a:lnTo>
                <a:lnTo>
                  <a:pt x="7236503" y="454887"/>
                </a:lnTo>
                <a:lnTo>
                  <a:pt x="7236586" y="453389"/>
                </a:lnTo>
                <a:lnTo>
                  <a:pt x="7239381" y="448309"/>
                </a:lnTo>
                <a:lnTo>
                  <a:pt x="7242048" y="445769"/>
                </a:lnTo>
                <a:lnTo>
                  <a:pt x="7242746" y="444499"/>
                </a:lnTo>
                <a:lnTo>
                  <a:pt x="7213219" y="444499"/>
                </a:lnTo>
                <a:lnTo>
                  <a:pt x="7213219" y="441959"/>
                </a:lnTo>
                <a:lnTo>
                  <a:pt x="7214616" y="438150"/>
                </a:lnTo>
                <a:lnTo>
                  <a:pt x="7214616" y="434339"/>
                </a:lnTo>
                <a:lnTo>
                  <a:pt x="7217409" y="416559"/>
                </a:lnTo>
                <a:lnTo>
                  <a:pt x="7220077" y="410209"/>
                </a:lnTo>
                <a:lnTo>
                  <a:pt x="7223336" y="393699"/>
                </a:lnTo>
                <a:lnTo>
                  <a:pt x="7224268" y="388619"/>
                </a:lnTo>
                <a:close/>
              </a:path>
              <a:path w="9144000" h="709929">
                <a:moveTo>
                  <a:pt x="7792296" y="410209"/>
                </a:moveTo>
                <a:lnTo>
                  <a:pt x="7791450" y="412749"/>
                </a:lnTo>
                <a:lnTo>
                  <a:pt x="7790053" y="416559"/>
                </a:lnTo>
                <a:lnTo>
                  <a:pt x="7788656" y="422909"/>
                </a:lnTo>
                <a:lnTo>
                  <a:pt x="7785826" y="431799"/>
                </a:lnTo>
                <a:lnTo>
                  <a:pt x="7783353" y="441959"/>
                </a:lnTo>
                <a:lnTo>
                  <a:pt x="7781119" y="452119"/>
                </a:lnTo>
                <a:lnTo>
                  <a:pt x="7779004" y="463549"/>
                </a:lnTo>
                <a:lnTo>
                  <a:pt x="7779004" y="464819"/>
                </a:lnTo>
                <a:lnTo>
                  <a:pt x="7832598" y="464819"/>
                </a:lnTo>
                <a:lnTo>
                  <a:pt x="7833063" y="463549"/>
                </a:lnTo>
                <a:lnTo>
                  <a:pt x="7798308" y="463549"/>
                </a:lnTo>
                <a:lnTo>
                  <a:pt x="7796910" y="462279"/>
                </a:lnTo>
                <a:lnTo>
                  <a:pt x="7796910" y="444499"/>
                </a:lnTo>
                <a:lnTo>
                  <a:pt x="7798308" y="441959"/>
                </a:lnTo>
                <a:lnTo>
                  <a:pt x="7798308" y="439419"/>
                </a:lnTo>
                <a:lnTo>
                  <a:pt x="7799705" y="435609"/>
                </a:lnTo>
                <a:lnTo>
                  <a:pt x="7851205" y="435609"/>
                </a:lnTo>
                <a:lnTo>
                  <a:pt x="7848925" y="425449"/>
                </a:lnTo>
                <a:lnTo>
                  <a:pt x="7798308" y="425449"/>
                </a:lnTo>
                <a:lnTo>
                  <a:pt x="7796910" y="421639"/>
                </a:lnTo>
                <a:lnTo>
                  <a:pt x="7794117" y="415289"/>
                </a:lnTo>
                <a:lnTo>
                  <a:pt x="7794815" y="412749"/>
                </a:lnTo>
                <a:lnTo>
                  <a:pt x="7792720" y="412749"/>
                </a:lnTo>
                <a:lnTo>
                  <a:pt x="7792720" y="411479"/>
                </a:lnTo>
                <a:lnTo>
                  <a:pt x="7792296" y="410209"/>
                </a:lnTo>
                <a:close/>
              </a:path>
              <a:path w="9144000" h="709929">
                <a:moveTo>
                  <a:pt x="8541705" y="434339"/>
                </a:moveTo>
                <a:lnTo>
                  <a:pt x="8476615" y="434339"/>
                </a:lnTo>
                <a:lnTo>
                  <a:pt x="8476615" y="444499"/>
                </a:lnTo>
                <a:lnTo>
                  <a:pt x="8478012" y="449579"/>
                </a:lnTo>
                <a:lnTo>
                  <a:pt x="8477911" y="454887"/>
                </a:lnTo>
                <a:lnTo>
                  <a:pt x="8475218" y="461009"/>
                </a:lnTo>
                <a:lnTo>
                  <a:pt x="8472551" y="464819"/>
                </a:lnTo>
                <a:lnTo>
                  <a:pt x="8541258" y="464819"/>
                </a:lnTo>
                <a:lnTo>
                  <a:pt x="8541258" y="462279"/>
                </a:lnTo>
                <a:lnTo>
                  <a:pt x="8586243" y="462279"/>
                </a:lnTo>
                <a:lnTo>
                  <a:pt x="8586016" y="458469"/>
                </a:lnTo>
                <a:lnTo>
                  <a:pt x="8497189" y="458469"/>
                </a:lnTo>
                <a:lnTo>
                  <a:pt x="8497189" y="454659"/>
                </a:lnTo>
                <a:lnTo>
                  <a:pt x="8495919" y="453389"/>
                </a:lnTo>
                <a:lnTo>
                  <a:pt x="8497189" y="453389"/>
                </a:lnTo>
                <a:lnTo>
                  <a:pt x="8497189" y="452119"/>
                </a:lnTo>
                <a:lnTo>
                  <a:pt x="8550783" y="452119"/>
                </a:lnTo>
                <a:lnTo>
                  <a:pt x="8541705" y="434339"/>
                </a:lnTo>
                <a:close/>
              </a:path>
              <a:path w="9144000" h="709929">
                <a:moveTo>
                  <a:pt x="6069330" y="434339"/>
                </a:moveTo>
                <a:lnTo>
                  <a:pt x="6069330" y="463549"/>
                </a:lnTo>
                <a:lnTo>
                  <a:pt x="6074251" y="463549"/>
                </a:lnTo>
                <a:lnTo>
                  <a:pt x="6072812" y="453389"/>
                </a:lnTo>
                <a:lnTo>
                  <a:pt x="6071060" y="443229"/>
                </a:lnTo>
                <a:lnTo>
                  <a:pt x="6069330" y="434339"/>
                </a:lnTo>
                <a:close/>
              </a:path>
              <a:path w="9144000" h="709929">
                <a:moveTo>
                  <a:pt x="6754622" y="327659"/>
                </a:moveTo>
                <a:lnTo>
                  <a:pt x="6758702" y="355962"/>
                </a:lnTo>
                <a:lnTo>
                  <a:pt x="6763736" y="388619"/>
                </a:lnTo>
                <a:lnTo>
                  <a:pt x="6766941" y="408939"/>
                </a:lnTo>
                <a:lnTo>
                  <a:pt x="6763611" y="420369"/>
                </a:lnTo>
                <a:lnTo>
                  <a:pt x="6759733" y="434339"/>
                </a:lnTo>
                <a:lnTo>
                  <a:pt x="6754515" y="450849"/>
                </a:lnTo>
                <a:lnTo>
                  <a:pt x="6750431" y="463549"/>
                </a:lnTo>
                <a:lnTo>
                  <a:pt x="6774264" y="463549"/>
                </a:lnTo>
                <a:lnTo>
                  <a:pt x="6775196" y="461009"/>
                </a:lnTo>
                <a:lnTo>
                  <a:pt x="6775196" y="457200"/>
                </a:lnTo>
                <a:lnTo>
                  <a:pt x="6776593" y="452119"/>
                </a:lnTo>
                <a:lnTo>
                  <a:pt x="6778374" y="443229"/>
                </a:lnTo>
                <a:lnTo>
                  <a:pt x="6779799" y="435609"/>
                </a:lnTo>
                <a:lnTo>
                  <a:pt x="6780986" y="426719"/>
                </a:lnTo>
                <a:lnTo>
                  <a:pt x="6782054" y="420369"/>
                </a:lnTo>
                <a:lnTo>
                  <a:pt x="6799897" y="420369"/>
                </a:lnTo>
                <a:lnTo>
                  <a:pt x="6798564" y="416559"/>
                </a:lnTo>
                <a:lnTo>
                  <a:pt x="6797167" y="411479"/>
                </a:lnTo>
                <a:lnTo>
                  <a:pt x="6792971" y="397301"/>
                </a:lnTo>
                <a:lnTo>
                  <a:pt x="6789324" y="386079"/>
                </a:lnTo>
                <a:lnTo>
                  <a:pt x="6775196" y="386079"/>
                </a:lnTo>
                <a:lnTo>
                  <a:pt x="6766784" y="360679"/>
                </a:lnTo>
                <a:lnTo>
                  <a:pt x="6756104" y="331469"/>
                </a:lnTo>
                <a:lnTo>
                  <a:pt x="6754622" y="327659"/>
                </a:lnTo>
                <a:close/>
              </a:path>
              <a:path w="9144000" h="709929">
                <a:moveTo>
                  <a:pt x="7851205" y="435609"/>
                </a:moveTo>
                <a:lnTo>
                  <a:pt x="7799705" y="435609"/>
                </a:lnTo>
                <a:lnTo>
                  <a:pt x="7800975" y="440689"/>
                </a:lnTo>
                <a:lnTo>
                  <a:pt x="7802372" y="444499"/>
                </a:lnTo>
                <a:lnTo>
                  <a:pt x="7802372" y="449579"/>
                </a:lnTo>
                <a:lnTo>
                  <a:pt x="7800975" y="453389"/>
                </a:lnTo>
                <a:lnTo>
                  <a:pt x="7799705" y="459739"/>
                </a:lnTo>
                <a:lnTo>
                  <a:pt x="7798308" y="463549"/>
                </a:lnTo>
                <a:lnTo>
                  <a:pt x="7833063" y="463549"/>
                </a:lnTo>
                <a:lnTo>
                  <a:pt x="7833995" y="461009"/>
                </a:lnTo>
                <a:lnTo>
                  <a:pt x="7833995" y="457200"/>
                </a:lnTo>
                <a:lnTo>
                  <a:pt x="7887589" y="457200"/>
                </a:lnTo>
                <a:lnTo>
                  <a:pt x="7887589" y="454659"/>
                </a:lnTo>
                <a:lnTo>
                  <a:pt x="7886192" y="452119"/>
                </a:lnTo>
                <a:lnTo>
                  <a:pt x="7886192" y="444499"/>
                </a:lnTo>
                <a:lnTo>
                  <a:pt x="7884795" y="440689"/>
                </a:lnTo>
                <a:lnTo>
                  <a:pt x="7884795" y="438150"/>
                </a:lnTo>
                <a:lnTo>
                  <a:pt x="7851775" y="438150"/>
                </a:lnTo>
                <a:lnTo>
                  <a:pt x="7851205" y="435609"/>
                </a:lnTo>
                <a:close/>
              </a:path>
              <a:path w="9144000" h="709929">
                <a:moveTo>
                  <a:pt x="8175879" y="336549"/>
                </a:moveTo>
                <a:lnTo>
                  <a:pt x="8177783" y="342899"/>
                </a:lnTo>
                <a:lnTo>
                  <a:pt x="8179950" y="351789"/>
                </a:lnTo>
                <a:lnTo>
                  <a:pt x="8182736" y="361949"/>
                </a:lnTo>
                <a:lnTo>
                  <a:pt x="8185912" y="370952"/>
                </a:lnTo>
                <a:lnTo>
                  <a:pt x="8190726" y="387836"/>
                </a:lnTo>
                <a:lnTo>
                  <a:pt x="8196453" y="407669"/>
                </a:lnTo>
                <a:lnTo>
                  <a:pt x="8196453" y="450849"/>
                </a:lnTo>
                <a:lnTo>
                  <a:pt x="8195111" y="454887"/>
                </a:lnTo>
                <a:lnTo>
                  <a:pt x="8192389" y="463549"/>
                </a:lnTo>
                <a:lnTo>
                  <a:pt x="8277877" y="463549"/>
                </a:lnTo>
                <a:lnTo>
                  <a:pt x="8279943" y="458469"/>
                </a:lnTo>
                <a:lnTo>
                  <a:pt x="8283067" y="449579"/>
                </a:lnTo>
                <a:lnTo>
                  <a:pt x="8284802" y="449579"/>
                </a:lnTo>
                <a:lnTo>
                  <a:pt x="8284336" y="448309"/>
                </a:lnTo>
                <a:lnTo>
                  <a:pt x="8284336" y="447039"/>
                </a:lnTo>
                <a:lnTo>
                  <a:pt x="8289925" y="430529"/>
                </a:lnTo>
                <a:lnTo>
                  <a:pt x="8292058" y="425449"/>
                </a:lnTo>
                <a:lnTo>
                  <a:pt x="8274811" y="425449"/>
                </a:lnTo>
                <a:lnTo>
                  <a:pt x="8278814" y="416259"/>
                </a:lnTo>
                <a:lnTo>
                  <a:pt x="8283373" y="405129"/>
                </a:lnTo>
                <a:lnTo>
                  <a:pt x="8210296" y="405129"/>
                </a:lnTo>
                <a:lnTo>
                  <a:pt x="8206105" y="396239"/>
                </a:lnTo>
                <a:lnTo>
                  <a:pt x="8203438" y="389889"/>
                </a:lnTo>
                <a:lnTo>
                  <a:pt x="8199247" y="383539"/>
                </a:lnTo>
                <a:lnTo>
                  <a:pt x="8198129" y="378459"/>
                </a:lnTo>
                <a:lnTo>
                  <a:pt x="8197850" y="378459"/>
                </a:lnTo>
                <a:lnTo>
                  <a:pt x="8193785" y="372109"/>
                </a:lnTo>
                <a:lnTo>
                  <a:pt x="8190748" y="365180"/>
                </a:lnTo>
                <a:lnTo>
                  <a:pt x="8188325" y="359409"/>
                </a:lnTo>
                <a:lnTo>
                  <a:pt x="8182897" y="350519"/>
                </a:lnTo>
                <a:lnTo>
                  <a:pt x="8179006" y="342899"/>
                </a:lnTo>
                <a:lnTo>
                  <a:pt x="8175879" y="336549"/>
                </a:lnTo>
                <a:close/>
              </a:path>
              <a:path w="9144000" h="709929">
                <a:moveTo>
                  <a:pt x="8622867" y="373379"/>
                </a:moveTo>
                <a:lnTo>
                  <a:pt x="8594725" y="373379"/>
                </a:lnTo>
                <a:lnTo>
                  <a:pt x="8612632" y="415289"/>
                </a:lnTo>
                <a:lnTo>
                  <a:pt x="8608545" y="461009"/>
                </a:lnTo>
                <a:lnTo>
                  <a:pt x="8608441" y="463549"/>
                </a:lnTo>
                <a:lnTo>
                  <a:pt x="8649944" y="463549"/>
                </a:lnTo>
                <a:lnTo>
                  <a:pt x="8648319" y="461009"/>
                </a:lnTo>
                <a:lnTo>
                  <a:pt x="8645525" y="453389"/>
                </a:lnTo>
                <a:lnTo>
                  <a:pt x="8641461" y="447039"/>
                </a:lnTo>
                <a:lnTo>
                  <a:pt x="8638667" y="441959"/>
                </a:lnTo>
                <a:lnTo>
                  <a:pt x="8636000" y="435609"/>
                </a:lnTo>
                <a:lnTo>
                  <a:pt x="8631809" y="429259"/>
                </a:lnTo>
                <a:lnTo>
                  <a:pt x="8636000" y="421639"/>
                </a:lnTo>
                <a:lnTo>
                  <a:pt x="8639055" y="414019"/>
                </a:lnTo>
                <a:lnTo>
                  <a:pt x="8627745" y="414019"/>
                </a:lnTo>
                <a:lnTo>
                  <a:pt x="8626478" y="405129"/>
                </a:lnTo>
                <a:lnTo>
                  <a:pt x="8624915" y="397301"/>
                </a:lnTo>
                <a:lnTo>
                  <a:pt x="8622175" y="381111"/>
                </a:lnTo>
                <a:lnTo>
                  <a:pt x="8622280" y="379680"/>
                </a:lnTo>
                <a:lnTo>
                  <a:pt x="8622867" y="373379"/>
                </a:lnTo>
                <a:close/>
              </a:path>
              <a:path w="9144000" h="709929">
                <a:moveTo>
                  <a:pt x="1425067" y="380999"/>
                </a:moveTo>
                <a:lnTo>
                  <a:pt x="1422273" y="380999"/>
                </a:lnTo>
                <a:lnTo>
                  <a:pt x="1423340" y="384809"/>
                </a:lnTo>
                <a:lnTo>
                  <a:pt x="1425952" y="397509"/>
                </a:lnTo>
                <a:lnTo>
                  <a:pt x="1427734" y="406399"/>
                </a:lnTo>
                <a:lnTo>
                  <a:pt x="1426541" y="419099"/>
                </a:lnTo>
                <a:lnTo>
                  <a:pt x="1423537" y="443229"/>
                </a:lnTo>
                <a:lnTo>
                  <a:pt x="1422273" y="454659"/>
                </a:lnTo>
                <a:lnTo>
                  <a:pt x="1420876" y="458469"/>
                </a:lnTo>
                <a:lnTo>
                  <a:pt x="1420876" y="459739"/>
                </a:lnTo>
                <a:lnTo>
                  <a:pt x="1419479" y="462279"/>
                </a:lnTo>
                <a:lnTo>
                  <a:pt x="1469009" y="462279"/>
                </a:lnTo>
                <a:lnTo>
                  <a:pt x="1469009" y="457200"/>
                </a:lnTo>
                <a:lnTo>
                  <a:pt x="1467612" y="453389"/>
                </a:lnTo>
                <a:lnTo>
                  <a:pt x="1469009" y="445769"/>
                </a:lnTo>
                <a:lnTo>
                  <a:pt x="1470126" y="440689"/>
                </a:lnTo>
                <a:lnTo>
                  <a:pt x="1451102" y="440689"/>
                </a:lnTo>
                <a:lnTo>
                  <a:pt x="1451228" y="438150"/>
                </a:lnTo>
                <a:lnTo>
                  <a:pt x="1452366" y="426719"/>
                </a:lnTo>
                <a:lnTo>
                  <a:pt x="1453880" y="414019"/>
                </a:lnTo>
                <a:lnTo>
                  <a:pt x="1455305" y="404301"/>
                </a:lnTo>
                <a:lnTo>
                  <a:pt x="1455503" y="402589"/>
                </a:lnTo>
                <a:lnTo>
                  <a:pt x="1456675" y="391159"/>
                </a:lnTo>
                <a:lnTo>
                  <a:pt x="1430528" y="391159"/>
                </a:lnTo>
                <a:lnTo>
                  <a:pt x="1427655" y="385931"/>
                </a:lnTo>
                <a:lnTo>
                  <a:pt x="1425067" y="380999"/>
                </a:lnTo>
                <a:close/>
              </a:path>
              <a:path w="9144000" h="709929">
                <a:moveTo>
                  <a:pt x="1512252" y="401319"/>
                </a:moveTo>
                <a:lnTo>
                  <a:pt x="1485392" y="401319"/>
                </a:lnTo>
                <a:lnTo>
                  <a:pt x="1489583" y="416559"/>
                </a:lnTo>
                <a:lnTo>
                  <a:pt x="1485392" y="425449"/>
                </a:lnTo>
                <a:lnTo>
                  <a:pt x="1480510" y="434339"/>
                </a:lnTo>
                <a:lnTo>
                  <a:pt x="1476152" y="443229"/>
                </a:lnTo>
                <a:lnTo>
                  <a:pt x="1471761" y="454887"/>
                </a:lnTo>
                <a:lnTo>
                  <a:pt x="1469009" y="462279"/>
                </a:lnTo>
                <a:lnTo>
                  <a:pt x="1528064" y="462279"/>
                </a:lnTo>
                <a:lnTo>
                  <a:pt x="1525970" y="455929"/>
                </a:lnTo>
                <a:lnTo>
                  <a:pt x="1521831" y="441959"/>
                </a:lnTo>
                <a:lnTo>
                  <a:pt x="1519809" y="435609"/>
                </a:lnTo>
                <a:lnTo>
                  <a:pt x="1522476" y="430529"/>
                </a:lnTo>
                <a:lnTo>
                  <a:pt x="1525270" y="424179"/>
                </a:lnTo>
                <a:lnTo>
                  <a:pt x="1528064" y="419099"/>
                </a:lnTo>
                <a:lnTo>
                  <a:pt x="1580261" y="419099"/>
                </a:lnTo>
                <a:lnTo>
                  <a:pt x="1578690" y="411479"/>
                </a:lnTo>
                <a:lnTo>
                  <a:pt x="1511554" y="411479"/>
                </a:lnTo>
                <a:lnTo>
                  <a:pt x="1511554" y="410209"/>
                </a:lnTo>
                <a:lnTo>
                  <a:pt x="1510157" y="408939"/>
                </a:lnTo>
                <a:lnTo>
                  <a:pt x="1510157" y="407669"/>
                </a:lnTo>
                <a:lnTo>
                  <a:pt x="1511554" y="402589"/>
                </a:lnTo>
                <a:lnTo>
                  <a:pt x="1512252" y="401319"/>
                </a:lnTo>
                <a:close/>
              </a:path>
              <a:path w="9144000" h="709929">
                <a:moveTo>
                  <a:pt x="1580261" y="419099"/>
                </a:moveTo>
                <a:lnTo>
                  <a:pt x="1528064" y="419099"/>
                </a:lnTo>
                <a:lnTo>
                  <a:pt x="1528619" y="426719"/>
                </a:lnTo>
                <a:lnTo>
                  <a:pt x="1528736" y="440689"/>
                </a:lnTo>
                <a:lnTo>
                  <a:pt x="1528857" y="447039"/>
                </a:lnTo>
                <a:lnTo>
                  <a:pt x="1529175" y="452119"/>
                </a:lnTo>
                <a:lnTo>
                  <a:pt x="1529258" y="454887"/>
                </a:lnTo>
                <a:lnTo>
                  <a:pt x="1528064" y="458469"/>
                </a:lnTo>
                <a:lnTo>
                  <a:pt x="1528064" y="462279"/>
                </a:lnTo>
                <a:lnTo>
                  <a:pt x="1595435" y="462279"/>
                </a:lnTo>
                <a:lnTo>
                  <a:pt x="1597013" y="448309"/>
                </a:lnTo>
                <a:lnTo>
                  <a:pt x="1598041" y="440689"/>
                </a:lnTo>
                <a:lnTo>
                  <a:pt x="1672767" y="440689"/>
                </a:lnTo>
                <a:lnTo>
                  <a:pt x="1672208" y="438150"/>
                </a:lnTo>
                <a:lnTo>
                  <a:pt x="1672208" y="430529"/>
                </a:lnTo>
                <a:lnTo>
                  <a:pt x="1581531" y="430529"/>
                </a:lnTo>
                <a:lnTo>
                  <a:pt x="1581478" y="428836"/>
                </a:lnTo>
                <a:lnTo>
                  <a:pt x="1580261" y="419099"/>
                </a:lnTo>
                <a:close/>
              </a:path>
              <a:path w="9144000" h="709929">
                <a:moveTo>
                  <a:pt x="2147316" y="443229"/>
                </a:moveTo>
                <a:lnTo>
                  <a:pt x="1920748" y="443229"/>
                </a:lnTo>
                <a:lnTo>
                  <a:pt x="1920748" y="462279"/>
                </a:lnTo>
                <a:lnTo>
                  <a:pt x="2003170" y="462279"/>
                </a:lnTo>
                <a:lnTo>
                  <a:pt x="2000460" y="454887"/>
                </a:lnTo>
                <a:lnTo>
                  <a:pt x="2000377" y="450849"/>
                </a:lnTo>
                <a:lnTo>
                  <a:pt x="2001774" y="449579"/>
                </a:lnTo>
                <a:lnTo>
                  <a:pt x="2066289" y="449579"/>
                </a:lnTo>
                <a:lnTo>
                  <a:pt x="2066289" y="444499"/>
                </a:lnTo>
                <a:lnTo>
                  <a:pt x="2147781" y="444499"/>
                </a:lnTo>
                <a:lnTo>
                  <a:pt x="2147316" y="443229"/>
                </a:lnTo>
                <a:close/>
              </a:path>
              <a:path w="9144000" h="709929">
                <a:moveTo>
                  <a:pt x="3145663" y="461009"/>
                </a:moveTo>
                <a:lnTo>
                  <a:pt x="3144393" y="461009"/>
                </a:lnTo>
                <a:lnTo>
                  <a:pt x="3144393" y="462279"/>
                </a:lnTo>
                <a:lnTo>
                  <a:pt x="3145663" y="461009"/>
                </a:lnTo>
                <a:close/>
              </a:path>
              <a:path w="9144000" h="709929">
                <a:moveTo>
                  <a:pt x="4025476" y="452119"/>
                </a:moveTo>
                <a:lnTo>
                  <a:pt x="3968241" y="452119"/>
                </a:lnTo>
                <a:lnTo>
                  <a:pt x="3969639" y="453389"/>
                </a:lnTo>
                <a:lnTo>
                  <a:pt x="3969639" y="458469"/>
                </a:lnTo>
                <a:lnTo>
                  <a:pt x="3968241" y="459739"/>
                </a:lnTo>
                <a:lnTo>
                  <a:pt x="3968241" y="462279"/>
                </a:lnTo>
                <a:lnTo>
                  <a:pt x="4095645" y="462279"/>
                </a:lnTo>
                <a:lnTo>
                  <a:pt x="4095130" y="458469"/>
                </a:lnTo>
                <a:lnTo>
                  <a:pt x="4094295" y="453389"/>
                </a:lnTo>
                <a:lnTo>
                  <a:pt x="4025900" y="453389"/>
                </a:lnTo>
                <a:lnTo>
                  <a:pt x="4025476" y="452119"/>
                </a:lnTo>
                <a:close/>
              </a:path>
              <a:path w="9144000" h="709929">
                <a:moveTo>
                  <a:pt x="7891343" y="434339"/>
                </a:moveTo>
                <a:lnTo>
                  <a:pt x="7884795" y="434339"/>
                </a:lnTo>
                <a:lnTo>
                  <a:pt x="7887589" y="447039"/>
                </a:lnTo>
                <a:lnTo>
                  <a:pt x="7890256" y="453389"/>
                </a:lnTo>
                <a:lnTo>
                  <a:pt x="7888858" y="453389"/>
                </a:lnTo>
                <a:lnTo>
                  <a:pt x="7888858" y="457200"/>
                </a:lnTo>
                <a:lnTo>
                  <a:pt x="7887589" y="459739"/>
                </a:lnTo>
                <a:lnTo>
                  <a:pt x="7887589" y="462279"/>
                </a:lnTo>
                <a:lnTo>
                  <a:pt x="7898510" y="462279"/>
                </a:lnTo>
                <a:lnTo>
                  <a:pt x="7895717" y="457200"/>
                </a:lnTo>
                <a:lnTo>
                  <a:pt x="7895717" y="448309"/>
                </a:lnTo>
                <a:lnTo>
                  <a:pt x="7897952" y="438150"/>
                </a:lnTo>
                <a:lnTo>
                  <a:pt x="7891653" y="438150"/>
                </a:lnTo>
                <a:lnTo>
                  <a:pt x="7891591" y="435355"/>
                </a:lnTo>
                <a:lnTo>
                  <a:pt x="7891343" y="434339"/>
                </a:lnTo>
                <a:close/>
              </a:path>
              <a:path w="9144000" h="709929">
                <a:moveTo>
                  <a:pt x="340169" y="387349"/>
                </a:moveTo>
                <a:lnTo>
                  <a:pt x="314071" y="387349"/>
                </a:lnTo>
                <a:lnTo>
                  <a:pt x="314071" y="389889"/>
                </a:lnTo>
                <a:lnTo>
                  <a:pt x="315442" y="392429"/>
                </a:lnTo>
                <a:lnTo>
                  <a:pt x="315442" y="394969"/>
                </a:lnTo>
                <a:lnTo>
                  <a:pt x="316701" y="397301"/>
                </a:lnTo>
                <a:lnTo>
                  <a:pt x="316814" y="401319"/>
                </a:lnTo>
                <a:lnTo>
                  <a:pt x="318185" y="405129"/>
                </a:lnTo>
                <a:lnTo>
                  <a:pt x="315313" y="416559"/>
                </a:lnTo>
                <a:lnTo>
                  <a:pt x="312697" y="427989"/>
                </a:lnTo>
                <a:lnTo>
                  <a:pt x="310079" y="440689"/>
                </a:lnTo>
                <a:lnTo>
                  <a:pt x="307200" y="452119"/>
                </a:lnTo>
                <a:lnTo>
                  <a:pt x="307118" y="454887"/>
                </a:lnTo>
                <a:lnTo>
                  <a:pt x="305828" y="458469"/>
                </a:lnTo>
                <a:lnTo>
                  <a:pt x="305828" y="461009"/>
                </a:lnTo>
                <a:lnTo>
                  <a:pt x="326428" y="461009"/>
                </a:lnTo>
                <a:lnTo>
                  <a:pt x="326428" y="459739"/>
                </a:lnTo>
                <a:lnTo>
                  <a:pt x="327799" y="453389"/>
                </a:lnTo>
                <a:lnTo>
                  <a:pt x="327799" y="450849"/>
                </a:lnTo>
                <a:lnTo>
                  <a:pt x="329171" y="449579"/>
                </a:lnTo>
                <a:lnTo>
                  <a:pt x="354040" y="449579"/>
                </a:lnTo>
                <a:lnTo>
                  <a:pt x="353725" y="448309"/>
                </a:lnTo>
                <a:lnTo>
                  <a:pt x="351256" y="439419"/>
                </a:lnTo>
                <a:lnTo>
                  <a:pt x="348399" y="430529"/>
                </a:lnTo>
                <a:lnTo>
                  <a:pt x="349501" y="427989"/>
                </a:lnTo>
                <a:lnTo>
                  <a:pt x="348399" y="427989"/>
                </a:lnTo>
                <a:lnTo>
                  <a:pt x="346320" y="420369"/>
                </a:lnTo>
                <a:lnTo>
                  <a:pt x="344111" y="411479"/>
                </a:lnTo>
                <a:lnTo>
                  <a:pt x="338785" y="394969"/>
                </a:lnTo>
                <a:lnTo>
                  <a:pt x="338785" y="391159"/>
                </a:lnTo>
                <a:lnTo>
                  <a:pt x="340169" y="388619"/>
                </a:lnTo>
                <a:lnTo>
                  <a:pt x="340169" y="387349"/>
                </a:lnTo>
                <a:close/>
              </a:path>
              <a:path w="9144000" h="709929">
                <a:moveTo>
                  <a:pt x="1236629" y="440689"/>
                </a:moveTo>
                <a:lnTo>
                  <a:pt x="1114679" y="440689"/>
                </a:lnTo>
                <a:lnTo>
                  <a:pt x="1116050" y="445769"/>
                </a:lnTo>
                <a:lnTo>
                  <a:pt x="1118793" y="449579"/>
                </a:lnTo>
                <a:lnTo>
                  <a:pt x="1120165" y="454659"/>
                </a:lnTo>
                <a:lnTo>
                  <a:pt x="1120165" y="458469"/>
                </a:lnTo>
                <a:lnTo>
                  <a:pt x="1118793" y="459739"/>
                </a:lnTo>
                <a:lnTo>
                  <a:pt x="1118793" y="461009"/>
                </a:lnTo>
                <a:lnTo>
                  <a:pt x="1236873" y="461009"/>
                </a:lnTo>
                <a:lnTo>
                  <a:pt x="1236749" y="445769"/>
                </a:lnTo>
                <a:lnTo>
                  <a:pt x="1236629" y="440689"/>
                </a:lnTo>
                <a:close/>
              </a:path>
              <a:path w="9144000" h="709929">
                <a:moveTo>
                  <a:pt x="2150708" y="454659"/>
                </a:moveTo>
                <a:lnTo>
                  <a:pt x="2093849" y="454659"/>
                </a:lnTo>
                <a:lnTo>
                  <a:pt x="2093849" y="459739"/>
                </a:lnTo>
                <a:lnTo>
                  <a:pt x="2092452" y="459739"/>
                </a:lnTo>
                <a:lnTo>
                  <a:pt x="2092452" y="461009"/>
                </a:lnTo>
                <a:lnTo>
                  <a:pt x="2152904" y="461009"/>
                </a:lnTo>
                <a:lnTo>
                  <a:pt x="2151507" y="459739"/>
                </a:lnTo>
                <a:lnTo>
                  <a:pt x="2150708" y="454659"/>
                </a:lnTo>
                <a:close/>
              </a:path>
              <a:path w="9144000" h="709929">
                <a:moveTo>
                  <a:pt x="2177363" y="421639"/>
                </a:moveTo>
                <a:lnTo>
                  <a:pt x="2154174" y="421639"/>
                </a:lnTo>
                <a:lnTo>
                  <a:pt x="2154107" y="432133"/>
                </a:lnTo>
                <a:lnTo>
                  <a:pt x="2152945" y="437943"/>
                </a:lnTo>
                <a:lnTo>
                  <a:pt x="2152904" y="461009"/>
                </a:lnTo>
                <a:lnTo>
                  <a:pt x="2247646" y="461009"/>
                </a:lnTo>
                <a:lnTo>
                  <a:pt x="2246299" y="454887"/>
                </a:lnTo>
                <a:lnTo>
                  <a:pt x="2246187" y="450682"/>
                </a:lnTo>
                <a:lnTo>
                  <a:pt x="2244852" y="447039"/>
                </a:lnTo>
                <a:lnTo>
                  <a:pt x="2246249" y="445769"/>
                </a:lnTo>
                <a:lnTo>
                  <a:pt x="2246249" y="440689"/>
                </a:lnTo>
                <a:lnTo>
                  <a:pt x="2180336" y="440689"/>
                </a:lnTo>
                <a:lnTo>
                  <a:pt x="2178939" y="438150"/>
                </a:lnTo>
                <a:lnTo>
                  <a:pt x="2178939" y="434339"/>
                </a:lnTo>
                <a:lnTo>
                  <a:pt x="2177542" y="433069"/>
                </a:lnTo>
                <a:lnTo>
                  <a:pt x="2177363" y="421639"/>
                </a:lnTo>
                <a:close/>
              </a:path>
              <a:path w="9144000" h="709929">
                <a:moveTo>
                  <a:pt x="2216023" y="372109"/>
                </a:moveTo>
                <a:lnTo>
                  <a:pt x="2177542" y="372109"/>
                </a:lnTo>
                <a:lnTo>
                  <a:pt x="2177616" y="376282"/>
                </a:lnTo>
                <a:lnTo>
                  <a:pt x="2179617" y="386079"/>
                </a:lnTo>
                <a:lnTo>
                  <a:pt x="2183811" y="404301"/>
                </a:lnTo>
                <a:lnTo>
                  <a:pt x="2185797" y="414019"/>
                </a:lnTo>
                <a:lnTo>
                  <a:pt x="2185797" y="416559"/>
                </a:lnTo>
                <a:lnTo>
                  <a:pt x="2184400" y="420369"/>
                </a:lnTo>
                <a:lnTo>
                  <a:pt x="2182495" y="429259"/>
                </a:lnTo>
                <a:lnTo>
                  <a:pt x="2181733" y="433069"/>
                </a:lnTo>
                <a:lnTo>
                  <a:pt x="2180336" y="440689"/>
                </a:lnTo>
                <a:lnTo>
                  <a:pt x="2246249" y="440689"/>
                </a:lnTo>
                <a:lnTo>
                  <a:pt x="2246249" y="447039"/>
                </a:lnTo>
                <a:lnTo>
                  <a:pt x="2247646" y="453389"/>
                </a:lnTo>
                <a:lnTo>
                  <a:pt x="2247646" y="461009"/>
                </a:lnTo>
                <a:lnTo>
                  <a:pt x="2305410" y="461009"/>
                </a:lnTo>
                <a:lnTo>
                  <a:pt x="2309432" y="453389"/>
                </a:lnTo>
                <a:lnTo>
                  <a:pt x="2295652" y="453389"/>
                </a:lnTo>
                <a:lnTo>
                  <a:pt x="2295652" y="448309"/>
                </a:lnTo>
                <a:lnTo>
                  <a:pt x="2294255" y="445769"/>
                </a:lnTo>
                <a:lnTo>
                  <a:pt x="2294255" y="439419"/>
                </a:lnTo>
                <a:lnTo>
                  <a:pt x="2292983" y="432482"/>
                </a:lnTo>
                <a:lnTo>
                  <a:pt x="2292858" y="421639"/>
                </a:lnTo>
                <a:lnTo>
                  <a:pt x="2293556" y="420369"/>
                </a:lnTo>
                <a:lnTo>
                  <a:pt x="2210562" y="420369"/>
                </a:lnTo>
                <a:lnTo>
                  <a:pt x="2207768" y="410209"/>
                </a:lnTo>
                <a:lnTo>
                  <a:pt x="2206371" y="406399"/>
                </a:lnTo>
                <a:lnTo>
                  <a:pt x="2207768" y="402589"/>
                </a:lnTo>
                <a:lnTo>
                  <a:pt x="2209165" y="401319"/>
                </a:lnTo>
                <a:lnTo>
                  <a:pt x="2209165" y="397509"/>
                </a:lnTo>
                <a:lnTo>
                  <a:pt x="2299654" y="397509"/>
                </a:lnTo>
                <a:lnTo>
                  <a:pt x="2300878" y="393699"/>
                </a:lnTo>
                <a:lnTo>
                  <a:pt x="2270887" y="393699"/>
                </a:lnTo>
                <a:lnTo>
                  <a:pt x="2269665" y="389889"/>
                </a:lnTo>
                <a:lnTo>
                  <a:pt x="2202307" y="389889"/>
                </a:lnTo>
                <a:lnTo>
                  <a:pt x="2203641" y="385037"/>
                </a:lnTo>
                <a:lnTo>
                  <a:pt x="2203704" y="377189"/>
                </a:lnTo>
                <a:lnTo>
                  <a:pt x="2215324" y="377189"/>
                </a:lnTo>
                <a:lnTo>
                  <a:pt x="2216023" y="375919"/>
                </a:lnTo>
                <a:lnTo>
                  <a:pt x="2216023" y="372109"/>
                </a:lnTo>
                <a:close/>
              </a:path>
              <a:path w="9144000" h="709929">
                <a:moveTo>
                  <a:pt x="6435979" y="402589"/>
                </a:moveTo>
                <a:lnTo>
                  <a:pt x="6439012" y="411715"/>
                </a:lnTo>
                <a:lnTo>
                  <a:pt x="6442828" y="422909"/>
                </a:lnTo>
                <a:lnTo>
                  <a:pt x="6447836" y="438150"/>
                </a:lnTo>
                <a:lnTo>
                  <a:pt x="6449050" y="441959"/>
                </a:lnTo>
                <a:lnTo>
                  <a:pt x="6451107" y="447039"/>
                </a:lnTo>
                <a:lnTo>
                  <a:pt x="6453189" y="453389"/>
                </a:lnTo>
                <a:lnTo>
                  <a:pt x="6455283" y="461009"/>
                </a:lnTo>
                <a:lnTo>
                  <a:pt x="6476089" y="461009"/>
                </a:lnTo>
                <a:lnTo>
                  <a:pt x="6477254" y="454659"/>
                </a:lnTo>
                <a:lnTo>
                  <a:pt x="6464808" y="454659"/>
                </a:lnTo>
                <a:lnTo>
                  <a:pt x="6463879" y="445769"/>
                </a:lnTo>
                <a:lnTo>
                  <a:pt x="6456553" y="445769"/>
                </a:lnTo>
                <a:lnTo>
                  <a:pt x="6455283" y="441959"/>
                </a:lnTo>
                <a:lnTo>
                  <a:pt x="6452489" y="438150"/>
                </a:lnTo>
                <a:lnTo>
                  <a:pt x="6451092" y="434339"/>
                </a:lnTo>
                <a:lnTo>
                  <a:pt x="6444658" y="421639"/>
                </a:lnTo>
                <a:lnTo>
                  <a:pt x="6439916" y="411479"/>
                </a:lnTo>
                <a:lnTo>
                  <a:pt x="6435979" y="402589"/>
                </a:lnTo>
                <a:close/>
              </a:path>
              <a:path w="9144000" h="709929">
                <a:moveTo>
                  <a:pt x="6985209" y="391159"/>
                </a:moveTo>
                <a:lnTo>
                  <a:pt x="6979793" y="391159"/>
                </a:lnTo>
                <a:lnTo>
                  <a:pt x="6982220" y="404301"/>
                </a:lnTo>
                <a:lnTo>
                  <a:pt x="6984120" y="414163"/>
                </a:lnTo>
                <a:lnTo>
                  <a:pt x="6986561" y="427989"/>
                </a:lnTo>
                <a:lnTo>
                  <a:pt x="6989445" y="441959"/>
                </a:lnTo>
                <a:lnTo>
                  <a:pt x="6988048" y="448309"/>
                </a:lnTo>
                <a:lnTo>
                  <a:pt x="6986651" y="453389"/>
                </a:lnTo>
                <a:lnTo>
                  <a:pt x="6985254" y="461009"/>
                </a:lnTo>
                <a:lnTo>
                  <a:pt x="7026529" y="461009"/>
                </a:lnTo>
                <a:lnTo>
                  <a:pt x="7027460" y="458469"/>
                </a:lnTo>
                <a:lnTo>
                  <a:pt x="7025132" y="458469"/>
                </a:lnTo>
                <a:lnTo>
                  <a:pt x="7025132" y="457200"/>
                </a:lnTo>
                <a:lnTo>
                  <a:pt x="7007225" y="457200"/>
                </a:lnTo>
                <a:lnTo>
                  <a:pt x="7007225" y="444499"/>
                </a:lnTo>
                <a:lnTo>
                  <a:pt x="7023638" y="444499"/>
                </a:lnTo>
                <a:lnTo>
                  <a:pt x="7021179" y="427989"/>
                </a:lnTo>
                <a:lnTo>
                  <a:pt x="7020137" y="419099"/>
                </a:lnTo>
                <a:lnTo>
                  <a:pt x="6993508" y="419099"/>
                </a:lnTo>
                <a:lnTo>
                  <a:pt x="6990616" y="409975"/>
                </a:lnTo>
                <a:lnTo>
                  <a:pt x="6988222" y="401319"/>
                </a:lnTo>
                <a:lnTo>
                  <a:pt x="6986025" y="393699"/>
                </a:lnTo>
                <a:lnTo>
                  <a:pt x="6985209" y="391159"/>
                </a:lnTo>
                <a:close/>
              </a:path>
              <a:path w="9144000" h="709929">
                <a:moveTo>
                  <a:pt x="3689825" y="450849"/>
                </a:moveTo>
                <a:lnTo>
                  <a:pt x="3611245" y="450849"/>
                </a:lnTo>
                <a:lnTo>
                  <a:pt x="3611245" y="453389"/>
                </a:lnTo>
                <a:lnTo>
                  <a:pt x="3609848" y="454659"/>
                </a:lnTo>
                <a:lnTo>
                  <a:pt x="3609848" y="459739"/>
                </a:lnTo>
                <a:lnTo>
                  <a:pt x="3687306" y="459739"/>
                </a:lnTo>
                <a:lnTo>
                  <a:pt x="3688776" y="454659"/>
                </a:lnTo>
                <a:lnTo>
                  <a:pt x="3689825" y="450849"/>
                </a:lnTo>
                <a:close/>
              </a:path>
              <a:path w="9144000" h="709929">
                <a:moveTo>
                  <a:pt x="5195951" y="448309"/>
                </a:moveTo>
                <a:lnTo>
                  <a:pt x="5191887" y="448309"/>
                </a:lnTo>
                <a:lnTo>
                  <a:pt x="5193157" y="449579"/>
                </a:lnTo>
                <a:lnTo>
                  <a:pt x="5195951" y="452119"/>
                </a:lnTo>
                <a:lnTo>
                  <a:pt x="5195825" y="454887"/>
                </a:lnTo>
                <a:lnTo>
                  <a:pt x="5194554" y="457200"/>
                </a:lnTo>
                <a:lnTo>
                  <a:pt x="5194554" y="459739"/>
                </a:lnTo>
                <a:lnTo>
                  <a:pt x="5214639" y="459739"/>
                </a:lnTo>
                <a:lnTo>
                  <a:pt x="5213697" y="457200"/>
                </a:lnTo>
                <a:lnTo>
                  <a:pt x="5211238" y="449579"/>
                </a:lnTo>
                <a:lnTo>
                  <a:pt x="5197348" y="449579"/>
                </a:lnTo>
                <a:lnTo>
                  <a:pt x="5195951" y="448309"/>
                </a:lnTo>
                <a:close/>
              </a:path>
              <a:path w="9144000" h="709929">
                <a:moveTo>
                  <a:pt x="5769991" y="440689"/>
                </a:moveTo>
                <a:lnTo>
                  <a:pt x="5771422" y="450849"/>
                </a:lnTo>
                <a:lnTo>
                  <a:pt x="5772012" y="454887"/>
                </a:lnTo>
                <a:lnTo>
                  <a:pt x="5776849" y="458469"/>
                </a:lnTo>
                <a:lnTo>
                  <a:pt x="5778246" y="459739"/>
                </a:lnTo>
                <a:lnTo>
                  <a:pt x="5781159" y="450682"/>
                </a:lnTo>
                <a:lnTo>
                  <a:pt x="5778246" y="447039"/>
                </a:lnTo>
                <a:lnTo>
                  <a:pt x="5774055" y="443229"/>
                </a:lnTo>
                <a:lnTo>
                  <a:pt x="5769991" y="440689"/>
                </a:lnTo>
                <a:close/>
              </a:path>
              <a:path w="9144000" h="709929">
                <a:moveTo>
                  <a:pt x="5892165" y="426719"/>
                </a:moveTo>
                <a:lnTo>
                  <a:pt x="5892272" y="432482"/>
                </a:lnTo>
                <a:lnTo>
                  <a:pt x="5893562" y="440689"/>
                </a:lnTo>
                <a:lnTo>
                  <a:pt x="5890768" y="447039"/>
                </a:lnTo>
                <a:lnTo>
                  <a:pt x="5888101" y="452119"/>
                </a:lnTo>
                <a:lnTo>
                  <a:pt x="5886704" y="459739"/>
                </a:lnTo>
                <a:lnTo>
                  <a:pt x="5904611" y="459739"/>
                </a:lnTo>
                <a:lnTo>
                  <a:pt x="5903214" y="454659"/>
                </a:lnTo>
                <a:lnTo>
                  <a:pt x="5901817" y="452119"/>
                </a:lnTo>
                <a:lnTo>
                  <a:pt x="5901817" y="449579"/>
                </a:lnTo>
                <a:lnTo>
                  <a:pt x="5904646" y="439419"/>
                </a:lnTo>
                <a:lnTo>
                  <a:pt x="5905882" y="434339"/>
                </a:lnTo>
                <a:lnTo>
                  <a:pt x="5894959" y="434339"/>
                </a:lnTo>
                <a:lnTo>
                  <a:pt x="5893562" y="429259"/>
                </a:lnTo>
                <a:lnTo>
                  <a:pt x="5892165" y="426719"/>
                </a:lnTo>
                <a:close/>
              </a:path>
              <a:path w="9144000" h="709929">
                <a:moveTo>
                  <a:pt x="5935408" y="411479"/>
                </a:moveTo>
                <a:lnTo>
                  <a:pt x="5911469" y="411479"/>
                </a:lnTo>
                <a:lnTo>
                  <a:pt x="5914136" y="416559"/>
                </a:lnTo>
                <a:lnTo>
                  <a:pt x="5916930" y="422909"/>
                </a:lnTo>
                <a:lnTo>
                  <a:pt x="5920994" y="429259"/>
                </a:lnTo>
                <a:lnTo>
                  <a:pt x="5920994" y="434339"/>
                </a:lnTo>
                <a:lnTo>
                  <a:pt x="5918327" y="439419"/>
                </a:lnTo>
                <a:lnTo>
                  <a:pt x="5915533" y="441959"/>
                </a:lnTo>
                <a:lnTo>
                  <a:pt x="5912739" y="447039"/>
                </a:lnTo>
                <a:lnTo>
                  <a:pt x="5910072" y="450849"/>
                </a:lnTo>
                <a:lnTo>
                  <a:pt x="5907278" y="454659"/>
                </a:lnTo>
                <a:lnTo>
                  <a:pt x="5904611" y="459739"/>
                </a:lnTo>
                <a:lnTo>
                  <a:pt x="5911426" y="459739"/>
                </a:lnTo>
                <a:lnTo>
                  <a:pt x="5914136" y="454659"/>
                </a:lnTo>
                <a:lnTo>
                  <a:pt x="5916930" y="449579"/>
                </a:lnTo>
                <a:lnTo>
                  <a:pt x="5918327" y="448309"/>
                </a:lnTo>
                <a:lnTo>
                  <a:pt x="5918327" y="445769"/>
                </a:lnTo>
                <a:lnTo>
                  <a:pt x="5919724" y="444499"/>
                </a:lnTo>
                <a:lnTo>
                  <a:pt x="5954956" y="444499"/>
                </a:lnTo>
                <a:lnTo>
                  <a:pt x="5952081" y="438150"/>
                </a:lnTo>
                <a:lnTo>
                  <a:pt x="5950708" y="435609"/>
                </a:lnTo>
                <a:lnTo>
                  <a:pt x="5948553" y="435609"/>
                </a:lnTo>
                <a:lnTo>
                  <a:pt x="5944362" y="430529"/>
                </a:lnTo>
                <a:lnTo>
                  <a:pt x="5941695" y="424179"/>
                </a:lnTo>
                <a:lnTo>
                  <a:pt x="5937504" y="419099"/>
                </a:lnTo>
                <a:lnTo>
                  <a:pt x="5935408" y="411479"/>
                </a:lnTo>
                <a:close/>
              </a:path>
              <a:path w="9144000" h="709929">
                <a:moveTo>
                  <a:pt x="6968871" y="439419"/>
                </a:moveTo>
                <a:lnTo>
                  <a:pt x="6963283" y="439419"/>
                </a:lnTo>
                <a:lnTo>
                  <a:pt x="6964680" y="441959"/>
                </a:lnTo>
                <a:lnTo>
                  <a:pt x="6966077" y="445769"/>
                </a:lnTo>
                <a:lnTo>
                  <a:pt x="6968871" y="448309"/>
                </a:lnTo>
                <a:lnTo>
                  <a:pt x="6968871" y="449579"/>
                </a:lnTo>
                <a:lnTo>
                  <a:pt x="6970141" y="450849"/>
                </a:lnTo>
                <a:lnTo>
                  <a:pt x="6970141" y="459739"/>
                </a:lnTo>
                <a:lnTo>
                  <a:pt x="6983983" y="459739"/>
                </a:lnTo>
                <a:lnTo>
                  <a:pt x="6982587" y="457200"/>
                </a:lnTo>
                <a:lnTo>
                  <a:pt x="6982483" y="448309"/>
                </a:lnTo>
                <a:lnTo>
                  <a:pt x="6981964" y="441959"/>
                </a:lnTo>
                <a:lnTo>
                  <a:pt x="6971538" y="441959"/>
                </a:lnTo>
                <a:lnTo>
                  <a:pt x="6968871" y="439419"/>
                </a:lnTo>
                <a:close/>
              </a:path>
              <a:path w="9144000" h="709929">
                <a:moveTo>
                  <a:pt x="613435" y="443229"/>
                </a:moveTo>
                <a:lnTo>
                  <a:pt x="612063" y="448309"/>
                </a:lnTo>
                <a:lnTo>
                  <a:pt x="610692" y="458469"/>
                </a:lnTo>
                <a:lnTo>
                  <a:pt x="613435" y="458469"/>
                </a:lnTo>
                <a:lnTo>
                  <a:pt x="613435" y="443229"/>
                </a:lnTo>
                <a:close/>
              </a:path>
              <a:path w="9144000" h="709929">
                <a:moveTo>
                  <a:pt x="4531296" y="457200"/>
                </a:moveTo>
                <a:lnTo>
                  <a:pt x="4499737" y="457200"/>
                </a:lnTo>
                <a:lnTo>
                  <a:pt x="4499737" y="458469"/>
                </a:lnTo>
                <a:lnTo>
                  <a:pt x="4531121" y="458469"/>
                </a:lnTo>
                <a:lnTo>
                  <a:pt x="4531296" y="457200"/>
                </a:lnTo>
                <a:close/>
              </a:path>
              <a:path w="9144000" h="709929">
                <a:moveTo>
                  <a:pt x="6314225" y="377274"/>
                </a:moveTo>
                <a:lnTo>
                  <a:pt x="6313963" y="381967"/>
                </a:lnTo>
                <a:lnTo>
                  <a:pt x="6313872" y="385931"/>
                </a:lnTo>
                <a:lnTo>
                  <a:pt x="6313999" y="398779"/>
                </a:lnTo>
                <a:lnTo>
                  <a:pt x="6314354" y="421639"/>
                </a:lnTo>
                <a:lnTo>
                  <a:pt x="6315202" y="458469"/>
                </a:lnTo>
                <a:lnTo>
                  <a:pt x="6328383" y="458469"/>
                </a:lnTo>
                <a:lnTo>
                  <a:pt x="6318440" y="400049"/>
                </a:lnTo>
                <a:lnTo>
                  <a:pt x="6314978" y="381967"/>
                </a:lnTo>
                <a:lnTo>
                  <a:pt x="6314225" y="377274"/>
                </a:lnTo>
                <a:close/>
              </a:path>
              <a:path w="9144000" h="709929">
                <a:moveTo>
                  <a:pt x="7033386" y="435609"/>
                </a:moveTo>
                <a:lnTo>
                  <a:pt x="7029196" y="444499"/>
                </a:lnTo>
                <a:lnTo>
                  <a:pt x="7027926" y="447039"/>
                </a:lnTo>
                <a:lnTo>
                  <a:pt x="7025132" y="454659"/>
                </a:lnTo>
                <a:lnTo>
                  <a:pt x="7025132" y="458469"/>
                </a:lnTo>
                <a:lnTo>
                  <a:pt x="7027460" y="458469"/>
                </a:lnTo>
                <a:lnTo>
                  <a:pt x="7027926" y="457200"/>
                </a:lnTo>
                <a:lnTo>
                  <a:pt x="7029196" y="452119"/>
                </a:lnTo>
                <a:lnTo>
                  <a:pt x="7029196" y="448309"/>
                </a:lnTo>
                <a:lnTo>
                  <a:pt x="7030593" y="445769"/>
                </a:lnTo>
                <a:lnTo>
                  <a:pt x="7033386" y="435609"/>
                </a:lnTo>
                <a:close/>
              </a:path>
              <a:path w="9144000" h="709929">
                <a:moveTo>
                  <a:pt x="8074348" y="416559"/>
                </a:moveTo>
                <a:lnTo>
                  <a:pt x="8022082" y="416559"/>
                </a:lnTo>
                <a:lnTo>
                  <a:pt x="8026273" y="425449"/>
                </a:lnTo>
                <a:lnTo>
                  <a:pt x="8026273" y="426719"/>
                </a:lnTo>
                <a:lnTo>
                  <a:pt x="8027543" y="426719"/>
                </a:lnTo>
                <a:lnTo>
                  <a:pt x="8027493" y="429259"/>
                </a:lnTo>
                <a:lnTo>
                  <a:pt x="8027381" y="432133"/>
                </a:lnTo>
                <a:lnTo>
                  <a:pt x="8026471" y="445769"/>
                </a:lnTo>
                <a:lnTo>
                  <a:pt x="8026372" y="449579"/>
                </a:lnTo>
                <a:lnTo>
                  <a:pt x="8026273" y="458469"/>
                </a:lnTo>
                <a:lnTo>
                  <a:pt x="8189595" y="458469"/>
                </a:lnTo>
                <a:lnTo>
                  <a:pt x="8189519" y="445769"/>
                </a:lnTo>
                <a:lnTo>
                  <a:pt x="8182736" y="445769"/>
                </a:lnTo>
                <a:lnTo>
                  <a:pt x="8181467" y="443229"/>
                </a:lnTo>
                <a:lnTo>
                  <a:pt x="8177276" y="435609"/>
                </a:lnTo>
                <a:lnTo>
                  <a:pt x="8176901" y="433069"/>
                </a:lnTo>
                <a:lnTo>
                  <a:pt x="8077073" y="433069"/>
                </a:lnTo>
                <a:lnTo>
                  <a:pt x="8074348" y="416559"/>
                </a:lnTo>
                <a:close/>
              </a:path>
              <a:path w="9144000" h="709929">
                <a:moveTo>
                  <a:pt x="8365363" y="355599"/>
                </a:moveTo>
                <a:lnTo>
                  <a:pt x="8365363" y="367029"/>
                </a:lnTo>
                <a:lnTo>
                  <a:pt x="8364093" y="368299"/>
                </a:lnTo>
                <a:lnTo>
                  <a:pt x="8364081" y="370952"/>
                </a:lnTo>
                <a:lnTo>
                  <a:pt x="8361299" y="424179"/>
                </a:lnTo>
                <a:lnTo>
                  <a:pt x="8292592" y="424179"/>
                </a:lnTo>
                <a:lnTo>
                  <a:pt x="8292592" y="425449"/>
                </a:lnTo>
                <a:lnTo>
                  <a:pt x="8293989" y="425449"/>
                </a:lnTo>
                <a:lnTo>
                  <a:pt x="8293915" y="432133"/>
                </a:lnTo>
                <a:lnTo>
                  <a:pt x="8292592" y="438150"/>
                </a:lnTo>
                <a:lnTo>
                  <a:pt x="8291322" y="441959"/>
                </a:lnTo>
                <a:lnTo>
                  <a:pt x="8289925" y="447039"/>
                </a:lnTo>
                <a:lnTo>
                  <a:pt x="8288589" y="450682"/>
                </a:lnTo>
                <a:lnTo>
                  <a:pt x="8288528" y="453389"/>
                </a:lnTo>
                <a:lnTo>
                  <a:pt x="8287131" y="458469"/>
                </a:lnTo>
                <a:lnTo>
                  <a:pt x="8472551" y="458469"/>
                </a:lnTo>
                <a:lnTo>
                  <a:pt x="8472551" y="450849"/>
                </a:lnTo>
                <a:lnTo>
                  <a:pt x="8473948" y="449579"/>
                </a:lnTo>
                <a:lnTo>
                  <a:pt x="8473948" y="448309"/>
                </a:lnTo>
                <a:lnTo>
                  <a:pt x="8475218" y="443229"/>
                </a:lnTo>
                <a:lnTo>
                  <a:pt x="8475218" y="439419"/>
                </a:lnTo>
                <a:lnTo>
                  <a:pt x="8476615" y="434339"/>
                </a:lnTo>
                <a:lnTo>
                  <a:pt x="8541705" y="434339"/>
                </a:lnTo>
                <a:lnTo>
                  <a:pt x="8540409" y="431799"/>
                </a:lnTo>
                <a:lnTo>
                  <a:pt x="8493125" y="431799"/>
                </a:lnTo>
                <a:lnTo>
                  <a:pt x="8492611" y="429259"/>
                </a:lnTo>
                <a:lnTo>
                  <a:pt x="8387333" y="429259"/>
                </a:lnTo>
                <a:lnTo>
                  <a:pt x="8387333" y="426719"/>
                </a:lnTo>
                <a:lnTo>
                  <a:pt x="8388731" y="424179"/>
                </a:lnTo>
                <a:lnTo>
                  <a:pt x="8391525" y="416559"/>
                </a:lnTo>
                <a:lnTo>
                  <a:pt x="8489986" y="416559"/>
                </a:lnTo>
                <a:lnTo>
                  <a:pt x="8489714" y="415289"/>
                </a:lnTo>
                <a:lnTo>
                  <a:pt x="8454644" y="415289"/>
                </a:lnTo>
                <a:lnTo>
                  <a:pt x="8454280" y="411479"/>
                </a:lnTo>
                <a:lnTo>
                  <a:pt x="8383270" y="411479"/>
                </a:lnTo>
                <a:lnTo>
                  <a:pt x="8383179" y="407669"/>
                </a:lnTo>
                <a:lnTo>
                  <a:pt x="8382053" y="375919"/>
                </a:lnTo>
                <a:lnTo>
                  <a:pt x="8375015" y="375919"/>
                </a:lnTo>
                <a:lnTo>
                  <a:pt x="8372348" y="370839"/>
                </a:lnTo>
                <a:lnTo>
                  <a:pt x="8369554" y="367029"/>
                </a:lnTo>
                <a:lnTo>
                  <a:pt x="8366759" y="364489"/>
                </a:lnTo>
                <a:lnTo>
                  <a:pt x="8366759" y="358139"/>
                </a:lnTo>
                <a:lnTo>
                  <a:pt x="8365363" y="355599"/>
                </a:lnTo>
                <a:close/>
              </a:path>
              <a:path w="9144000" h="709929">
                <a:moveTo>
                  <a:pt x="8544792" y="358649"/>
                </a:moveTo>
                <a:lnTo>
                  <a:pt x="8545210" y="360679"/>
                </a:lnTo>
                <a:lnTo>
                  <a:pt x="8548116" y="373379"/>
                </a:lnTo>
                <a:lnTo>
                  <a:pt x="8550747" y="386079"/>
                </a:lnTo>
                <a:lnTo>
                  <a:pt x="8555036" y="414163"/>
                </a:lnTo>
                <a:lnTo>
                  <a:pt x="8557641" y="427989"/>
                </a:lnTo>
                <a:lnTo>
                  <a:pt x="8554974" y="435609"/>
                </a:lnTo>
                <a:lnTo>
                  <a:pt x="8552180" y="443229"/>
                </a:lnTo>
                <a:lnTo>
                  <a:pt x="8550813" y="450682"/>
                </a:lnTo>
                <a:lnTo>
                  <a:pt x="8550783" y="452119"/>
                </a:lnTo>
                <a:lnTo>
                  <a:pt x="8497189" y="452119"/>
                </a:lnTo>
                <a:lnTo>
                  <a:pt x="8497189" y="458469"/>
                </a:lnTo>
                <a:lnTo>
                  <a:pt x="8586016" y="458469"/>
                </a:lnTo>
                <a:lnTo>
                  <a:pt x="8585713" y="453389"/>
                </a:lnTo>
                <a:lnTo>
                  <a:pt x="8585184" y="440689"/>
                </a:lnTo>
                <a:lnTo>
                  <a:pt x="8584602" y="428836"/>
                </a:lnTo>
                <a:lnTo>
                  <a:pt x="8583885" y="417829"/>
                </a:lnTo>
                <a:lnTo>
                  <a:pt x="8583913" y="416259"/>
                </a:lnTo>
                <a:lnTo>
                  <a:pt x="8585200" y="412749"/>
                </a:lnTo>
                <a:lnTo>
                  <a:pt x="8586470" y="410209"/>
                </a:lnTo>
                <a:lnTo>
                  <a:pt x="8587815" y="406540"/>
                </a:lnTo>
                <a:lnTo>
                  <a:pt x="8587867" y="403859"/>
                </a:lnTo>
                <a:lnTo>
                  <a:pt x="8589264" y="401319"/>
                </a:lnTo>
                <a:lnTo>
                  <a:pt x="8589264" y="396239"/>
                </a:lnTo>
                <a:lnTo>
                  <a:pt x="8556244" y="396239"/>
                </a:lnTo>
                <a:lnTo>
                  <a:pt x="8554974" y="389889"/>
                </a:lnTo>
                <a:lnTo>
                  <a:pt x="8552180" y="383539"/>
                </a:lnTo>
                <a:lnTo>
                  <a:pt x="8550783" y="377189"/>
                </a:lnTo>
                <a:lnTo>
                  <a:pt x="8544792" y="358649"/>
                </a:lnTo>
                <a:close/>
              </a:path>
              <a:path w="9144000" h="709929">
                <a:moveTo>
                  <a:pt x="1682216" y="422909"/>
                </a:moveTo>
                <a:lnTo>
                  <a:pt x="1670812" y="422909"/>
                </a:lnTo>
                <a:lnTo>
                  <a:pt x="1671743" y="427143"/>
                </a:lnTo>
                <a:lnTo>
                  <a:pt x="1673606" y="430529"/>
                </a:lnTo>
                <a:lnTo>
                  <a:pt x="1675002" y="435609"/>
                </a:lnTo>
                <a:lnTo>
                  <a:pt x="1677670" y="443229"/>
                </a:lnTo>
                <a:lnTo>
                  <a:pt x="1679067" y="448309"/>
                </a:lnTo>
                <a:lnTo>
                  <a:pt x="1677762" y="450682"/>
                </a:lnTo>
                <a:lnTo>
                  <a:pt x="1677670" y="453389"/>
                </a:lnTo>
                <a:lnTo>
                  <a:pt x="1676272" y="457200"/>
                </a:lnTo>
                <a:lnTo>
                  <a:pt x="1772412" y="457200"/>
                </a:lnTo>
                <a:lnTo>
                  <a:pt x="1772412" y="453389"/>
                </a:lnTo>
                <a:lnTo>
                  <a:pt x="1702435" y="453389"/>
                </a:lnTo>
                <a:lnTo>
                  <a:pt x="1702435" y="449579"/>
                </a:lnTo>
                <a:lnTo>
                  <a:pt x="1701038" y="447039"/>
                </a:lnTo>
                <a:lnTo>
                  <a:pt x="1772412" y="447039"/>
                </a:lnTo>
                <a:lnTo>
                  <a:pt x="1772412" y="429259"/>
                </a:lnTo>
                <a:lnTo>
                  <a:pt x="1684527" y="429259"/>
                </a:lnTo>
                <a:lnTo>
                  <a:pt x="1684527" y="427989"/>
                </a:lnTo>
                <a:lnTo>
                  <a:pt x="1683258" y="426719"/>
                </a:lnTo>
                <a:lnTo>
                  <a:pt x="1683258" y="425449"/>
                </a:lnTo>
                <a:lnTo>
                  <a:pt x="1682216" y="422909"/>
                </a:lnTo>
                <a:close/>
              </a:path>
              <a:path w="9144000" h="709929">
                <a:moveTo>
                  <a:pt x="2614295" y="302259"/>
                </a:moveTo>
                <a:lnTo>
                  <a:pt x="2585466" y="302259"/>
                </a:lnTo>
                <a:lnTo>
                  <a:pt x="2585279" y="319616"/>
                </a:lnTo>
                <a:lnTo>
                  <a:pt x="2585154" y="326389"/>
                </a:lnTo>
                <a:lnTo>
                  <a:pt x="2584287" y="361949"/>
                </a:lnTo>
                <a:lnTo>
                  <a:pt x="2583938" y="392429"/>
                </a:lnTo>
                <a:lnTo>
                  <a:pt x="2583817" y="401319"/>
                </a:lnTo>
                <a:lnTo>
                  <a:pt x="2582899" y="436517"/>
                </a:lnTo>
                <a:lnTo>
                  <a:pt x="2582672" y="457200"/>
                </a:lnTo>
                <a:lnTo>
                  <a:pt x="2612093" y="457200"/>
                </a:lnTo>
                <a:lnTo>
                  <a:pt x="2612330" y="454659"/>
                </a:lnTo>
                <a:lnTo>
                  <a:pt x="2613465" y="439419"/>
                </a:lnTo>
                <a:lnTo>
                  <a:pt x="2614295" y="430529"/>
                </a:lnTo>
                <a:lnTo>
                  <a:pt x="2617292" y="430529"/>
                </a:lnTo>
                <a:lnTo>
                  <a:pt x="2615692" y="426719"/>
                </a:lnTo>
                <a:lnTo>
                  <a:pt x="2614295" y="422909"/>
                </a:lnTo>
                <a:lnTo>
                  <a:pt x="2615122" y="411479"/>
                </a:lnTo>
                <a:lnTo>
                  <a:pt x="2616205" y="389889"/>
                </a:lnTo>
                <a:lnTo>
                  <a:pt x="2616920" y="379086"/>
                </a:lnTo>
                <a:lnTo>
                  <a:pt x="2616962" y="365759"/>
                </a:lnTo>
                <a:lnTo>
                  <a:pt x="2628128" y="365759"/>
                </a:lnTo>
                <a:lnTo>
                  <a:pt x="2624464" y="360679"/>
                </a:lnTo>
                <a:lnTo>
                  <a:pt x="2621153" y="355599"/>
                </a:lnTo>
                <a:lnTo>
                  <a:pt x="2622421" y="319616"/>
                </a:lnTo>
                <a:lnTo>
                  <a:pt x="2622546" y="313232"/>
                </a:lnTo>
                <a:lnTo>
                  <a:pt x="2622614" y="307339"/>
                </a:lnTo>
                <a:lnTo>
                  <a:pt x="2614295" y="307339"/>
                </a:lnTo>
                <a:lnTo>
                  <a:pt x="2614295" y="302259"/>
                </a:lnTo>
                <a:close/>
              </a:path>
              <a:path w="9144000" h="709929">
                <a:moveTo>
                  <a:pt x="3152521" y="429259"/>
                </a:moveTo>
                <a:lnTo>
                  <a:pt x="3152483" y="432133"/>
                </a:lnTo>
                <a:lnTo>
                  <a:pt x="3151251" y="443229"/>
                </a:lnTo>
                <a:lnTo>
                  <a:pt x="3357245" y="443229"/>
                </a:lnTo>
                <a:lnTo>
                  <a:pt x="3358515" y="447039"/>
                </a:lnTo>
                <a:lnTo>
                  <a:pt x="3359912" y="452119"/>
                </a:lnTo>
                <a:lnTo>
                  <a:pt x="3362706" y="457200"/>
                </a:lnTo>
                <a:lnTo>
                  <a:pt x="3445854" y="457200"/>
                </a:lnTo>
                <a:lnTo>
                  <a:pt x="3446399" y="453389"/>
                </a:lnTo>
                <a:lnTo>
                  <a:pt x="3450590" y="448309"/>
                </a:lnTo>
                <a:lnTo>
                  <a:pt x="3451605" y="447039"/>
                </a:lnTo>
                <a:lnTo>
                  <a:pt x="3366770" y="447039"/>
                </a:lnTo>
                <a:lnTo>
                  <a:pt x="3364103" y="441959"/>
                </a:lnTo>
                <a:lnTo>
                  <a:pt x="3361309" y="438150"/>
                </a:lnTo>
                <a:lnTo>
                  <a:pt x="3153918" y="438150"/>
                </a:lnTo>
                <a:lnTo>
                  <a:pt x="3152521" y="429259"/>
                </a:lnTo>
                <a:close/>
              </a:path>
              <a:path w="9144000" h="709929">
                <a:moveTo>
                  <a:pt x="4360121" y="356869"/>
                </a:moveTo>
                <a:lnTo>
                  <a:pt x="4330827" y="356869"/>
                </a:lnTo>
                <a:lnTo>
                  <a:pt x="4330920" y="359663"/>
                </a:lnTo>
                <a:lnTo>
                  <a:pt x="4332150" y="363019"/>
                </a:lnTo>
                <a:lnTo>
                  <a:pt x="4332224" y="365759"/>
                </a:lnTo>
                <a:lnTo>
                  <a:pt x="4333621" y="369569"/>
                </a:lnTo>
                <a:lnTo>
                  <a:pt x="4333621" y="373379"/>
                </a:lnTo>
                <a:lnTo>
                  <a:pt x="4330827" y="380999"/>
                </a:lnTo>
                <a:lnTo>
                  <a:pt x="4329430" y="388619"/>
                </a:lnTo>
                <a:lnTo>
                  <a:pt x="4326636" y="394969"/>
                </a:lnTo>
                <a:lnTo>
                  <a:pt x="4284091" y="394969"/>
                </a:lnTo>
                <a:lnTo>
                  <a:pt x="4284091" y="396239"/>
                </a:lnTo>
                <a:lnTo>
                  <a:pt x="4282195" y="404301"/>
                </a:lnTo>
                <a:lnTo>
                  <a:pt x="4280667" y="411715"/>
                </a:lnTo>
                <a:lnTo>
                  <a:pt x="4279108" y="420369"/>
                </a:lnTo>
                <a:lnTo>
                  <a:pt x="4277233" y="427989"/>
                </a:lnTo>
                <a:lnTo>
                  <a:pt x="4275986" y="435609"/>
                </a:lnTo>
                <a:lnTo>
                  <a:pt x="4273018" y="449579"/>
                </a:lnTo>
                <a:lnTo>
                  <a:pt x="4271772" y="457200"/>
                </a:lnTo>
                <a:lnTo>
                  <a:pt x="4333736" y="457200"/>
                </a:lnTo>
                <a:lnTo>
                  <a:pt x="4334420" y="454659"/>
                </a:lnTo>
                <a:lnTo>
                  <a:pt x="4337685" y="443229"/>
                </a:lnTo>
                <a:lnTo>
                  <a:pt x="4475670" y="443229"/>
                </a:lnTo>
                <a:lnTo>
                  <a:pt x="4473575" y="435609"/>
                </a:lnTo>
                <a:lnTo>
                  <a:pt x="4471574" y="431799"/>
                </a:lnTo>
                <a:lnTo>
                  <a:pt x="4314317" y="431799"/>
                </a:lnTo>
                <a:lnTo>
                  <a:pt x="4314317" y="429259"/>
                </a:lnTo>
                <a:lnTo>
                  <a:pt x="4315714" y="427989"/>
                </a:lnTo>
                <a:lnTo>
                  <a:pt x="4315714" y="425449"/>
                </a:lnTo>
                <a:lnTo>
                  <a:pt x="4317549" y="417829"/>
                </a:lnTo>
                <a:lnTo>
                  <a:pt x="4318968" y="411479"/>
                </a:lnTo>
                <a:lnTo>
                  <a:pt x="4320125" y="405129"/>
                </a:lnTo>
                <a:lnTo>
                  <a:pt x="4321175" y="397509"/>
                </a:lnTo>
                <a:lnTo>
                  <a:pt x="4434422" y="397509"/>
                </a:lnTo>
                <a:lnTo>
                  <a:pt x="4435221" y="392429"/>
                </a:lnTo>
                <a:lnTo>
                  <a:pt x="4435221" y="384809"/>
                </a:lnTo>
                <a:lnTo>
                  <a:pt x="4503801" y="384809"/>
                </a:lnTo>
                <a:lnTo>
                  <a:pt x="4501800" y="377189"/>
                </a:lnTo>
                <a:lnTo>
                  <a:pt x="4501038" y="374649"/>
                </a:lnTo>
                <a:lnTo>
                  <a:pt x="4355592" y="374649"/>
                </a:lnTo>
                <a:lnTo>
                  <a:pt x="4355592" y="373379"/>
                </a:lnTo>
                <a:lnTo>
                  <a:pt x="4437487" y="373379"/>
                </a:lnTo>
                <a:lnTo>
                  <a:pt x="4437087" y="372109"/>
                </a:lnTo>
                <a:lnTo>
                  <a:pt x="4398137" y="372109"/>
                </a:lnTo>
                <a:lnTo>
                  <a:pt x="4397671" y="369569"/>
                </a:lnTo>
                <a:lnTo>
                  <a:pt x="4363720" y="369569"/>
                </a:lnTo>
                <a:lnTo>
                  <a:pt x="4362237" y="365180"/>
                </a:lnTo>
                <a:lnTo>
                  <a:pt x="4359656" y="358139"/>
                </a:lnTo>
                <a:lnTo>
                  <a:pt x="4360121" y="356869"/>
                </a:lnTo>
                <a:close/>
              </a:path>
              <a:path w="9144000" h="709929">
                <a:moveTo>
                  <a:pt x="5753032" y="392429"/>
                </a:moveTo>
                <a:lnTo>
                  <a:pt x="5752084" y="392429"/>
                </a:lnTo>
                <a:lnTo>
                  <a:pt x="5752891" y="402589"/>
                </a:lnTo>
                <a:lnTo>
                  <a:pt x="5753236" y="409975"/>
                </a:lnTo>
                <a:lnTo>
                  <a:pt x="5753357" y="415289"/>
                </a:lnTo>
                <a:lnTo>
                  <a:pt x="5753481" y="445769"/>
                </a:lnTo>
                <a:lnTo>
                  <a:pt x="5752084" y="449579"/>
                </a:lnTo>
                <a:lnTo>
                  <a:pt x="5752084" y="457200"/>
                </a:lnTo>
                <a:lnTo>
                  <a:pt x="5772350" y="457200"/>
                </a:lnTo>
                <a:lnTo>
                  <a:pt x="5772012" y="454887"/>
                </a:lnTo>
                <a:lnTo>
                  <a:pt x="5769991" y="453389"/>
                </a:lnTo>
                <a:lnTo>
                  <a:pt x="5765800" y="449579"/>
                </a:lnTo>
                <a:lnTo>
                  <a:pt x="5761736" y="447039"/>
                </a:lnTo>
                <a:lnTo>
                  <a:pt x="5761736" y="440689"/>
                </a:lnTo>
                <a:lnTo>
                  <a:pt x="5760339" y="438150"/>
                </a:lnTo>
                <a:lnTo>
                  <a:pt x="5760229" y="426719"/>
                </a:lnTo>
                <a:lnTo>
                  <a:pt x="5759922" y="408939"/>
                </a:lnTo>
                <a:lnTo>
                  <a:pt x="5759249" y="394969"/>
                </a:lnTo>
                <a:lnTo>
                  <a:pt x="5753481" y="394969"/>
                </a:lnTo>
                <a:lnTo>
                  <a:pt x="5753032" y="392429"/>
                </a:lnTo>
                <a:close/>
              </a:path>
              <a:path w="9144000" h="709929">
                <a:moveTo>
                  <a:pt x="7023638" y="444499"/>
                </a:moveTo>
                <a:lnTo>
                  <a:pt x="7007225" y="444499"/>
                </a:lnTo>
                <a:lnTo>
                  <a:pt x="7007225" y="457200"/>
                </a:lnTo>
                <a:lnTo>
                  <a:pt x="7025132" y="457200"/>
                </a:lnTo>
                <a:lnTo>
                  <a:pt x="7025132" y="454659"/>
                </a:lnTo>
                <a:lnTo>
                  <a:pt x="7023638" y="444499"/>
                </a:lnTo>
                <a:close/>
              </a:path>
              <a:path w="9144000" h="709929">
                <a:moveTo>
                  <a:pt x="7062914" y="425449"/>
                </a:moveTo>
                <a:lnTo>
                  <a:pt x="7060819" y="425449"/>
                </a:lnTo>
                <a:lnTo>
                  <a:pt x="7060819" y="429259"/>
                </a:lnTo>
                <a:lnTo>
                  <a:pt x="7062914" y="449579"/>
                </a:lnTo>
                <a:lnTo>
                  <a:pt x="7063612" y="457200"/>
                </a:lnTo>
                <a:lnTo>
                  <a:pt x="7065009" y="453389"/>
                </a:lnTo>
                <a:lnTo>
                  <a:pt x="7066372" y="450682"/>
                </a:lnTo>
                <a:lnTo>
                  <a:pt x="7067677" y="448309"/>
                </a:lnTo>
                <a:lnTo>
                  <a:pt x="7066933" y="438034"/>
                </a:lnTo>
                <a:lnTo>
                  <a:pt x="7065654" y="434339"/>
                </a:lnTo>
                <a:lnTo>
                  <a:pt x="7063559" y="427794"/>
                </a:lnTo>
                <a:lnTo>
                  <a:pt x="7062914" y="425449"/>
                </a:lnTo>
                <a:close/>
              </a:path>
              <a:path w="9144000" h="709929">
                <a:moveTo>
                  <a:pt x="7431113" y="325233"/>
                </a:moveTo>
                <a:lnTo>
                  <a:pt x="7430246" y="328929"/>
                </a:lnTo>
                <a:lnTo>
                  <a:pt x="7428732" y="336549"/>
                </a:lnTo>
                <a:lnTo>
                  <a:pt x="7427468" y="344169"/>
                </a:lnTo>
                <a:lnTo>
                  <a:pt x="7442581" y="344169"/>
                </a:lnTo>
                <a:lnTo>
                  <a:pt x="7445375" y="350519"/>
                </a:lnTo>
                <a:lnTo>
                  <a:pt x="7448042" y="356869"/>
                </a:lnTo>
                <a:lnTo>
                  <a:pt x="7450835" y="365759"/>
                </a:lnTo>
                <a:lnTo>
                  <a:pt x="7452233" y="367029"/>
                </a:lnTo>
                <a:lnTo>
                  <a:pt x="7452233" y="369569"/>
                </a:lnTo>
                <a:lnTo>
                  <a:pt x="7453630" y="370839"/>
                </a:lnTo>
                <a:lnTo>
                  <a:pt x="7452233" y="372109"/>
                </a:lnTo>
                <a:lnTo>
                  <a:pt x="7449387" y="377274"/>
                </a:lnTo>
                <a:lnTo>
                  <a:pt x="7446349" y="382269"/>
                </a:lnTo>
                <a:lnTo>
                  <a:pt x="7443104" y="387349"/>
                </a:lnTo>
                <a:lnTo>
                  <a:pt x="7439598" y="393699"/>
                </a:lnTo>
                <a:lnTo>
                  <a:pt x="7435723" y="400049"/>
                </a:lnTo>
                <a:lnTo>
                  <a:pt x="7380858" y="400049"/>
                </a:lnTo>
                <a:lnTo>
                  <a:pt x="7379592" y="412749"/>
                </a:lnTo>
                <a:lnTo>
                  <a:pt x="7378065" y="425449"/>
                </a:lnTo>
                <a:lnTo>
                  <a:pt x="7376537" y="440689"/>
                </a:lnTo>
                <a:lnTo>
                  <a:pt x="7375271" y="457200"/>
                </a:lnTo>
                <a:lnTo>
                  <a:pt x="7436101" y="457200"/>
                </a:lnTo>
                <a:lnTo>
                  <a:pt x="7435155" y="444499"/>
                </a:lnTo>
                <a:lnTo>
                  <a:pt x="7434326" y="435609"/>
                </a:lnTo>
                <a:lnTo>
                  <a:pt x="7435723" y="433069"/>
                </a:lnTo>
                <a:lnTo>
                  <a:pt x="7435770" y="427794"/>
                </a:lnTo>
                <a:lnTo>
                  <a:pt x="7438517" y="416559"/>
                </a:lnTo>
                <a:lnTo>
                  <a:pt x="7441183" y="412749"/>
                </a:lnTo>
                <a:lnTo>
                  <a:pt x="7441183" y="411479"/>
                </a:lnTo>
                <a:lnTo>
                  <a:pt x="7442581" y="410209"/>
                </a:lnTo>
                <a:lnTo>
                  <a:pt x="7442581" y="408939"/>
                </a:lnTo>
                <a:lnTo>
                  <a:pt x="7445375" y="406399"/>
                </a:lnTo>
                <a:lnTo>
                  <a:pt x="7448042" y="403859"/>
                </a:lnTo>
                <a:lnTo>
                  <a:pt x="7443978" y="403859"/>
                </a:lnTo>
                <a:lnTo>
                  <a:pt x="7446918" y="395955"/>
                </a:lnTo>
                <a:lnTo>
                  <a:pt x="7449280" y="389889"/>
                </a:lnTo>
                <a:lnTo>
                  <a:pt x="7451514" y="384809"/>
                </a:lnTo>
                <a:lnTo>
                  <a:pt x="7453626" y="378471"/>
                </a:lnTo>
                <a:lnTo>
                  <a:pt x="7453630" y="377189"/>
                </a:lnTo>
                <a:lnTo>
                  <a:pt x="7454900" y="375919"/>
                </a:lnTo>
                <a:lnTo>
                  <a:pt x="7454900" y="374649"/>
                </a:lnTo>
                <a:lnTo>
                  <a:pt x="7472240" y="374649"/>
                </a:lnTo>
                <a:lnTo>
                  <a:pt x="7471528" y="367029"/>
                </a:lnTo>
                <a:lnTo>
                  <a:pt x="7468743" y="367029"/>
                </a:lnTo>
                <a:lnTo>
                  <a:pt x="7464552" y="358139"/>
                </a:lnTo>
                <a:lnTo>
                  <a:pt x="7463155" y="358139"/>
                </a:lnTo>
                <a:lnTo>
                  <a:pt x="7459091" y="350519"/>
                </a:lnTo>
                <a:lnTo>
                  <a:pt x="7454900" y="344169"/>
                </a:lnTo>
                <a:lnTo>
                  <a:pt x="7452233" y="336549"/>
                </a:lnTo>
                <a:lnTo>
                  <a:pt x="7450835" y="334009"/>
                </a:lnTo>
                <a:lnTo>
                  <a:pt x="7449439" y="332739"/>
                </a:lnTo>
                <a:lnTo>
                  <a:pt x="7448740" y="331469"/>
                </a:lnTo>
                <a:lnTo>
                  <a:pt x="7438517" y="331469"/>
                </a:lnTo>
                <a:lnTo>
                  <a:pt x="7438517" y="330199"/>
                </a:lnTo>
                <a:lnTo>
                  <a:pt x="7448042" y="330199"/>
                </a:lnTo>
                <a:lnTo>
                  <a:pt x="7449089" y="326389"/>
                </a:lnTo>
                <a:lnTo>
                  <a:pt x="7431658" y="326389"/>
                </a:lnTo>
                <a:lnTo>
                  <a:pt x="7431113" y="325233"/>
                </a:lnTo>
                <a:close/>
              </a:path>
              <a:path w="9144000" h="709929">
                <a:moveTo>
                  <a:pt x="799767" y="410209"/>
                </a:moveTo>
                <a:lnTo>
                  <a:pt x="782345" y="410209"/>
                </a:lnTo>
                <a:lnTo>
                  <a:pt x="782345" y="411479"/>
                </a:lnTo>
                <a:lnTo>
                  <a:pt x="783717" y="414019"/>
                </a:lnTo>
                <a:lnTo>
                  <a:pt x="783717" y="415289"/>
                </a:lnTo>
                <a:lnTo>
                  <a:pt x="785545" y="421639"/>
                </a:lnTo>
                <a:lnTo>
                  <a:pt x="788165" y="435609"/>
                </a:lnTo>
                <a:lnTo>
                  <a:pt x="789216" y="443229"/>
                </a:lnTo>
                <a:lnTo>
                  <a:pt x="789216" y="445769"/>
                </a:lnTo>
                <a:lnTo>
                  <a:pt x="790587" y="448309"/>
                </a:lnTo>
                <a:lnTo>
                  <a:pt x="790587" y="454659"/>
                </a:lnTo>
                <a:lnTo>
                  <a:pt x="865433" y="454659"/>
                </a:lnTo>
                <a:lnTo>
                  <a:pt x="861999" y="448309"/>
                </a:lnTo>
                <a:lnTo>
                  <a:pt x="863371" y="447039"/>
                </a:lnTo>
                <a:lnTo>
                  <a:pt x="863371" y="445769"/>
                </a:lnTo>
                <a:lnTo>
                  <a:pt x="837272" y="445769"/>
                </a:lnTo>
                <a:lnTo>
                  <a:pt x="833615" y="435609"/>
                </a:lnTo>
                <a:lnTo>
                  <a:pt x="807072" y="435609"/>
                </a:lnTo>
                <a:lnTo>
                  <a:pt x="805221" y="430529"/>
                </a:lnTo>
                <a:lnTo>
                  <a:pt x="802044" y="417829"/>
                </a:lnTo>
                <a:lnTo>
                  <a:pt x="800201" y="411479"/>
                </a:lnTo>
                <a:lnTo>
                  <a:pt x="799767" y="410209"/>
                </a:lnTo>
                <a:close/>
              </a:path>
              <a:path w="9144000" h="709929">
                <a:moveTo>
                  <a:pt x="3587877" y="336549"/>
                </a:moveTo>
                <a:lnTo>
                  <a:pt x="3590671" y="345439"/>
                </a:lnTo>
                <a:lnTo>
                  <a:pt x="3594735" y="359409"/>
                </a:lnTo>
                <a:lnTo>
                  <a:pt x="3593338" y="363219"/>
                </a:lnTo>
                <a:lnTo>
                  <a:pt x="3592067" y="367029"/>
                </a:lnTo>
                <a:lnTo>
                  <a:pt x="3590671" y="370839"/>
                </a:lnTo>
                <a:lnTo>
                  <a:pt x="3590671" y="372109"/>
                </a:lnTo>
                <a:lnTo>
                  <a:pt x="3590036" y="372687"/>
                </a:lnTo>
                <a:lnTo>
                  <a:pt x="3592067" y="380999"/>
                </a:lnTo>
                <a:lnTo>
                  <a:pt x="3594656" y="385931"/>
                </a:lnTo>
                <a:lnTo>
                  <a:pt x="3594611" y="397301"/>
                </a:lnTo>
                <a:lnTo>
                  <a:pt x="3594516" y="400049"/>
                </a:lnTo>
                <a:lnTo>
                  <a:pt x="3593556" y="412749"/>
                </a:lnTo>
                <a:lnTo>
                  <a:pt x="3593462" y="416559"/>
                </a:lnTo>
                <a:lnTo>
                  <a:pt x="3593338" y="443229"/>
                </a:lnTo>
                <a:lnTo>
                  <a:pt x="3592067" y="448309"/>
                </a:lnTo>
                <a:lnTo>
                  <a:pt x="3592067" y="454659"/>
                </a:lnTo>
                <a:lnTo>
                  <a:pt x="3609848" y="454659"/>
                </a:lnTo>
                <a:lnTo>
                  <a:pt x="3611245" y="452119"/>
                </a:lnTo>
                <a:lnTo>
                  <a:pt x="3611245" y="450849"/>
                </a:lnTo>
                <a:lnTo>
                  <a:pt x="3689825" y="450849"/>
                </a:lnTo>
                <a:lnTo>
                  <a:pt x="3690874" y="447039"/>
                </a:lnTo>
                <a:lnTo>
                  <a:pt x="4023233" y="447039"/>
                </a:lnTo>
                <a:lnTo>
                  <a:pt x="4022767" y="445769"/>
                </a:lnTo>
                <a:lnTo>
                  <a:pt x="3753992" y="445769"/>
                </a:lnTo>
                <a:lnTo>
                  <a:pt x="3751116" y="438150"/>
                </a:lnTo>
                <a:lnTo>
                  <a:pt x="3671697" y="438150"/>
                </a:lnTo>
                <a:lnTo>
                  <a:pt x="3668972" y="421639"/>
                </a:lnTo>
                <a:lnTo>
                  <a:pt x="3602990" y="421639"/>
                </a:lnTo>
                <a:lnTo>
                  <a:pt x="3602990" y="416559"/>
                </a:lnTo>
                <a:lnTo>
                  <a:pt x="3601671" y="414163"/>
                </a:lnTo>
                <a:lnTo>
                  <a:pt x="3601592" y="410209"/>
                </a:lnTo>
                <a:lnTo>
                  <a:pt x="3668547" y="410209"/>
                </a:lnTo>
                <a:lnTo>
                  <a:pt x="3670629" y="405129"/>
                </a:lnTo>
                <a:lnTo>
                  <a:pt x="3673729" y="398779"/>
                </a:lnTo>
                <a:lnTo>
                  <a:pt x="3676311" y="392429"/>
                </a:lnTo>
                <a:lnTo>
                  <a:pt x="3622166" y="392429"/>
                </a:lnTo>
                <a:lnTo>
                  <a:pt x="3620500" y="386079"/>
                </a:lnTo>
                <a:lnTo>
                  <a:pt x="3611245" y="386079"/>
                </a:lnTo>
                <a:lnTo>
                  <a:pt x="3606952" y="376282"/>
                </a:lnTo>
                <a:lnTo>
                  <a:pt x="3603863" y="369569"/>
                </a:lnTo>
                <a:lnTo>
                  <a:pt x="3600618" y="361949"/>
                </a:lnTo>
                <a:lnTo>
                  <a:pt x="3597529" y="355599"/>
                </a:lnTo>
                <a:lnTo>
                  <a:pt x="3597529" y="354329"/>
                </a:lnTo>
                <a:lnTo>
                  <a:pt x="3596132" y="354329"/>
                </a:lnTo>
                <a:lnTo>
                  <a:pt x="3590671" y="344169"/>
                </a:lnTo>
                <a:lnTo>
                  <a:pt x="3587877" y="336549"/>
                </a:lnTo>
                <a:close/>
              </a:path>
              <a:path w="9144000" h="709929">
                <a:moveTo>
                  <a:pt x="6456807" y="354964"/>
                </a:moveTo>
                <a:lnTo>
                  <a:pt x="6462141" y="368299"/>
                </a:lnTo>
                <a:lnTo>
                  <a:pt x="6464808" y="374649"/>
                </a:lnTo>
                <a:lnTo>
                  <a:pt x="6469006" y="387836"/>
                </a:lnTo>
                <a:lnTo>
                  <a:pt x="6469677" y="389889"/>
                </a:lnTo>
                <a:lnTo>
                  <a:pt x="6471729" y="394969"/>
                </a:lnTo>
                <a:lnTo>
                  <a:pt x="6473781" y="402589"/>
                </a:lnTo>
                <a:lnTo>
                  <a:pt x="6475857" y="408939"/>
                </a:lnTo>
                <a:lnTo>
                  <a:pt x="6477254" y="412749"/>
                </a:lnTo>
                <a:lnTo>
                  <a:pt x="6478524" y="416559"/>
                </a:lnTo>
                <a:lnTo>
                  <a:pt x="6479921" y="422909"/>
                </a:lnTo>
                <a:lnTo>
                  <a:pt x="6477254" y="429259"/>
                </a:lnTo>
                <a:lnTo>
                  <a:pt x="6473063" y="435609"/>
                </a:lnTo>
                <a:lnTo>
                  <a:pt x="6470396" y="443229"/>
                </a:lnTo>
                <a:lnTo>
                  <a:pt x="6468999" y="447039"/>
                </a:lnTo>
                <a:lnTo>
                  <a:pt x="6466205" y="450849"/>
                </a:lnTo>
                <a:lnTo>
                  <a:pt x="6464808" y="454659"/>
                </a:lnTo>
                <a:lnTo>
                  <a:pt x="6477254" y="454659"/>
                </a:lnTo>
                <a:lnTo>
                  <a:pt x="6478524" y="447039"/>
                </a:lnTo>
                <a:lnTo>
                  <a:pt x="6484112" y="433069"/>
                </a:lnTo>
                <a:lnTo>
                  <a:pt x="6496954" y="433069"/>
                </a:lnTo>
                <a:lnTo>
                  <a:pt x="6496081" y="426719"/>
                </a:lnTo>
                <a:lnTo>
                  <a:pt x="6495034" y="420369"/>
                </a:lnTo>
                <a:lnTo>
                  <a:pt x="6495499" y="419099"/>
                </a:lnTo>
                <a:lnTo>
                  <a:pt x="6495034" y="419099"/>
                </a:lnTo>
                <a:lnTo>
                  <a:pt x="6495034" y="415289"/>
                </a:lnTo>
                <a:lnTo>
                  <a:pt x="6497129" y="411479"/>
                </a:lnTo>
                <a:lnTo>
                  <a:pt x="6495034" y="411479"/>
                </a:lnTo>
                <a:lnTo>
                  <a:pt x="6494335" y="407669"/>
                </a:lnTo>
                <a:lnTo>
                  <a:pt x="6484112" y="407669"/>
                </a:lnTo>
                <a:lnTo>
                  <a:pt x="6478524" y="396239"/>
                </a:lnTo>
                <a:lnTo>
                  <a:pt x="6477254" y="392429"/>
                </a:lnTo>
                <a:lnTo>
                  <a:pt x="6472296" y="383372"/>
                </a:lnTo>
                <a:lnTo>
                  <a:pt x="6468999" y="377189"/>
                </a:lnTo>
                <a:lnTo>
                  <a:pt x="6466205" y="370839"/>
                </a:lnTo>
                <a:lnTo>
                  <a:pt x="6462141" y="364489"/>
                </a:lnTo>
                <a:lnTo>
                  <a:pt x="6459347" y="358139"/>
                </a:lnTo>
                <a:lnTo>
                  <a:pt x="6456807" y="354964"/>
                </a:lnTo>
                <a:close/>
              </a:path>
              <a:path w="9144000" h="709929">
                <a:moveTo>
                  <a:pt x="1772412" y="447039"/>
                </a:moveTo>
                <a:lnTo>
                  <a:pt x="1701038" y="447039"/>
                </a:lnTo>
                <a:lnTo>
                  <a:pt x="1702435" y="448309"/>
                </a:lnTo>
                <a:lnTo>
                  <a:pt x="1702435" y="453389"/>
                </a:lnTo>
                <a:lnTo>
                  <a:pt x="1772412" y="453389"/>
                </a:lnTo>
                <a:lnTo>
                  <a:pt x="1772412" y="447039"/>
                </a:lnTo>
                <a:close/>
              </a:path>
              <a:path w="9144000" h="709929">
                <a:moveTo>
                  <a:pt x="2304372" y="388619"/>
                </a:moveTo>
                <a:lnTo>
                  <a:pt x="2302510" y="388619"/>
                </a:lnTo>
                <a:lnTo>
                  <a:pt x="2303907" y="392429"/>
                </a:lnTo>
                <a:lnTo>
                  <a:pt x="2306701" y="397509"/>
                </a:lnTo>
                <a:lnTo>
                  <a:pt x="2309368" y="405129"/>
                </a:lnTo>
                <a:lnTo>
                  <a:pt x="2314956" y="415289"/>
                </a:lnTo>
                <a:lnTo>
                  <a:pt x="2317623" y="422909"/>
                </a:lnTo>
                <a:lnTo>
                  <a:pt x="2312162" y="427989"/>
                </a:lnTo>
                <a:lnTo>
                  <a:pt x="2307971" y="435609"/>
                </a:lnTo>
                <a:lnTo>
                  <a:pt x="2302510" y="443229"/>
                </a:lnTo>
                <a:lnTo>
                  <a:pt x="2299843" y="447039"/>
                </a:lnTo>
                <a:lnTo>
                  <a:pt x="2297049" y="449579"/>
                </a:lnTo>
                <a:lnTo>
                  <a:pt x="2295652" y="453389"/>
                </a:lnTo>
                <a:lnTo>
                  <a:pt x="2309432" y="453389"/>
                </a:lnTo>
                <a:lnTo>
                  <a:pt x="2312162" y="448309"/>
                </a:lnTo>
                <a:lnTo>
                  <a:pt x="2314956" y="443229"/>
                </a:lnTo>
                <a:lnTo>
                  <a:pt x="2319019" y="438150"/>
                </a:lnTo>
                <a:lnTo>
                  <a:pt x="2319020" y="435609"/>
                </a:lnTo>
                <a:lnTo>
                  <a:pt x="2320417" y="434339"/>
                </a:lnTo>
                <a:lnTo>
                  <a:pt x="2320417" y="433069"/>
                </a:lnTo>
                <a:lnTo>
                  <a:pt x="2321814" y="431799"/>
                </a:lnTo>
                <a:lnTo>
                  <a:pt x="2410968" y="431799"/>
                </a:lnTo>
                <a:lnTo>
                  <a:pt x="2410968" y="430529"/>
                </a:lnTo>
                <a:lnTo>
                  <a:pt x="2409698" y="427989"/>
                </a:lnTo>
                <a:lnTo>
                  <a:pt x="2409698" y="424179"/>
                </a:lnTo>
                <a:lnTo>
                  <a:pt x="2410968" y="422909"/>
                </a:lnTo>
                <a:lnTo>
                  <a:pt x="2412165" y="419099"/>
                </a:lnTo>
                <a:lnTo>
                  <a:pt x="2364359" y="419099"/>
                </a:lnTo>
                <a:lnTo>
                  <a:pt x="2361453" y="411479"/>
                </a:lnTo>
                <a:lnTo>
                  <a:pt x="2360406" y="408939"/>
                </a:lnTo>
                <a:lnTo>
                  <a:pt x="2319020" y="408939"/>
                </a:lnTo>
                <a:lnTo>
                  <a:pt x="2316226" y="403859"/>
                </a:lnTo>
                <a:lnTo>
                  <a:pt x="2313559" y="402589"/>
                </a:lnTo>
                <a:lnTo>
                  <a:pt x="2309368" y="394969"/>
                </a:lnTo>
                <a:lnTo>
                  <a:pt x="2305304" y="389889"/>
                </a:lnTo>
                <a:lnTo>
                  <a:pt x="2304372" y="388619"/>
                </a:lnTo>
                <a:close/>
              </a:path>
              <a:path w="9144000" h="709929">
                <a:moveTo>
                  <a:pt x="2448530" y="392429"/>
                </a:moveTo>
                <a:lnTo>
                  <a:pt x="2422017" y="392429"/>
                </a:lnTo>
                <a:lnTo>
                  <a:pt x="2419223" y="400049"/>
                </a:lnTo>
                <a:lnTo>
                  <a:pt x="2419191" y="411715"/>
                </a:lnTo>
                <a:lnTo>
                  <a:pt x="2417365" y="425449"/>
                </a:lnTo>
                <a:lnTo>
                  <a:pt x="2416776" y="433069"/>
                </a:lnTo>
                <a:lnTo>
                  <a:pt x="2416656" y="436517"/>
                </a:lnTo>
                <a:lnTo>
                  <a:pt x="2416556" y="444499"/>
                </a:lnTo>
                <a:lnTo>
                  <a:pt x="2415159" y="448309"/>
                </a:lnTo>
                <a:lnTo>
                  <a:pt x="2415159" y="453389"/>
                </a:lnTo>
                <a:lnTo>
                  <a:pt x="2581474" y="453389"/>
                </a:lnTo>
                <a:lnTo>
                  <a:pt x="2580277" y="449579"/>
                </a:lnTo>
                <a:lnTo>
                  <a:pt x="2516759" y="449579"/>
                </a:lnTo>
                <a:lnTo>
                  <a:pt x="2516759" y="444499"/>
                </a:lnTo>
                <a:lnTo>
                  <a:pt x="2461768" y="444499"/>
                </a:lnTo>
                <a:lnTo>
                  <a:pt x="2460498" y="443229"/>
                </a:lnTo>
                <a:lnTo>
                  <a:pt x="2460498" y="441959"/>
                </a:lnTo>
                <a:lnTo>
                  <a:pt x="2459101" y="441959"/>
                </a:lnTo>
                <a:lnTo>
                  <a:pt x="2456195" y="431799"/>
                </a:lnTo>
                <a:lnTo>
                  <a:pt x="2450957" y="411479"/>
                </a:lnTo>
                <a:lnTo>
                  <a:pt x="2448052" y="401319"/>
                </a:lnTo>
                <a:lnTo>
                  <a:pt x="2448530" y="392429"/>
                </a:lnTo>
                <a:close/>
              </a:path>
              <a:path w="9144000" h="709929">
                <a:moveTo>
                  <a:pt x="3926952" y="380999"/>
                </a:moveTo>
                <a:lnTo>
                  <a:pt x="3902329" y="380999"/>
                </a:lnTo>
                <a:lnTo>
                  <a:pt x="3903726" y="382269"/>
                </a:lnTo>
                <a:lnTo>
                  <a:pt x="3903851" y="385037"/>
                </a:lnTo>
                <a:lnTo>
                  <a:pt x="3905123" y="387349"/>
                </a:lnTo>
                <a:lnTo>
                  <a:pt x="3904293" y="396239"/>
                </a:lnTo>
                <a:lnTo>
                  <a:pt x="3903158" y="415289"/>
                </a:lnTo>
                <a:lnTo>
                  <a:pt x="3902329" y="424179"/>
                </a:lnTo>
                <a:lnTo>
                  <a:pt x="4025900" y="424179"/>
                </a:lnTo>
                <a:lnTo>
                  <a:pt x="4027297" y="427989"/>
                </a:lnTo>
                <a:lnTo>
                  <a:pt x="4027419" y="432133"/>
                </a:lnTo>
                <a:lnTo>
                  <a:pt x="4028600" y="435355"/>
                </a:lnTo>
                <a:lnTo>
                  <a:pt x="4028694" y="440689"/>
                </a:lnTo>
                <a:lnTo>
                  <a:pt x="4027297" y="443229"/>
                </a:lnTo>
                <a:lnTo>
                  <a:pt x="4027297" y="447039"/>
                </a:lnTo>
                <a:lnTo>
                  <a:pt x="4025900" y="449579"/>
                </a:lnTo>
                <a:lnTo>
                  <a:pt x="4025900" y="453389"/>
                </a:lnTo>
                <a:lnTo>
                  <a:pt x="4094295" y="453389"/>
                </a:lnTo>
                <a:lnTo>
                  <a:pt x="4093668" y="449579"/>
                </a:lnTo>
                <a:lnTo>
                  <a:pt x="4091813" y="441959"/>
                </a:lnTo>
                <a:lnTo>
                  <a:pt x="4093210" y="440689"/>
                </a:lnTo>
                <a:lnTo>
                  <a:pt x="4093210" y="438150"/>
                </a:lnTo>
                <a:lnTo>
                  <a:pt x="4068572" y="438150"/>
                </a:lnTo>
                <a:lnTo>
                  <a:pt x="4068478" y="435355"/>
                </a:lnTo>
                <a:lnTo>
                  <a:pt x="4067297" y="432133"/>
                </a:lnTo>
                <a:lnTo>
                  <a:pt x="4067175" y="425449"/>
                </a:lnTo>
                <a:lnTo>
                  <a:pt x="4093210" y="425449"/>
                </a:lnTo>
                <a:lnTo>
                  <a:pt x="4093210" y="421639"/>
                </a:lnTo>
                <a:lnTo>
                  <a:pt x="4031488" y="421639"/>
                </a:lnTo>
                <a:lnTo>
                  <a:pt x="4030091" y="420369"/>
                </a:lnTo>
                <a:lnTo>
                  <a:pt x="4030091" y="416559"/>
                </a:lnTo>
                <a:lnTo>
                  <a:pt x="4028694" y="415289"/>
                </a:lnTo>
                <a:lnTo>
                  <a:pt x="4028694" y="414019"/>
                </a:lnTo>
                <a:lnTo>
                  <a:pt x="4027297" y="412749"/>
                </a:lnTo>
                <a:lnTo>
                  <a:pt x="4028694" y="407669"/>
                </a:lnTo>
                <a:lnTo>
                  <a:pt x="4029113" y="406399"/>
                </a:lnTo>
                <a:lnTo>
                  <a:pt x="3928491" y="406399"/>
                </a:lnTo>
                <a:lnTo>
                  <a:pt x="3927094" y="405129"/>
                </a:lnTo>
                <a:lnTo>
                  <a:pt x="3927094" y="403859"/>
                </a:lnTo>
                <a:lnTo>
                  <a:pt x="3925697" y="402589"/>
                </a:lnTo>
                <a:lnTo>
                  <a:pt x="3925697" y="401319"/>
                </a:lnTo>
                <a:lnTo>
                  <a:pt x="3924300" y="400049"/>
                </a:lnTo>
                <a:lnTo>
                  <a:pt x="3924337" y="397301"/>
                </a:lnTo>
                <a:lnTo>
                  <a:pt x="3926133" y="387349"/>
                </a:lnTo>
                <a:lnTo>
                  <a:pt x="3926952" y="380999"/>
                </a:lnTo>
                <a:close/>
              </a:path>
              <a:path w="9144000" h="709929">
                <a:moveTo>
                  <a:pt x="8737600" y="281939"/>
                </a:moveTo>
                <a:lnTo>
                  <a:pt x="8735869" y="290829"/>
                </a:lnTo>
                <a:lnTo>
                  <a:pt x="8734117" y="300989"/>
                </a:lnTo>
                <a:lnTo>
                  <a:pt x="8730851" y="323849"/>
                </a:lnTo>
                <a:lnTo>
                  <a:pt x="8729170" y="331469"/>
                </a:lnTo>
                <a:lnTo>
                  <a:pt x="8726906" y="343201"/>
                </a:lnTo>
                <a:lnTo>
                  <a:pt x="8725154" y="351789"/>
                </a:lnTo>
                <a:lnTo>
                  <a:pt x="8723944" y="355418"/>
                </a:lnTo>
                <a:lnTo>
                  <a:pt x="8723828" y="359663"/>
                </a:lnTo>
                <a:lnTo>
                  <a:pt x="8722487" y="365759"/>
                </a:lnTo>
                <a:lnTo>
                  <a:pt x="8721090" y="368299"/>
                </a:lnTo>
                <a:lnTo>
                  <a:pt x="8720965" y="370952"/>
                </a:lnTo>
                <a:lnTo>
                  <a:pt x="8707374" y="410209"/>
                </a:lnTo>
                <a:lnTo>
                  <a:pt x="8699230" y="441959"/>
                </a:lnTo>
                <a:lnTo>
                  <a:pt x="8696325" y="452119"/>
                </a:lnTo>
                <a:lnTo>
                  <a:pt x="8696325" y="453389"/>
                </a:lnTo>
                <a:lnTo>
                  <a:pt x="8759850" y="453389"/>
                </a:lnTo>
                <a:lnTo>
                  <a:pt x="8760968" y="448309"/>
                </a:lnTo>
                <a:lnTo>
                  <a:pt x="8763635" y="443229"/>
                </a:lnTo>
                <a:lnTo>
                  <a:pt x="8768984" y="421639"/>
                </a:lnTo>
                <a:lnTo>
                  <a:pt x="8770621" y="415289"/>
                </a:lnTo>
                <a:lnTo>
                  <a:pt x="8771890" y="408939"/>
                </a:lnTo>
                <a:lnTo>
                  <a:pt x="8800435" y="408939"/>
                </a:lnTo>
                <a:lnTo>
                  <a:pt x="8800151" y="405129"/>
                </a:lnTo>
                <a:lnTo>
                  <a:pt x="8799292" y="397301"/>
                </a:lnTo>
                <a:lnTo>
                  <a:pt x="8798959" y="394969"/>
                </a:lnTo>
                <a:lnTo>
                  <a:pt x="8781542" y="394969"/>
                </a:lnTo>
                <a:lnTo>
                  <a:pt x="8780145" y="392429"/>
                </a:lnTo>
                <a:lnTo>
                  <a:pt x="8780145" y="391159"/>
                </a:lnTo>
                <a:lnTo>
                  <a:pt x="8778748" y="388619"/>
                </a:lnTo>
                <a:lnTo>
                  <a:pt x="8778748" y="387349"/>
                </a:lnTo>
                <a:lnTo>
                  <a:pt x="8780145" y="386079"/>
                </a:lnTo>
                <a:lnTo>
                  <a:pt x="8788400" y="386079"/>
                </a:lnTo>
                <a:lnTo>
                  <a:pt x="8788294" y="384521"/>
                </a:lnTo>
                <a:lnTo>
                  <a:pt x="8786071" y="378459"/>
                </a:lnTo>
                <a:lnTo>
                  <a:pt x="8763635" y="378459"/>
                </a:lnTo>
                <a:lnTo>
                  <a:pt x="8763635" y="377189"/>
                </a:lnTo>
                <a:lnTo>
                  <a:pt x="8765032" y="375919"/>
                </a:lnTo>
                <a:lnTo>
                  <a:pt x="8765032" y="373379"/>
                </a:lnTo>
                <a:lnTo>
                  <a:pt x="8784907" y="373379"/>
                </a:lnTo>
                <a:lnTo>
                  <a:pt x="8784209" y="372109"/>
                </a:lnTo>
                <a:lnTo>
                  <a:pt x="8784209" y="367029"/>
                </a:lnTo>
                <a:lnTo>
                  <a:pt x="8769096" y="367029"/>
                </a:lnTo>
                <a:lnTo>
                  <a:pt x="8769096" y="365759"/>
                </a:lnTo>
                <a:lnTo>
                  <a:pt x="8767826" y="364489"/>
                </a:lnTo>
                <a:lnTo>
                  <a:pt x="8769096" y="356869"/>
                </a:lnTo>
                <a:lnTo>
                  <a:pt x="8770493" y="349249"/>
                </a:lnTo>
                <a:lnTo>
                  <a:pt x="8771890" y="342899"/>
                </a:lnTo>
                <a:lnTo>
                  <a:pt x="8785606" y="342899"/>
                </a:lnTo>
                <a:lnTo>
                  <a:pt x="8787300" y="335279"/>
                </a:lnTo>
                <a:lnTo>
                  <a:pt x="8782939" y="335279"/>
                </a:lnTo>
                <a:lnTo>
                  <a:pt x="8782939" y="334009"/>
                </a:lnTo>
                <a:lnTo>
                  <a:pt x="8781639" y="332828"/>
                </a:lnTo>
                <a:lnTo>
                  <a:pt x="8781542" y="331469"/>
                </a:lnTo>
                <a:lnTo>
                  <a:pt x="8780703" y="328929"/>
                </a:lnTo>
                <a:lnTo>
                  <a:pt x="8737600" y="328929"/>
                </a:lnTo>
                <a:lnTo>
                  <a:pt x="8737600" y="281939"/>
                </a:lnTo>
                <a:close/>
              </a:path>
              <a:path w="9144000" h="709929">
                <a:moveTo>
                  <a:pt x="6148493" y="434339"/>
                </a:moveTo>
                <a:lnTo>
                  <a:pt x="6110605" y="434339"/>
                </a:lnTo>
                <a:lnTo>
                  <a:pt x="6110605" y="447039"/>
                </a:lnTo>
                <a:lnTo>
                  <a:pt x="6109208" y="452119"/>
                </a:lnTo>
                <a:lnTo>
                  <a:pt x="6170849" y="452119"/>
                </a:lnTo>
                <a:lnTo>
                  <a:pt x="6170524" y="444499"/>
                </a:lnTo>
                <a:lnTo>
                  <a:pt x="6153150" y="444499"/>
                </a:lnTo>
                <a:lnTo>
                  <a:pt x="6151753" y="440689"/>
                </a:lnTo>
                <a:lnTo>
                  <a:pt x="6148959" y="435609"/>
                </a:lnTo>
                <a:lnTo>
                  <a:pt x="6148493" y="434339"/>
                </a:lnTo>
                <a:close/>
              </a:path>
              <a:path w="9144000" h="709929">
                <a:moveTo>
                  <a:pt x="6962648" y="429259"/>
                </a:moveTo>
                <a:lnTo>
                  <a:pt x="6959219" y="429259"/>
                </a:lnTo>
                <a:lnTo>
                  <a:pt x="6960616" y="430529"/>
                </a:lnTo>
                <a:lnTo>
                  <a:pt x="6960616" y="431799"/>
                </a:lnTo>
                <a:lnTo>
                  <a:pt x="6962013" y="434339"/>
                </a:lnTo>
                <a:lnTo>
                  <a:pt x="6962013" y="435609"/>
                </a:lnTo>
                <a:lnTo>
                  <a:pt x="6963283" y="435609"/>
                </a:lnTo>
                <a:lnTo>
                  <a:pt x="6963283" y="438150"/>
                </a:lnTo>
                <a:lnTo>
                  <a:pt x="6962013" y="439419"/>
                </a:lnTo>
                <a:lnTo>
                  <a:pt x="6957822" y="443229"/>
                </a:lnTo>
                <a:lnTo>
                  <a:pt x="6956425" y="443229"/>
                </a:lnTo>
                <a:lnTo>
                  <a:pt x="6956425" y="444499"/>
                </a:lnTo>
                <a:lnTo>
                  <a:pt x="6953758" y="447039"/>
                </a:lnTo>
                <a:lnTo>
                  <a:pt x="6948170" y="452119"/>
                </a:lnTo>
                <a:lnTo>
                  <a:pt x="6953734" y="452119"/>
                </a:lnTo>
                <a:lnTo>
                  <a:pt x="6955321" y="449579"/>
                </a:lnTo>
                <a:lnTo>
                  <a:pt x="6957822" y="445769"/>
                </a:lnTo>
                <a:lnTo>
                  <a:pt x="6960616" y="445769"/>
                </a:lnTo>
                <a:lnTo>
                  <a:pt x="6959219" y="444499"/>
                </a:lnTo>
                <a:lnTo>
                  <a:pt x="6960616" y="441959"/>
                </a:lnTo>
                <a:lnTo>
                  <a:pt x="6962013" y="440689"/>
                </a:lnTo>
                <a:lnTo>
                  <a:pt x="6963283" y="439419"/>
                </a:lnTo>
                <a:lnTo>
                  <a:pt x="6968871" y="439419"/>
                </a:lnTo>
                <a:lnTo>
                  <a:pt x="6967474" y="434339"/>
                </a:lnTo>
                <a:lnTo>
                  <a:pt x="6963283" y="430529"/>
                </a:lnTo>
                <a:lnTo>
                  <a:pt x="6962648" y="429259"/>
                </a:lnTo>
                <a:close/>
              </a:path>
              <a:path w="9144000" h="709929">
                <a:moveTo>
                  <a:pt x="5290693" y="421639"/>
                </a:moveTo>
                <a:lnTo>
                  <a:pt x="5294884" y="433069"/>
                </a:lnTo>
                <a:lnTo>
                  <a:pt x="5293543" y="437943"/>
                </a:lnTo>
                <a:lnTo>
                  <a:pt x="5293487" y="444499"/>
                </a:lnTo>
                <a:lnTo>
                  <a:pt x="5292090" y="450849"/>
                </a:lnTo>
                <a:lnTo>
                  <a:pt x="5300345" y="450849"/>
                </a:lnTo>
                <a:lnTo>
                  <a:pt x="5300231" y="437943"/>
                </a:lnTo>
                <a:lnTo>
                  <a:pt x="5297551" y="433069"/>
                </a:lnTo>
                <a:lnTo>
                  <a:pt x="5297551" y="429259"/>
                </a:lnTo>
                <a:lnTo>
                  <a:pt x="5296154" y="429259"/>
                </a:lnTo>
                <a:lnTo>
                  <a:pt x="5293487" y="424179"/>
                </a:lnTo>
                <a:lnTo>
                  <a:pt x="5290693" y="421639"/>
                </a:lnTo>
                <a:close/>
              </a:path>
              <a:path w="9144000" h="709929">
                <a:moveTo>
                  <a:pt x="975443" y="243839"/>
                </a:moveTo>
                <a:lnTo>
                  <a:pt x="970483" y="243839"/>
                </a:lnTo>
                <a:lnTo>
                  <a:pt x="975441" y="261619"/>
                </a:lnTo>
                <a:lnTo>
                  <a:pt x="980268" y="279399"/>
                </a:lnTo>
                <a:lnTo>
                  <a:pt x="985352" y="299719"/>
                </a:lnTo>
                <a:lnTo>
                  <a:pt x="991082" y="320039"/>
                </a:lnTo>
                <a:lnTo>
                  <a:pt x="1003439" y="370839"/>
                </a:lnTo>
                <a:lnTo>
                  <a:pt x="1002068" y="373379"/>
                </a:lnTo>
                <a:lnTo>
                  <a:pt x="1002037" y="377274"/>
                </a:lnTo>
                <a:lnTo>
                  <a:pt x="1000666" y="381111"/>
                </a:lnTo>
                <a:lnTo>
                  <a:pt x="991427" y="415289"/>
                </a:lnTo>
                <a:lnTo>
                  <a:pt x="988339" y="427989"/>
                </a:lnTo>
                <a:lnTo>
                  <a:pt x="986967" y="430529"/>
                </a:lnTo>
                <a:lnTo>
                  <a:pt x="986967" y="434339"/>
                </a:lnTo>
                <a:lnTo>
                  <a:pt x="981468" y="449579"/>
                </a:lnTo>
                <a:lnTo>
                  <a:pt x="1006555" y="449579"/>
                </a:lnTo>
                <a:lnTo>
                  <a:pt x="1007216" y="445769"/>
                </a:lnTo>
                <a:lnTo>
                  <a:pt x="1010310" y="429259"/>
                </a:lnTo>
                <a:lnTo>
                  <a:pt x="1129093" y="429259"/>
                </a:lnTo>
                <a:lnTo>
                  <a:pt x="1127721" y="426719"/>
                </a:lnTo>
                <a:lnTo>
                  <a:pt x="1051509" y="426719"/>
                </a:lnTo>
                <a:lnTo>
                  <a:pt x="1051509" y="421639"/>
                </a:lnTo>
                <a:lnTo>
                  <a:pt x="1050163" y="414163"/>
                </a:lnTo>
                <a:lnTo>
                  <a:pt x="1050137" y="408939"/>
                </a:lnTo>
                <a:lnTo>
                  <a:pt x="1049231" y="401319"/>
                </a:lnTo>
                <a:lnTo>
                  <a:pt x="1035024" y="401319"/>
                </a:lnTo>
                <a:lnTo>
                  <a:pt x="1033653" y="397509"/>
                </a:lnTo>
                <a:lnTo>
                  <a:pt x="1033653" y="396239"/>
                </a:lnTo>
                <a:lnTo>
                  <a:pt x="1032281" y="394969"/>
                </a:lnTo>
                <a:lnTo>
                  <a:pt x="1029351" y="385931"/>
                </a:lnTo>
                <a:lnTo>
                  <a:pt x="1026783" y="378459"/>
                </a:lnTo>
                <a:lnTo>
                  <a:pt x="1024167" y="369569"/>
                </a:lnTo>
                <a:lnTo>
                  <a:pt x="1021295" y="361949"/>
                </a:lnTo>
                <a:lnTo>
                  <a:pt x="1023540" y="345439"/>
                </a:lnTo>
                <a:lnTo>
                  <a:pt x="1024850" y="336549"/>
                </a:lnTo>
                <a:lnTo>
                  <a:pt x="1008938" y="336549"/>
                </a:lnTo>
                <a:lnTo>
                  <a:pt x="1006182" y="330199"/>
                </a:lnTo>
                <a:lnTo>
                  <a:pt x="1004811" y="323849"/>
                </a:lnTo>
                <a:lnTo>
                  <a:pt x="1001516" y="314642"/>
                </a:lnTo>
                <a:lnTo>
                  <a:pt x="989706" y="280669"/>
                </a:lnTo>
                <a:lnTo>
                  <a:pt x="983528" y="264159"/>
                </a:lnTo>
                <a:lnTo>
                  <a:pt x="977353" y="248919"/>
                </a:lnTo>
                <a:lnTo>
                  <a:pt x="975443" y="243839"/>
                </a:lnTo>
                <a:close/>
              </a:path>
              <a:path w="9144000" h="709929">
                <a:moveTo>
                  <a:pt x="2526411" y="327659"/>
                </a:moveTo>
                <a:lnTo>
                  <a:pt x="2519553" y="327659"/>
                </a:lnTo>
                <a:lnTo>
                  <a:pt x="2522284" y="335497"/>
                </a:lnTo>
                <a:lnTo>
                  <a:pt x="2524315" y="341629"/>
                </a:lnTo>
                <a:lnTo>
                  <a:pt x="2526839" y="347979"/>
                </a:lnTo>
                <a:lnTo>
                  <a:pt x="2529024" y="355418"/>
                </a:lnTo>
                <a:lnTo>
                  <a:pt x="2529123" y="355962"/>
                </a:lnTo>
                <a:lnTo>
                  <a:pt x="2530363" y="365759"/>
                </a:lnTo>
                <a:lnTo>
                  <a:pt x="2532284" y="377274"/>
                </a:lnTo>
                <a:lnTo>
                  <a:pt x="2533935" y="386079"/>
                </a:lnTo>
                <a:lnTo>
                  <a:pt x="2535936" y="397509"/>
                </a:lnTo>
                <a:lnTo>
                  <a:pt x="2530721" y="411715"/>
                </a:lnTo>
                <a:lnTo>
                  <a:pt x="2525823" y="424179"/>
                </a:lnTo>
                <a:lnTo>
                  <a:pt x="2521094" y="436879"/>
                </a:lnTo>
                <a:lnTo>
                  <a:pt x="2516759" y="449579"/>
                </a:lnTo>
                <a:lnTo>
                  <a:pt x="2580277" y="449579"/>
                </a:lnTo>
                <a:lnTo>
                  <a:pt x="2579878" y="448309"/>
                </a:lnTo>
                <a:lnTo>
                  <a:pt x="2577211" y="440689"/>
                </a:lnTo>
                <a:lnTo>
                  <a:pt x="2573020" y="433069"/>
                </a:lnTo>
                <a:lnTo>
                  <a:pt x="2570353" y="425449"/>
                </a:lnTo>
                <a:lnTo>
                  <a:pt x="2567559" y="416559"/>
                </a:lnTo>
                <a:lnTo>
                  <a:pt x="2564765" y="410209"/>
                </a:lnTo>
                <a:lnTo>
                  <a:pt x="2564765" y="408939"/>
                </a:lnTo>
                <a:lnTo>
                  <a:pt x="2563495" y="407669"/>
                </a:lnTo>
                <a:lnTo>
                  <a:pt x="2563495" y="405129"/>
                </a:lnTo>
                <a:lnTo>
                  <a:pt x="2562098" y="402589"/>
                </a:lnTo>
                <a:lnTo>
                  <a:pt x="2562098" y="400049"/>
                </a:lnTo>
                <a:lnTo>
                  <a:pt x="2563495" y="394969"/>
                </a:lnTo>
                <a:lnTo>
                  <a:pt x="2564765" y="392429"/>
                </a:lnTo>
                <a:lnTo>
                  <a:pt x="2562098" y="392429"/>
                </a:lnTo>
                <a:lnTo>
                  <a:pt x="2560701" y="389889"/>
                </a:lnTo>
                <a:lnTo>
                  <a:pt x="2560701" y="384809"/>
                </a:lnTo>
                <a:lnTo>
                  <a:pt x="2564129" y="384809"/>
                </a:lnTo>
                <a:lnTo>
                  <a:pt x="2563495" y="383539"/>
                </a:lnTo>
                <a:lnTo>
                  <a:pt x="2563495" y="382269"/>
                </a:lnTo>
                <a:lnTo>
                  <a:pt x="2560701" y="382269"/>
                </a:lnTo>
                <a:lnTo>
                  <a:pt x="2569610" y="351789"/>
                </a:lnTo>
                <a:lnTo>
                  <a:pt x="2549779" y="351789"/>
                </a:lnTo>
                <a:lnTo>
                  <a:pt x="2542333" y="332739"/>
                </a:lnTo>
                <a:lnTo>
                  <a:pt x="2541249" y="330199"/>
                </a:lnTo>
                <a:lnTo>
                  <a:pt x="2527808" y="330199"/>
                </a:lnTo>
                <a:lnTo>
                  <a:pt x="2526411" y="328929"/>
                </a:lnTo>
                <a:lnTo>
                  <a:pt x="2526411" y="327659"/>
                </a:lnTo>
                <a:close/>
              </a:path>
              <a:path w="9144000" h="709929">
                <a:moveTo>
                  <a:pt x="4653534" y="439419"/>
                </a:moveTo>
                <a:lnTo>
                  <a:pt x="4652137" y="445769"/>
                </a:lnTo>
                <a:lnTo>
                  <a:pt x="4650740" y="447039"/>
                </a:lnTo>
                <a:lnTo>
                  <a:pt x="4650740" y="448309"/>
                </a:lnTo>
                <a:lnTo>
                  <a:pt x="4649470" y="449579"/>
                </a:lnTo>
                <a:lnTo>
                  <a:pt x="4911259" y="449579"/>
                </a:lnTo>
                <a:lnTo>
                  <a:pt x="4913122" y="447039"/>
                </a:lnTo>
                <a:lnTo>
                  <a:pt x="4755134" y="447039"/>
                </a:lnTo>
                <a:lnTo>
                  <a:pt x="4753737" y="444499"/>
                </a:lnTo>
                <a:lnTo>
                  <a:pt x="4753313" y="443229"/>
                </a:lnTo>
                <a:lnTo>
                  <a:pt x="4653534" y="443229"/>
                </a:lnTo>
                <a:lnTo>
                  <a:pt x="4653534" y="439419"/>
                </a:lnTo>
                <a:close/>
              </a:path>
              <a:path w="9144000" h="709929">
                <a:moveTo>
                  <a:pt x="5190490" y="415289"/>
                </a:moveTo>
                <a:lnTo>
                  <a:pt x="5190308" y="421639"/>
                </a:lnTo>
                <a:lnTo>
                  <a:pt x="5190184" y="424179"/>
                </a:lnTo>
                <a:lnTo>
                  <a:pt x="5189311" y="436879"/>
                </a:lnTo>
                <a:lnTo>
                  <a:pt x="5189202" y="440689"/>
                </a:lnTo>
                <a:lnTo>
                  <a:pt x="5189093" y="449579"/>
                </a:lnTo>
                <a:lnTo>
                  <a:pt x="5192522" y="449579"/>
                </a:lnTo>
                <a:lnTo>
                  <a:pt x="5191887" y="448309"/>
                </a:lnTo>
                <a:lnTo>
                  <a:pt x="5195951" y="448309"/>
                </a:lnTo>
                <a:lnTo>
                  <a:pt x="5194554" y="447039"/>
                </a:lnTo>
                <a:lnTo>
                  <a:pt x="5193157" y="447039"/>
                </a:lnTo>
                <a:lnTo>
                  <a:pt x="5192400" y="439419"/>
                </a:lnTo>
                <a:lnTo>
                  <a:pt x="5191317" y="424179"/>
                </a:lnTo>
                <a:lnTo>
                  <a:pt x="5190490" y="415289"/>
                </a:lnTo>
                <a:close/>
              </a:path>
              <a:path w="9144000" h="709929">
                <a:moveTo>
                  <a:pt x="5208180" y="395955"/>
                </a:moveTo>
                <a:lnTo>
                  <a:pt x="5204317" y="416559"/>
                </a:lnTo>
                <a:lnTo>
                  <a:pt x="5201412" y="430529"/>
                </a:lnTo>
                <a:lnTo>
                  <a:pt x="5200142" y="435609"/>
                </a:lnTo>
                <a:lnTo>
                  <a:pt x="5197348" y="449579"/>
                </a:lnTo>
                <a:lnTo>
                  <a:pt x="5211238" y="449579"/>
                </a:lnTo>
                <a:lnTo>
                  <a:pt x="5207000" y="435609"/>
                </a:lnTo>
                <a:lnTo>
                  <a:pt x="5207000" y="433069"/>
                </a:lnTo>
                <a:lnTo>
                  <a:pt x="5205603" y="433069"/>
                </a:lnTo>
                <a:lnTo>
                  <a:pt x="5205603" y="431799"/>
                </a:lnTo>
                <a:lnTo>
                  <a:pt x="5204206" y="430529"/>
                </a:lnTo>
                <a:lnTo>
                  <a:pt x="5204267" y="428836"/>
                </a:lnTo>
                <a:lnTo>
                  <a:pt x="5206075" y="416259"/>
                </a:lnTo>
                <a:lnTo>
                  <a:pt x="5207411" y="404301"/>
                </a:lnTo>
                <a:lnTo>
                  <a:pt x="5208180" y="395955"/>
                </a:lnTo>
                <a:close/>
              </a:path>
              <a:path w="9144000" h="709929">
                <a:moveTo>
                  <a:pt x="5316855" y="403859"/>
                </a:moveTo>
                <a:lnTo>
                  <a:pt x="5317664" y="410209"/>
                </a:lnTo>
                <a:lnTo>
                  <a:pt x="5319522" y="429259"/>
                </a:lnTo>
                <a:lnTo>
                  <a:pt x="5315458" y="435609"/>
                </a:lnTo>
                <a:lnTo>
                  <a:pt x="5311267" y="443229"/>
                </a:lnTo>
                <a:lnTo>
                  <a:pt x="5307203" y="449579"/>
                </a:lnTo>
                <a:lnTo>
                  <a:pt x="5390475" y="449579"/>
                </a:lnTo>
                <a:lnTo>
                  <a:pt x="5390850" y="437943"/>
                </a:lnTo>
                <a:lnTo>
                  <a:pt x="5390972" y="427794"/>
                </a:lnTo>
                <a:lnTo>
                  <a:pt x="5391012" y="419099"/>
                </a:lnTo>
                <a:lnTo>
                  <a:pt x="5322316" y="419099"/>
                </a:lnTo>
                <a:lnTo>
                  <a:pt x="5319522" y="408939"/>
                </a:lnTo>
                <a:lnTo>
                  <a:pt x="5316855" y="403859"/>
                </a:lnTo>
                <a:close/>
              </a:path>
              <a:path w="9144000" h="709929">
                <a:moveTo>
                  <a:pt x="6738111" y="438150"/>
                </a:moveTo>
                <a:lnTo>
                  <a:pt x="6739508" y="441959"/>
                </a:lnTo>
                <a:lnTo>
                  <a:pt x="6740906" y="449579"/>
                </a:lnTo>
                <a:lnTo>
                  <a:pt x="6744173" y="449579"/>
                </a:lnTo>
                <a:lnTo>
                  <a:pt x="6742303" y="445769"/>
                </a:lnTo>
                <a:lnTo>
                  <a:pt x="6738111" y="438150"/>
                </a:lnTo>
                <a:close/>
              </a:path>
              <a:path w="9144000" h="709929">
                <a:moveTo>
                  <a:pt x="6901560" y="419099"/>
                </a:moveTo>
                <a:lnTo>
                  <a:pt x="6852158" y="419099"/>
                </a:lnTo>
                <a:lnTo>
                  <a:pt x="6852218" y="427143"/>
                </a:lnTo>
                <a:lnTo>
                  <a:pt x="6853428" y="435609"/>
                </a:lnTo>
                <a:lnTo>
                  <a:pt x="6854825" y="449579"/>
                </a:lnTo>
                <a:lnTo>
                  <a:pt x="6900164" y="449579"/>
                </a:lnTo>
                <a:lnTo>
                  <a:pt x="6900164" y="434339"/>
                </a:lnTo>
                <a:lnTo>
                  <a:pt x="6901560" y="429259"/>
                </a:lnTo>
                <a:lnTo>
                  <a:pt x="6901560" y="419099"/>
                </a:lnTo>
                <a:close/>
              </a:path>
              <a:path w="9144000" h="709929">
                <a:moveTo>
                  <a:pt x="9036939" y="411479"/>
                </a:moveTo>
                <a:lnTo>
                  <a:pt x="9036923" y="414163"/>
                </a:lnTo>
                <a:lnTo>
                  <a:pt x="9035542" y="426719"/>
                </a:lnTo>
                <a:lnTo>
                  <a:pt x="9034145" y="429259"/>
                </a:lnTo>
                <a:lnTo>
                  <a:pt x="9032875" y="433069"/>
                </a:lnTo>
                <a:lnTo>
                  <a:pt x="9031478" y="435609"/>
                </a:lnTo>
                <a:lnTo>
                  <a:pt x="9028684" y="445769"/>
                </a:lnTo>
                <a:lnTo>
                  <a:pt x="9025890" y="449579"/>
                </a:lnTo>
                <a:lnTo>
                  <a:pt x="9051948" y="449579"/>
                </a:lnTo>
                <a:lnTo>
                  <a:pt x="9053449" y="444499"/>
                </a:lnTo>
                <a:lnTo>
                  <a:pt x="9061134" y="420369"/>
                </a:lnTo>
                <a:lnTo>
                  <a:pt x="9038336" y="420369"/>
                </a:lnTo>
                <a:lnTo>
                  <a:pt x="9036939" y="411479"/>
                </a:lnTo>
                <a:close/>
              </a:path>
              <a:path w="9144000" h="709929">
                <a:moveTo>
                  <a:pt x="163017" y="375919"/>
                </a:moveTo>
                <a:lnTo>
                  <a:pt x="167132" y="382269"/>
                </a:lnTo>
                <a:lnTo>
                  <a:pt x="174002" y="389889"/>
                </a:lnTo>
                <a:lnTo>
                  <a:pt x="171259" y="393699"/>
                </a:lnTo>
                <a:lnTo>
                  <a:pt x="168503" y="401319"/>
                </a:lnTo>
                <a:lnTo>
                  <a:pt x="164388" y="408939"/>
                </a:lnTo>
                <a:lnTo>
                  <a:pt x="161295" y="415289"/>
                </a:lnTo>
                <a:lnTo>
                  <a:pt x="152031" y="441959"/>
                </a:lnTo>
                <a:lnTo>
                  <a:pt x="150660" y="444499"/>
                </a:lnTo>
                <a:lnTo>
                  <a:pt x="150660" y="445769"/>
                </a:lnTo>
                <a:lnTo>
                  <a:pt x="149275" y="448309"/>
                </a:lnTo>
                <a:lnTo>
                  <a:pt x="160815" y="448309"/>
                </a:lnTo>
                <a:lnTo>
                  <a:pt x="161645" y="444499"/>
                </a:lnTo>
                <a:lnTo>
                  <a:pt x="163510" y="434339"/>
                </a:lnTo>
                <a:lnTo>
                  <a:pt x="165246" y="425449"/>
                </a:lnTo>
                <a:lnTo>
                  <a:pt x="167239" y="417829"/>
                </a:lnTo>
                <a:lnTo>
                  <a:pt x="169875" y="410209"/>
                </a:lnTo>
                <a:lnTo>
                  <a:pt x="169875" y="408939"/>
                </a:lnTo>
                <a:lnTo>
                  <a:pt x="173316" y="408939"/>
                </a:lnTo>
                <a:lnTo>
                  <a:pt x="172631" y="407669"/>
                </a:lnTo>
                <a:lnTo>
                  <a:pt x="169875" y="405129"/>
                </a:lnTo>
                <a:lnTo>
                  <a:pt x="172631" y="400049"/>
                </a:lnTo>
                <a:lnTo>
                  <a:pt x="174002" y="393699"/>
                </a:lnTo>
                <a:lnTo>
                  <a:pt x="175374" y="389889"/>
                </a:lnTo>
                <a:lnTo>
                  <a:pt x="180864" y="389889"/>
                </a:lnTo>
                <a:lnTo>
                  <a:pt x="179489" y="388619"/>
                </a:lnTo>
                <a:lnTo>
                  <a:pt x="176745" y="387349"/>
                </a:lnTo>
                <a:lnTo>
                  <a:pt x="175374" y="387349"/>
                </a:lnTo>
                <a:lnTo>
                  <a:pt x="167132" y="380999"/>
                </a:lnTo>
                <a:lnTo>
                  <a:pt x="163017" y="375919"/>
                </a:lnTo>
                <a:close/>
              </a:path>
              <a:path w="9144000" h="709929">
                <a:moveTo>
                  <a:pt x="4638421" y="367519"/>
                </a:moveTo>
                <a:lnTo>
                  <a:pt x="4636138" y="392429"/>
                </a:lnTo>
                <a:lnTo>
                  <a:pt x="4634357" y="407669"/>
                </a:lnTo>
                <a:lnTo>
                  <a:pt x="4470908" y="407669"/>
                </a:lnTo>
                <a:lnTo>
                  <a:pt x="4472328" y="414163"/>
                </a:lnTo>
                <a:lnTo>
                  <a:pt x="4473774" y="422909"/>
                </a:lnTo>
                <a:lnTo>
                  <a:pt x="4474972" y="430529"/>
                </a:lnTo>
                <a:lnTo>
                  <a:pt x="4474972" y="433069"/>
                </a:lnTo>
                <a:lnTo>
                  <a:pt x="4476369" y="434339"/>
                </a:lnTo>
                <a:lnTo>
                  <a:pt x="4476369" y="448309"/>
                </a:lnTo>
                <a:lnTo>
                  <a:pt x="4532893" y="448309"/>
                </a:lnTo>
                <a:lnTo>
                  <a:pt x="4533392" y="445769"/>
                </a:lnTo>
                <a:lnTo>
                  <a:pt x="4535424" y="438150"/>
                </a:lnTo>
                <a:lnTo>
                  <a:pt x="4651538" y="438150"/>
                </a:lnTo>
                <a:lnTo>
                  <a:pt x="4652416" y="435355"/>
                </a:lnTo>
                <a:lnTo>
                  <a:pt x="4652137" y="434339"/>
                </a:lnTo>
                <a:lnTo>
                  <a:pt x="4652735" y="434339"/>
                </a:lnTo>
                <a:lnTo>
                  <a:pt x="4653534" y="431799"/>
                </a:lnTo>
                <a:lnTo>
                  <a:pt x="4660112" y="431799"/>
                </a:lnTo>
                <a:lnTo>
                  <a:pt x="4658995" y="429259"/>
                </a:lnTo>
                <a:lnTo>
                  <a:pt x="4657598" y="424179"/>
                </a:lnTo>
                <a:lnTo>
                  <a:pt x="4658529" y="421639"/>
                </a:lnTo>
                <a:lnTo>
                  <a:pt x="4656328" y="421639"/>
                </a:lnTo>
                <a:lnTo>
                  <a:pt x="4652137" y="408939"/>
                </a:lnTo>
                <a:lnTo>
                  <a:pt x="4652137" y="407669"/>
                </a:lnTo>
                <a:lnTo>
                  <a:pt x="4650740" y="406399"/>
                </a:lnTo>
                <a:lnTo>
                  <a:pt x="4650740" y="403859"/>
                </a:lnTo>
                <a:lnTo>
                  <a:pt x="4646676" y="403859"/>
                </a:lnTo>
                <a:lnTo>
                  <a:pt x="4646676" y="392429"/>
                </a:lnTo>
                <a:lnTo>
                  <a:pt x="4655820" y="392429"/>
                </a:lnTo>
                <a:lnTo>
                  <a:pt x="4657598" y="387349"/>
                </a:lnTo>
                <a:lnTo>
                  <a:pt x="4658715" y="384809"/>
                </a:lnTo>
                <a:lnTo>
                  <a:pt x="4643882" y="384809"/>
                </a:lnTo>
                <a:lnTo>
                  <a:pt x="4643790" y="383372"/>
                </a:lnTo>
                <a:lnTo>
                  <a:pt x="4642546" y="381111"/>
                </a:lnTo>
                <a:lnTo>
                  <a:pt x="4642485" y="378459"/>
                </a:lnTo>
                <a:lnTo>
                  <a:pt x="4640246" y="372109"/>
                </a:lnTo>
                <a:lnTo>
                  <a:pt x="4638421" y="367519"/>
                </a:lnTo>
                <a:close/>
              </a:path>
              <a:path w="9144000" h="709929">
                <a:moveTo>
                  <a:pt x="5006467" y="361949"/>
                </a:moveTo>
                <a:lnTo>
                  <a:pt x="4987290" y="361949"/>
                </a:lnTo>
                <a:lnTo>
                  <a:pt x="4987290" y="363219"/>
                </a:lnTo>
                <a:lnTo>
                  <a:pt x="4988560" y="364489"/>
                </a:lnTo>
                <a:lnTo>
                  <a:pt x="4988560" y="369569"/>
                </a:lnTo>
                <a:lnTo>
                  <a:pt x="4987290" y="372109"/>
                </a:lnTo>
                <a:lnTo>
                  <a:pt x="4987252" y="376282"/>
                </a:lnTo>
                <a:lnTo>
                  <a:pt x="4985194" y="396239"/>
                </a:lnTo>
                <a:lnTo>
                  <a:pt x="4983099" y="419099"/>
                </a:lnTo>
                <a:lnTo>
                  <a:pt x="4982291" y="424179"/>
                </a:lnTo>
                <a:lnTo>
                  <a:pt x="4981876" y="430529"/>
                </a:lnTo>
                <a:lnTo>
                  <a:pt x="4981815" y="433069"/>
                </a:lnTo>
                <a:lnTo>
                  <a:pt x="4981702" y="445769"/>
                </a:lnTo>
                <a:lnTo>
                  <a:pt x="4980305" y="447039"/>
                </a:lnTo>
                <a:lnTo>
                  <a:pt x="4980305" y="448309"/>
                </a:lnTo>
                <a:lnTo>
                  <a:pt x="5018786" y="448309"/>
                </a:lnTo>
                <a:lnTo>
                  <a:pt x="5018786" y="443229"/>
                </a:lnTo>
                <a:lnTo>
                  <a:pt x="5096832" y="443229"/>
                </a:lnTo>
                <a:lnTo>
                  <a:pt x="5096901" y="441959"/>
                </a:lnTo>
                <a:lnTo>
                  <a:pt x="5097000" y="439419"/>
                </a:lnTo>
                <a:lnTo>
                  <a:pt x="5097126" y="433069"/>
                </a:lnTo>
                <a:lnTo>
                  <a:pt x="5097145" y="426719"/>
                </a:lnTo>
                <a:lnTo>
                  <a:pt x="5098119" y="419099"/>
                </a:lnTo>
                <a:lnTo>
                  <a:pt x="5099234" y="411479"/>
                </a:lnTo>
                <a:lnTo>
                  <a:pt x="5031232" y="411479"/>
                </a:lnTo>
                <a:lnTo>
                  <a:pt x="5027041" y="403859"/>
                </a:lnTo>
                <a:lnTo>
                  <a:pt x="5031232" y="394969"/>
                </a:lnTo>
                <a:lnTo>
                  <a:pt x="5039360" y="394969"/>
                </a:lnTo>
                <a:lnTo>
                  <a:pt x="5039360" y="377189"/>
                </a:lnTo>
                <a:lnTo>
                  <a:pt x="5115972" y="377189"/>
                </a:lnTo>
                <a:lnTo>
                  <a:pt x="5115623" y="375919"/>
                </a:lnTo>
                <a:lnTo>
                  <a:pt x="5053203" y="375919"/>
                </a:lnTo>
                <a:lnTo>
                  <a:pt x="5052853" y="374649"/>
                </a:lnTo>
                <a:lnTo>
                  <a:pt x="5013325" y="374649"/>
                </a:lnTo>
                <a:lnTo>
                  <a:pt x="5010531" y="368299"/>
                </a:lnTo>
                <a:lnTo>
                  <a:pt x="5006467" y="361949"/>
                </a:lnTo>
                <a:close/>
              </a:path>
              <a:path w="9144000" h="709929">
                <a:moveTo>
                  <a:pt x="5096832" y="443229"/>
                </a:moveTo>
                <a:lnTo>
                  <a:pt x="5018786" y="443229"/>
                </a:lnTo>
                <a:lnTo>
                  <a:pt x="5018786" y="444499"/>
                </a:lnTo>
                <a:lnTo>
                  <a:pt x="5020183" y="445769"/>
                </a:lnTo>
                <a:lnTo>
                  <a:pt x="5020183" y="447039"/>
                </a:lnTo>
                <a:lnTo>
                  <a:pt x="5018786" y="448309"/>
                </a:lnTo>
                <a:lnTo>
                  <a:pt x="5096555" y="448309"/>
                </a:lnTo>
                <a:lnTo>
                  <a:pt x="5096832" y="443229"/>
                </a:lnTo>
                <a:close/>
              </a:path>
              <a:path w="9144000" h="709929">
                <a:moveTo>
                  <a:pt x="5949030" y="344169"/>
                </a:moveTo>
                <a:lnTo>
                  <a:pt x="5933440" y="344169"/>
                </a:lnTo>
                <a:lnTo>
                  <a:pt x="5938605" y="361949"/>
                </a:lnTo>
                <a:lnTo>
                  <a:pt x="5945424" y="387836"/>
                </a:lnTo>
                <a:lnTo>
                  <a:pt x="5949459" y="402589"/>
                </a:lnTo>
                <a:lnTo>
                  <a:pt x="5955343" y="422680"/>
                </a:lnTo>
                <a:lnTo>
                  <a:pt x="5955411" y="424179"/>
                </a:lnTo>
                <a:lnTo>
                  <a:pt x="5956681" y="426719"/>
                </a:lnTo>
                <a:lnTo>
                  <a:pt x="5956681" y="448309"/>
                </a:lnTo>
                <a:lnTo>
                  <a:pt x="6017133" y="448309"/>
                </a:lnTo>
                <a:lnTo>
                  <a:pt x="6015736" y="445769"/>
                </a:lnTo>
                <a:lnTo>
                  <a:pt x="6015736" y="444499"/>
                </a:lnTo>
                <a:lnTo>
                  <a:pt x="6014466" y="443229"/>
                </a:lnTo>
                <a:lnTo>
                  <a:pt x="6014466" y="438150"/>
                </a:lnTo>
                <a:lnTo>
                  <a:pt x="5988304" y="438150"/>
                </a:lnTo>
                <a:lnTo>
                  <a:pt x="5986907" y="433069"/>
                </a:lnTo>
                <a:lnTo>
                  <a:pt x="5985637" y="430529"/>
                </a:lnTo>
                <a:lnTo>
                  <a:pt x="5984240" y="426719"/>
                </a:lnTo>
                <a:lnTo>
                  <a:pt x="5984240" y="422909"/>
                </a:lnTo>
                <a:lnTo>
                  <a:pt x="5975985" y="422909"/>
                </a:lnTo>
                <a:lnTo>
                  <a:pt x="5973079" y="414019"/>
                </a:lnTo>
                <a:lnTo>
                  <a:pt x="5967761" y="397301"/>
                </a:lnTo>
                <a:lnTo>
                  <a:pt x="5964936" y="389889"/>
                </a:lnTo>
                <a:lnTo>
                  <a:pt x="5962697" y="375919"/>
                </a:lnTo>
                <a:lnTo>
                  <a:pt x="5959893" y="361949"/>
                </a:lnTo>
                <a:lnTo>
                  <a:pt x="5957649" y="351789"/>
                </a:lnTo>
                <a:lnTo>
                  <a:pt x="5956654" y="346709"/>
                </a:lnTo>
                <a:lnTo>
                  <a:pt x="5949823" y="346709"/>
                </a:lnTo>
                <a:lnTo>
                  <a:pt x="5949030" y="344169"/>
                </a:lnTo>
                <a:close/>
              </a:path>
              <a:path w="9144000" h="709929">
                <a:moveTo>
                  <a:pt x="1372870" y="422909"/>
                </a:moveTo>
                <a:lnTo>
                  <a:pt x="1261605" y="422909"/>
                </a:lnTo>
                <a:lnTo>
                  <a:pt x="1262989" y="425449"/>
                </a:lnTo>
                <a:lnTo>
                  <a:pt x="1264361" y="429259"/>
                </a:lnTo>
                <a:lnTo>
                  <a:pt x="1265732" y="431799"/>
                </a:lnTo>
                <a:lnTo>
                  <a:pt x="1265732" y="435609"/>
                </a:lnTo>
                <a:lnTo>
                  <a:pt x="1262989" y="444499"/>
                </a:lnTo>
                <a:lnTo>
                  <a:pt x="1262989" y="445769"/>
                </a:lnTo>
                <a:lnTo>
                  <a:pt x="1261605" y="445769"/>
                </a:lnTo>
                <a:lnTo>
                  <a:pt x="1261605" y="447039"/>
                </a:lnTo>
                <a:lnTo>
                  <a:pt x="1394686" y="447039"/>
                </a:lnTo>
                <a:lnTo>
                  <a:pt x="1394273" y="441959"/>
                </a:lnTo>
                <a:lnTo>
                  <a:pt x="1393444" y="434339"/>
                </a:lnTo>
                <a:lnTo>
                  <a:pt x="1398805" y="424179"/>
                </a:lnTo>
                <a:lnTo>
                  <a:pt x="1372870" y="424179"/>
                </a:lnTo>
                <a:lnTo>
                  <a:pt x="1372870" y="422909"/>
                </a:lnTo>
                <a:close/>
              </a:path>
              <a:path w="9144000" h="709929">
                <a:moveTo>
                  <a:pt x="2963669" y="420369"/>
                </a:moveTo>
                <a:lnTo>
                  <a:pt x="2946527" y="420369"/>
                </a:lnTo>
                <a:lnTo>
                  <a:pt x="2946527" y="422909"/>
                </a:lnTo>
                <a:lnTo>
                  <a:pt x="2947924" y="424179"/>
                </a:lnTo>
                <a:lnTo>
                  <a:pt x="2948011" y="427143"/>
                </a:lnTo>
                <a:lnTo>
                  <a:pt x="2952115" y="447039"/>
                </a:lnTo>
                <a:lnTo>
                  <a:pt x="3070225" y="447039"/>
                </a:lnTo>
                <a:lnTo>
                  <a:pt x="3070225" y="440689"/>
                </a:lnTo>
                <a:lnTo>
                  <a:pt x="3072892" y="433069"/>
                </a:lnTo>
                <a:lnTo>
                  <a:pt x="3073357" y="431799"/>
                </a:lnTo>
                <a:lnTo>
                  <a:pt x="2967228" y="431799"/>
                </a:lnTo>
                <a:lnTo>
                  <a:pt x="2965831" y="429259"/>
                </a:lnTo>
                <a:lnTo>
                  <a:pt x="2965831" y="425449"/>
                </a:lnTo>
                <a:lnTo>
                  <a:pt x="2964434" y="422909"/>
                </a:lnTo>
                <a:lnTo>
                  <a:pt x="2963669" y="420369"/>
                </a:lnTo>
                <a:close/>
              </a:path>
              <a:path w="9144000" h="709929">
                <a:moveTo>
                  <a:pt x="3468370" y="431799"/>
                </a:moveTo>
                <a:lnTo>
                  <a:pt x="3359912" y="431799"/>
                </a:lnTo>
                <a:lnTo>
                  <a:pt x="3362705" y="438150"/>
                </a:lnTo>
                <a:lnTo>
                  <a:pt x="3365373" y="443229"/>
                </a:lnTo>
                <a:lnTo>
                  <a:pt x="3366770" y="447039"/>
                </a:lnTo>
                <a:lnTo>
                  <a:pt x="3451605" y="447039"/>
                </a:lnTo>
                <a:lnTo>
                  <a:pt x="3454654" y="443229"/>
                </a:lnTo>
                <a:lnTo>
                  <a:pt x="3534283" y="443229"/>
                </a:lnTo>
                <a:lnTo>
                  <a:pt x="3531616" y="438150"/>
                </a:lnTo>
                <a:lnTo>
                  <a:pt x="3469766" y="438150"/>
                </a:lnTo>
                <a:lnTo>
                  <a:pt x="3468370" y="431799"/>
                </a:lnTo>
                <a:close/>
              </a:path>
              <a:path w="9144000" h="709929">
                <a:moveTo>
                  <a:pt x="7571740" y="411479"/>
                </a:moveTo>
                <a:lnTo>
                  <a:pt x="7540117" y="411479"/>
                </a:lnTo>
                <a:lnTo>
                  <a:pt x="7535926" y="444499"/>
                </a:lnTo>
                <a:lnTo>
                  <a:pt x="7535926" y="445769"/>
                </a:lnTo>
                <a:lnTo>
                  <a:pt x="7534656" y="445769"/>
                </a:lnTo>
                <a:lnTo>
                  <a:pt x="7534656" y="447039"/>
                </a:lnTo>
                <a:lnTo>
                  <a:pt x="7597216" y="447039"/>
                </a:lnTo>
                <a:lnTo>
                  <a:pt x="7597775" y="445769"/>
                </a:lnTo>
                <a:lnTo>
                  <a:pt x="7600637" y="437943"/>
                </a:lnTo>
                <a:lnTo>
                  <a:pt x="7601839" y="434339"/>
                </a:lnTo>
                <a:lnTo>
                  <a:pt x="7603235" y="431799"/>
                </a:lnTo>
                <a:lnTo>
                  <a:pt x="7570343" y="431799"/>
                </a:lnTo>
                <a:lnTo>
                  <a:pt x="7570469" y="422680"/>
                </a:lnTo>
                <a:lnTo>
                  <a:pt x="7571740" y="420369"/>
                </a:lnTo>
                <a:lnTo>
                  <a:pt x="7571740" y="411479"/>
                </a:lnTo>
                <a:close/>
              </a:path>
              <a:path w="9144000" h="709929">
                <a:moveTo>
                  <a:pt x="866114" y="416559"/>
                </a:moveTo>
                <a:lnTo>
                  <a:pt x="831786" y="416559"/>
                </a:lnTo>
                <a:lnTo>
                  <a:pt x="833158" y="419099"/>
                </a:lnTo>
                <a:lnTo>
                  <a:pt x="834529" y="422909"/>
                </a:lnTo>
                <a:lnTo>
                  <a:pt x="837272" y="427989"/>
                </a:lnTo>
                <a:lnTo>
                  <a:pt x="840028" y="431799"/>
                </a:lnTo>
                <a:lnTo>
                  <a:pt x="840028" y="434339"/>
                </a:lnTo>
                <a:lnTo>
                  <a:pt x="838657" y="439419"/>
                </a:lnTo>
                <a:lnTo>
                  <a:pt x="838657" y="443229"/>
                </a:lnTo>
                <a:lnTo>
                  <a:pt x="837272" y="444499"/>
                </a:lnTo>
                <a:lnTo>
                  <a:pt x="837272" y="445769"/>
                </a:lnTo>
                <a:lnTo>
                  <a:pt x="863371" y="445769"/>
                </a:lnTo>
                <a:lnTo>
                  <a:pt x="863484" y="443229"/>
                </a:lnTo>
                <a:lnTo>
                  <a:pt x="864614" y="430529"/>
                </a:lnTo>
                <a:lnTo>
                  <a:pt x="866114" y="416559"/>
                </a:lnTo>
                <a:close/>
              </a:path>
              <a:path w="9144000" h="709929">
                <a:moveTo>
                  <a:pt x="3748811" y="392429"/>
                </a:moveTo>
                <a:lnTo>
                  <a:pt x="3739007" y="392429"/>
                </a:lnTo>
                <a:lnTo>
                  <a:pt x="3742275" y="397509"/>
                </a:lnTo>
                <a:lnTo>
                  <a:pt x="3749383" y="410209"/>
                </a:lnTo>
                <a:lnTo>
                  <a:pt x="3752723" y="416559"/>
                </a:lnTo>
                <a:lnTo>
                  <a:pt x="3753992" y="421639"/>
                </a:lnTo>
                <a:lnTo>
                  <a:pt x="3756787" y="425449"/>
                </a:lnTo>
                <a:lnTo>
                  <a:pt x="3758184" y="429259"/>
                </a:lnTo>
                <a:lnTo>
                  <a:pt x="3758184" y="430529"/>
                </a:lnTo>
                <a:lnTo>
                  <a:pt x="3753992" y="445769"/>
                </a:lnTo>
                <a:lnTo>
                  <a:pt x="3810380" y="445769"/>
                </a:lnTo>
                <a:lnTo>
                  <a:pt x="3808984" y="441959"/>
                </a:lnTo>
                <a:lnTo>
                  <a:pt x="3808908" y="437943"/>
                </a:lnTo>
                <a:lnTo>
                  <a:pt x="3807587" y="434339"/>
                </a:lnTo>
                <a:lnTo>
                  <a:pt x="3806190" y="429259"/>
                </a:lnTo>
                <a:lnTo>
                  <a:pt x="3804920" y="425449"/>
                </a:lnTo>
                <a:lnTo>
                  <a:pt x="3803523" y="420369"/>
                </a:lnTo>
                <a:lnTo>
                  <a:pt x="3805564" y="411479"/>
                </a:lnTo>
                <a:lnTo>
                  <a:pt x="3807761" y="403859"/>
                </a:lnTo>
                <a:lnTo>
                  <a:pt x="3756787" y="403859"/>
                </a:lnTo>
                <a:lnTo>
                  <a:pt x="3751138" y="395955"/>
                </a:lnTo>
                <a:lnTo>
                  <a:pt x="3748811" y="392429"/>
                </a:lnTo>
                <a:close/>
              </a:path>
              <a:path w="9144000" h="709929">
                <a:moveTo>
                  <a:pt x="3836287" y="386079"/>
                </a:moveTo>
                <a:lnTo>
                  <a:pt x="3813048" y="386079"/>
                </a:lnTo>
                <a:lnTo>
                  <a:pt x="3819280" y="408939"/>
                </a:lnTo>
                <a:lnTo>
                  <a:pt x="3821303" y="415289"/>
                </a:lnTo>
                <a:lnTo>
                  <a:pt x="3821303" y="416559"/>
                </a:lnTo>
                <a:lnTo>
                  <a:pt x="3819261" y="422909"/>
                </a:lnTo>
                <a:lnTo>
                  <a:pt x="3817064" y="427989"/>
                </a:lnTo>
                <a:lnTo>
                  <a:pt x="3814605" y="434339"/>
                </a:lnTo>
                <a:lnTo>
                  <a:pt x="3811778" y="441959"/>
                </a:lnTo>
                <a:lnTo>
                  <a:pt x="3811778" y="443229"/>
                </a:lnTo>
                <a:lnTo>
                  <a:pt x="3810380" y="444499"/>
                </a:lnTo>
                <a:lnTo>
                  <a:pt x="3810380" y="445769"/>
                </a:lnTo>
                <a:lnTo>
                  <a:pt x="4022767" y="445769"/>
                </a:lnTo>
                <a:lnTo>
                  <a:pt x="4021836" y="443229"/>
                </a:lnTo>
                <a:lnTo>
                  <a:pt x="4021836" y="440689"/>
                </a:lnTo>
                <a:lnTo>
                  <a:pt x="4022456" y="438150"/>
                </a:lnTo>
                <a:lnTo>
                  <a:pt x="3876294" y="438150"/>
                </a:lnTo>
                <a:lnTo>
                  <a:pt x="3876294" y="433069"/>
                </a:lnTo>
                <a:lnTo>
                  <a:pt x="4023698" y="433069"/>
                </a:lnTo>
                <a:lnTo>
                  <a:pt x="4025900" y="424179"/>
                </a:lnTo>
                <a:lnTo>
                  <a:pt x="3902329" y="424179"/>
                </a:lnTo>
                <a:lnTo>
                  <a:pt x="3900932" y="422909"/>
                </a:lnTo>
                <a:lnTo>
                  <a:pt x="3899662" y="415289"/>
                </a:lnTo>
                <a:lnTo>
                  <a:pt x="3900932" y="410209"/>
                </a:lnTo>
                <a:lnTo>
                  <a:pt x="3900932" y="400049"/>
                </a:lnTo>
                <a:lnTo>
                  <a:pt x="3840607" y="400049"/>
                </a:lnTo>
                <a:lnTo>
                  <a:pt x="3839210" y="394969"/>
                </a:lnTo>
                <a:lnTo>
                  <a:pt x="3837813" y="392429"/>
                </a:lnTo>
                <a:lnTo>
                  <a:pt x="3836416" y="388619"/>
                </a:lnTo>
                <a:lnTo>
                  <a:pt x="3836416" y="387349"/>
                </a:lnTo>
                <a:lnTo>
                  <a:pt x="3836287" y="386079"/>
                </a:lnTo>
                <a:close/>
              </a:path>
              <a:path w="9144000" h="709929">
                <a:moveTo>
                  <a:pt x="6457950" y="389889"/>
                </a:moveTo>
                <a:lnTo>
                  <a:pt x="6457731" y="393699"/>
                </a:lnTo>
                <a:lnTo>
                  <a:pt x="6457214" y="406399"/>
                </a:lnTo>
                <a:lnTo>
                  <a:pt x="6456771" y="421639"/>
                </a:lnTo>
                <a:lnTo>
                  <a:pt x="6456553" y="445769"/>
                </a:lnTo>
                <a:lnTo>
                  <a:pt x="6463879" y="445769"/>
                </a:lnTo>
                <a:lnTo>
                  <a:pt x="6457950" y="389889"/>
                </a:lnTo>
                <a:close/>
              </a:path>
              <a:path w="9144000" h="709929">
                <a:moveTo>
                  <a:pt x="6610500" y="365759"/>
                </a:moveTo>
                <a:lnTo>
                  <a:pt x="6607683" y="365759"/>
                </a:lnTo>
                <a:lnTo>
                  <a:pt x="6609080" y="370839"/>
                </a:lnTo>
                <a:lnTo>
                  <a:pt x="6610363" y="377274"/>
                </a:lnTo>
                <a:lnTo>
                  <a:pt x="6611747" y="386079"/>
                </a:lnTo>
                <a:lnTo>
                  <a:pt x="6610350" y="387349"/>
                </a:lnTo>
                <a:lnTo>
                  <a:pt x="6609080" y="388619"/>
                </a:lnTo>
                <a:lnTo>
                  <a:pt x="6609080" y="389889"/>
                </a:lnTo>
                <a:lnTo>
                  <a:pt x="6611747" y="389889"/>
                </a:lnTo>
                <a:lnTo>
                  <a:pt x="6613144" y="394969"/>
                </a:lnTo>
                <a:lnTo>
                  <a:pt x="6615938" y="408939"/>
                </a:lnTo>
                <a:lnTo>
                  <a:pt x="6615938" y="434339"/>
                </a:lnTo>
                <a:lnTo>
                  <a:pt x="6614616" y="437943"/>
                </a:lnTo>
                <a:lnTo>
                  <a:pt x="6614541" y="441959"/>
                </a:lnTo>
                <a:lnTo>
                  <a:pt x="6613144" y="445769"/>
                </a:lnTo>
                <a:lnTo>
                  <a:pt x="6635809" y="445769"/>
                </a:lnTo>
                <a:lnTo>
                  <a:pt x="6629654" y="426719"/>
                </a:lnTo>
                <a:lnTo>
                  <a:pt x="6626859" y="419099"/>
                </a:lnTo>
                <a:lnTo>
                  <a:pt x="6625463" y="411479"/>
                </a:lnTo>
                <a:lnTo>
                  <a:pt x="6620146" y="377189"/>
                </a:lnTo>
                <a:lnTo>
                  <a:pt x="6614541" y="377189"/>
                </a:lnTo>
                <a:lnTo>
                  <a:pt x="6611439" y="368299"/>
                </a:lnTo>
                <a:lnTo>
                  <a:pt x="6610500" y="365759"/>
                </a:lnTo>
                <a:close/>
              </a:path>
              <a:path w="9144000" h="709929">
                <a:moveTo>
                  <a:pt x="8186928" y="397509"/>
                </a:moveTo>
                <a:lnTo>
                  <a:pt x="8182736" y="445769"/>
                </a:lnTo>
                <a:lnTo>
                  <a:pt x="8189519" y="445769"/>
                </a:lnTo>
                <a:lnTo>
                  <a:pt x="8188899" y="435355"/>
                </a:lnTo>
                <a:lnTo>
                  <a:pt x="8187755" y="410209"/>
                </a:lnTo>
                <a:lnTo>
                  <a:pt x="8186928" y="397509"/>
                </a:lnTo>
                <a:close/>
              </a:path>
              <a:path w="9144000" h="709929">
                <a:moveTo>
                  <a:pt x="2464562" y="370839"/>
                </a:moveTo>
                <a:lnTo>
                  <a:pt x="2463639" y="391159"/>
                </a:lnTo>
                <a:lnTo>
                  <a:pt x="2462793" y="412749"/>
                </a:lnTo>
                <a:lnTo>
                  <a:pt x="2461853" y="440689"/>
                </a:lnTo>
                <a:lnTo>
                  <a:pt x="2461768" y="444499"/>
                </a:lnTo>
                <a:lnTo>
                  <a:pt x="2516759" y="444499"/>
                </a:lnTo>
                <a:lnTo>
                  <a:pt x="2515362" y="443229"/>
                </a:lnTo>
                <a:lnTo>
                  <a:pt x="2515362" y="416559"/>
                </a:lnTo>
                <a:lnTo>
                  <a:pt x="2470023" y="416559"/>
                </a:lnTo>
                <a:lnTo>
                  <a:pt x="2467606" y="393699"/>
                </a:lnTo>
                <a:lnTo>
                  <a:pt x="2466249" y="381967"/>
                </a:lnTo>
                <a:lnTo>
                  <a:pt x="2465040" y="373379"/>
                </a:lnTo>
                <a:lnTo>
                  <a:pt x="2464562" y="370839"/>
                </a:lnTo>
                <a:close/>
              </a:path>
              <a:path w="9144000" h="709929">
                <a:moveTo>
                  <a:pt x="2847721" y="405129"/>
                </a:moveTo>
                <a:lnTo>
                  <a:pt x="2824353" y="405129"/>
                </a:lnTo>
                <a:lnTo>
                  <a:pt x="2824353" y="410209"/>
                </a:lnTo>
                <a:lnTo>
                  <a:pt x="2822956" y="414019"/>
                </a:lnTo>
                <a:lnTo>
                  <a:pt x="2822956" y="416559"/>
                </a:lnTo>
                <a:lnTo>
                  <a:pt x="2821559" y="421639"/>
                </a:lnTo>
                <a:lnTo>
                  <a:pt x="2821468" y="431070"/>
                </a:lnTo>
                <a:lnTo>
                  <a:pt x="2820323" y="437943"/>
                </a:lnTo>
                <a:lnTo>
                  <a:pt x="2820289" y="444499"/>
                </a:lnTo>
                <a:lnTo>
                  <a:pt x="2941066" y="444499"/>
                </a:lnTo>
                <a:lnTo>
                  <a:pt x="2941066" y="440689"/>
                </a:lnTo>
                <a:lnTo>
                  <a:pt x="2941298" y="439419"/>
                </a:lnTo>
                <a:lnTo>
                  <a:pt x="2847721" y="439419"/>
                </a:lnTo>
                <a:lnTo>
                  <a:pt x="2847721" y="405129"/>
                </a:lnTo>
                <a:close/>
              </a:path>
              <a:path w="9144000" h="709929">
                <a:moveTo>
                  <a:pt x="6160008" y="320039"/>
                </a:moveTo>
                <a:lnTo>
                  <a:pt x="6157537" y="351154"/>
                </a:lnTo>
                <a:lnTo>
                  <a:pt x="6155346" y="384809"/>
                </a:lnTo>
                <a:lnTo>
                  <a:pt x="6153272" y="427989"/>
                </a:lnTo>
                <a:lnTo>
                  <a:pt x="6153150" y="444499"/>
                </a:lnTo>
                <a:lnTo>
                  <a:pt x="6170524" y="444499"/>
                </a:lnTo>
                <a:lnTo>
                  <a:pt x="6166357" y="384521"/>
                </a:lnTo>
                <a:lnTo>
                  <a:pt x="6160008" y="320039"/>
                </a:lnTo>
                <a:close/>
              </a:path>
              <a:path w="9144000" h="709929">
                <a:moveTo>
                  <a:pt x="6569127" y="383539"/>
                </a:moveTo>
                <a:lnTo>
                  <a:pt x="6565138" y="383539"/>
                </a:lnTo>
                <a:lnTo>
                  <a:pt x="6564090" y="393699"/>
                </a:lnTo>
                <a:lnTo>
                  <a:pt x="6563042" y="407669"/>
                </a:lnTo>
                <a:lnTo>
                  <a:pt x="6561994" y="424179"/>
                </a:lnTo>
                <a:lnTo>
                  <a:pt x="6560947" y="444499"/>
                </a:lnTo>
                <a:lnTo>
                  <a:pt x="6612678" y="444499"/>
                </a:lnTo>
                <a:lnTo>
                  <a:pt x="6611747" y="441959"/>
                </a:lnTo>
                <a:lnTo>
                  <a:pt x="6611048" y="440689"/>
                </a:lnTo>
                <a:lnTo>
                  <a:pt x="6577457" y="440689"/>
                </a:lnTo>
                <a:lnTo>
                  <a:pt x="6574627" y="419099"/>
                </a:lnTo>
                <a:lnTo>
                  <a:pt x="6572154" y="401319"/>
                </a:lnTo>
                <a:lnTo>
                  <a:pt x="6569920" y="387349"/>
                </a:lnTo>
                <a:lnTo>
                  <a:pt x="6569127" y="383539"/>
                </a:lnTo>
                <a:close/>
              </a:path>
              <a:path w="9144000" h="709929">
                <a:moveTo>
                  <a:pt x="6964680" y="368299"/>
                </a:moveTo>
                <a:lnTo>
                  <a:pt x="6964680" y="374649"/>
                </a:lnTo>
                <a:lnTo>
                  <a:pt x="6962013" y="377189"/>
                </a:lnTo>
                <a:lnTo>
                  <a:pt x="6959219" y="382269"/>
                </a:lnTo>
                <a:lnTo>
                  <a:pt x="6955155" y="387349"/>
                </a:lnTo>
                <a:lnTo>
                  <a:pt x="6951793" y="392429"/>
                </a:lnTo>
                <a:lnTo>
                  <a:pt x="6948074" y="397509"/>
                </a:lnTo>
                <a:lnTo>
                  <a:pt x="6944117" y="403859"/>
                </a:lnTo>
                <a:lnTo>
                  <a:pt x="6940042" y="410209"/>
                </a:lnTo>
                <a:lnTo>
                  <a:pt x="6937248" y="414019"/>
                </a:lnTo>
                <a:lnTo>
                  <a:pt x="6934454" y="420369"/>
                </a:lnTo>
                <a:lnTo>
                  <a:pt x="6930390" y="424179"/>
                </a:lnTo>
                <a:lnTo>
                  <a:pt x="6927596" y="429259"/>
                </a:lnTo>
                <a:lnTo>
                  <a:pt x="6924929" y="434339"/>
                </a:lnTo>
                <a:lnTo>
                  <a:pt x="6920738" y="440689"/>
                </a:lnTo>
                <a:lnTo>
                  <a:pt x="6920738" y="441959"/>
                </a:lnTo>
                <a:lnTo>
                  <a:pt x="6919341" y="443229"/>
                </a:lnTo>
                <a:lnTo>
                  <a:pt x="6918071" y="444499"/>
                </a:lnTo>
                <a:lnTo>
                  <a:pt x="6951662" y="444499"/>
                </a:lnTo>
                <a:lnTo>
                  <a:pt x="6952360" y="443229"/>
                </a:lnTo>
                <a:lnTo>
                  <a:pt x="6952360" y="441959"/>
                </a:lnTo>
                <a:lnTo>
                  <a:pt x="6953758" y="439419"/>
                </a:lnTo>
                <a:lnTo>
                  <a:pt x="6955155" y="435609"/>
                </a:lnTo>
                <a:lnTo>
                  <a:pt x="6956425" y="433069"/>
                </a:lnTo>
                <a:lnTo>
                  <a:pt x="6957822" y="430529"/>
                </a:lnTo>
                <a:lnTo>
                  <a:pt x="6957822" y="429259"/>
                </a:lnTo>
                <a:lnTo>
                  <a:pt x="6962648" y="429259"/>
                </a:lnTo>
                <a:lnTo>
                  <a:pt x="6962013" y="427989"/>
                </a:lnTo>
                <a:lnTo>
                  <a:pt x="6960616" y="426719"/>
                </a:lnTo>
                <a:lnTo>
                  <a:pt x="6964680" y="419099"/>
                </a:lnTo>
                <a:lnTo>
                  <a:pt x="6968871" y="411479"/>
                </a:lnTo>
                <a:lnTo>
                  <a:pt x="6969683" y="410209"/>
                </a:lnTo>
                <a:lnTo>
                  <a:pt x="6959219" y="410209"/>
                </a:lnTo>
                <a:lnTo>
                  <a:pt x="6959219" y="407669"/>
                </a:lnTo>
                <a:lnTo>
                  <a:pt x="6960616" y="406399"/>
                </a:lnTo>
                <a:lnTo>
                  <a:pt x="6962013" y="403859"/>
                </a:lnTo>
                <a:lnTo>
                  <a:pt x="6965041" y="396239"/>
                </a:lnTo>
                <a:lnTo>
                  <a:pt x="6969143" y="387836"/>
                </a:lnTo>
                <a:lnTo>
                  <a:pt x="6969188" y="387349"/>
                </a:lnTo>
                <a:lnTo>
                  <a:pt x="6966077" y="375919"/>
                </a:lnTo>
                <a:lnTo>
                  <a:pt x="6967008" y="373379"/>
                </a:lnTo>
                <a:lnTo>
                  <a:pt x="6966077" y="373379"/>
                </a:lnTo>
                <a:lnTo>
                  <a:pt x="6964680" y="368299"/>
                </a:lnTo>
                <a:close/>
              </a:path>
              <a:path w="9144000" h="709929">
                <a:moveTo>
                  <a:pt x="7226934" y="420369"/>
                </a:moveTo>
                <a:lnTo>
                  <a:pt x="7226934" y="426719"/>
                </a:lnTo>
                <a:lnTo>
                  <a:pt x="7225665" y="427989"/>
                </a:lnTo>
                <a:lnTo>
                  <a:pt x="7222871" y="430529"/>
                </a:lnTo>
                <a:lnTo>
                  <a:pt x="7220077" y="434339"/>
                </a:lnTo>
                <a:lnTo>
                  <a:pt x="7216013" y="439419"/>
                </a:lnTo>
                <a:lnTo>
                  <a:pt x="7213219" y="444499"/>
                </a:lnTo>
                <a:lnTo>
                  <a:pt x="7242746" y="444499"/>
                </a:lnTo>
                <a:lnTo>
                  <a:pt x="7244842" y="440689"/>
                </a:lnTo>
                <a:lnTo>
                  <a:pt x="7246239" y="439419"/>
                </a:lnTo>
                <a:lnTo>
                  <a:pt x="7367016" y="439419"/>
                </a:lnTo>
                <a:lnTo>
                  <a:pt x="7365746" y="434339"/>
                </a:lnTo>
                <a:lnTo>
                  <a:pt x="7313549" y="434339"/>
                </a:lnTo>
                <a:lnTo>
                  <a:pt x="7310425" y="427989"/>
                </a:lnTo>
                <a:lnTo>
                  <a:pt x="7309392" y="425449"/>
                </a:lnTo>
                <a:lnTo>
                  <a:pt x="7228332" y="425449"/>
                </a:lnTo>
                <a:lnTo>
                  <a:pt x="7228332" y="421639"/>
                </a:lnTo>
                <a:lnTo>
                  <a:pt x="7226934" y="420369"/>
                </a:lnTo>
                <a:close/>
              </a:path>
              <a:path w="9144000" h="709929">
                <a:moveTo>
                  <a:pt x="7998714" y="438150"/>
                </a:moveTo>
                <a:lnTo>
                  <a:pt x="7997444" y="440689"/>
                </a:lnTo>
                <a:lnTo>
                  <a:pt x="7993253" y="444499"/>
                </a:lnTo>
                <a:lnTo>
                  <a:pt x="8024643" y="444499"/>
                </a:lnTo>
                <a:lnTo>
                  <a:pt x="8023711" y="439419"/>
                </a:lnTo>
                <a:lnTo>
                  <a:pt x="7998714" y="439419"/>
                </a:lnTo>
                <a:lnTo>
                  <a:pt x="7998714" y="438150"/>
                </a:lnTo>
                <a:close/>
              </a:path>
              <a:path w="9144000" h="709929">
                <a:moveTo>
                  <a:pt x="890828" y="231139"/>
                </a:moveTo>
                <a:lnTo>
                  <a:pt x="891602" y="233679"/>
                </a:lnTo>
                <a:lnTo>
                  <a:pt x="893922" y="240029"/>
                </a:lnTo>
                <a:lnTo>
                  <a:pt x="897788" y="251459"/>
                </a:lnTo>
                <a:lnTo>
                  <a:pt x="917295" y="313689"/>
                </a:lnTo>
                <a:lnTo>
                  <a:pt x="922543" y="335497"/>
                </a:lnTo>
                <a:lnTo>
                  <a:pt x="923797" y="337819"/>
                </a:lnTo>
                <a:lnTo>
                  <a:pt x="920701" y="356869"/>
                </a:lnTo>
                <a:lnTo>
                  <a:pt x="919670" y="364489"/>
                </a:lnTo>
                <a:lnTo>
                  <a:pt x="915555" y="388619"/>
                </a:lnTo>
                <a:lnTo>
                  <a:pt x="914741" y="394969"/>
                </a:lnTo>
                <a:lnTo>
                  <a:pt x="913626" y="408939"/>
                </a:lnTo>
                <a:lnTo>
                  <a:pt x="912686" y="416259"/>
                </a:lnTo>
                <a:lnTo>
                  <a:pt x="912279" y="426719"/>
                </a:lnTo>
                <a:lnTo>
                  <a:pt x="912175" y="428836"/>
                </a:lnTo>
                <a:lnTo>
                  <a:pt x="911508" y="439419"/>
                </a:lnTo>
                <a:lnTo>
                  <a:pt x="911428" y="443229"/>
                </a:lnTo>
                <a:lnTo>
                  <a:pt x="979307" y="443229"/>
                </a:lnTo>
                <a:lnTo>
                  <a:pt x="967960" y="409975"/>
                </a:lnTo>
                <a:lnTo>
                  <a:pt x="964091" y="398779"/>
                </a:lnTo>
                <a:lnTo>
                  <a:pt x="958227" y="382549"/>
                </a:lnTo>
                <a:lnTo>
                  <a:pt x="958197" y="381967"/>
                </a:lnTo>
                <a:lnTo>
                  <a:pt x="959926" y="374649"/>
                </a:lnTo>
                <a:lnTo>
                  <a:pt x="960140" y="373379"/>
                </a:lnTo>
                <a:lnTo>
                  <a:pt x="933411" y="373379"/>
                </a:lnTo>
                <a:lnTo>
                  <a:pt x="933411" y="369569"/>
                </a:lnTo>
                <a:lnTo>
                  <a:pt x="960783" y="369569"/>
                </a:lnTo>
                <a:lnTo>
                  <a:pt x="961225" y="366896"/>
                </a:lnTo>
                <a:lnTo>
                  <a:pt x="961958" y="359663"/>
                </a:lnTo>
                <a:lnTo>
                  <a:pt x="962195" y="353140"/>
                </a:lnTo>
                <a:lnTo>
                  <a:pt x="962287" y="339954"/>
                </a:lnTo>
                <a:lnTo>
                  <a:pt x="963272" y="331469"/>
                </a:lnTo>
                <a:lnTo>
                  <a:pt x="936155" y="331469"/>
                </a:lnTo>
                <a:lnTo>
                  <a:pt x="932027" y="320039"/>
                </a:lnTo>
                <a:lnTo>
                  <a:pt x="932636" y="312419"/>
                </a:lnTo>
                <a:lnTo>
                  <a:pt x="929284" y="312419"/>
                </a:lnTo>
                <a:lnTo>
                  <a:pt x="923340" y="298449"/>
                </a:lnTo>
                <a:lnTo>
                  <a:pt x="917784" y="285749"/>
                </a:lnTo>
                <a:lnTo>
                  <a:pt x="912406" y="274144"/>
                </a:lnTo>
                <a:lnTo>
                  <a:pt x="907313" y="262889"/>
                </a:lnTo>
                <a:lnTo>
                  <a:pt x="890828" y="231139"/>
                </a:lnTo>
                <a:close/>
              </a:path>
              <a:path w="9144000" h="709929">
                <a:moveTo>
                  <a:pt x="4660112" y="431799"/>
                </a:moveTo>
                <a:lnTo>
                  <a:pt x="4653534" y="431799"/>
                </a:lnTo>
                <a:lnTo>
                  <a:pt x="4653534" y="434339"/>
                </a:lnTo>
                <a:lnTo>
                  <a:pt x="4654931" y="434339"/>
                </a:lnTo>
                <a:lnTo>
                  <a:pt x="4654332" y="436517"/>
                </a:lnTo>
                <a:lnTo>
                  <a:pt x="4654855" y="437943"/>
                </a:lnTo>
                <a:lnTo>
                  <a:pt x="4654931" y="443229"/>
                </a:lnTo>
                <a:lnTo>
                  <a:pt x="4663186" y="443229"/>
                </a:lnTo>
                <a:lnTo>
                  <a:pt x="4661789" y="435609"/>
                </a:lnTo>
                <a:lnTo>
                  <a:pt x="4660112" y="431799"/>
                </a:lnTo>
                <a:close/>
              </a:path>
              <a:path w="9144000" h="709929">
                <a:moveTo>
                  <a:pt x="4667250" y="420369"/>
                </a:moveTo>
                <a:lnTo>
                  <a:pt x="4667146" y="427143"/>
                </a:lnTo>
                <a:lnTo>
                  <a:pt x="4664456" y="438150"/>
                </a:lnTo>
                <a:lnTo>
                  <a:pt x="4663186" y="443229"/>
                </a:lnTo>
                <a:lnTo>
                  <a:pt x="4716653" y="443229"/>
                </a:lnTo>
                <a:lnTo>
                  <a:pt x="4716653" y="440689"/>
                </a:lnTo>
                <a:lnTo>
                  <a:pt x="4715383" y="440689"/>
                </a:lnTo>
                <a:lnTo>
                  <a:pt x="4715383" y="439419"/>
                </a:lnTo>
                <a:lnTo>
                  <a:pt x="4713986" y="439419"/>
                </a:lnTo>
                <a:lnTo>
                  <a:pt x="4714063" y="428836"/>
                </a:lnTo>
                <a:lnTo>
                  <a:pt x="4714451" y="426719"/>
                </a:lnTo>
                <a:lnTo>
                  <a:pt x="4690618" y="426719"/>
                </a:lnTo>
                <a:lnTo>
                  <a:pt x="4690618" y="424179"/>
                </a:lnTo>
                <a:lnTo>
                  <a:pt x="4668647" y="424179"/>
                </a:lnTo>
                <a:lnTo>
                  <a:pt x="4668647" y="421639"/>
                </a:lnTo>
                <a:lnTo>
                  <a:pt x="4667250" y="420369"/>
                </a:lnTo>
                <a:close/>
              </a:path>
              <a:path w="9144000" h="709929">
                <a:moveTo>
                  <a:pt x="4729099" y="367029"/>
                </a:moveTo>
                <a:lnTo>
                  <a:pt x="4728045" y="372687"/>
                </a:lnTo>
                <a:lnTo>
                  <a:pt x="4725550" y="387836"/>
                </a:lnTo>
                <a:lnTo>
                  <a:pt x="4722050" y="411715"/>
                </a:lnTo>
                <a:lnTo>
                  <a:pt x="4718050" y="443229"/>
                </a:lnTo>
                <a:lnTo>
                  <a:pt x="4753313" y="443229"/>
                </a:lnTo>
                <a:lnTo>
                  <a:pt x="4752467" y="440689"/>
                </a:lnTo>
                <a:lnTo>
                  <a:pt x="4751070" y="438150"/>
                </a:lnTo>
                <a:lnTo>
                  <a:pt x="4752467" y="438150"/>
                </a:lnTo>
                <a:lnTo>
                  <a:pt x="4752467" y="433069"/>
                </a:lnTo>
                <a:lnTo>
                  <a:pt x="4753779" y="427794"/>
                </a:lnTo>
                <a:lnTo>
                  <a:pt x="4756531" y="415289"/>
                </a:lnTo>
                <a:lnTo>
                  <a:pt x="4805267" y="415289"/>
                </a:lnTo>
                <a:lnTo>
                  <a:pt x="4803267" y="411479"/>
                </a:lnTo>
                <a:lnTo>
                  <a:pt x="4800473" y="405129"/>
                </a:lnTo>
                <a:lnTo>
                  <a:pt x="4799538" y="393699"/>
                </a:lnTo>
                <a:lnTo>
                  <a:pt x="4730496" y="393699"/>
                </a:lnTo>
                <a:lnTo>
                  <a:pt x="4729747" y="383110"/>
                </a:lnTo>
                <a:lnTo>
                  <a:pt x="4729308" y="375284"/>
                </a:lnTo>
                <a:lnTo>
                  <a:pt x="4729099" y="367029"/>
                </a:lnTo>
                <a:close/>
              </a:path>
              <a:path w="9144000" h="709929">
                <a:moveTo>
                  <a:pt x="6850295" y="435609"/>
                </a:moveTo>
                <a:lnTo>
                  <a:pt x="6839711" y="435609"/>
                </a:lnTo>
                <a:lnTo>
                  <a:pt x="6839711" y="439419"/>
                </a:lnTo>
                <a:lnTo>
                  <a:pt x="6841108" y="440689"/>
                </a:lnTo>
                <a:lnTo>
                  <a:pt x="6841108" y="441959"/>
                </a:lnTo>
                <a:lnTo>
                  <a:pt x="6839711" y="443229"/>
                </a:lnTo>
                <a:lnTo>
                  <a:pt x="6852158" y="443229"/>
                </a:lnTo>
                <a:lnTo>
                  <a:pt x="6850760" y="438150"/>
                </a:lnTo>
                <a:lnTo>
                  <a:pt x="6850295" y="435609"/>
                </a:lnTo>
                <a:close/>
              </a:path>
              <a:path w="9144000" h="709929">
                <a:moveTo>
                  <a:pt x="6955155" y="440689"/>
                </a:moveTo>
                <a:lnTo>
                  <a:pt x="6955155" y="443229"/>
                </a:lnTo>
                <a:lnTo>
                  <a:pt x="6957822" y="443229"/>
                </a:lnTo>
                <a:lnTo>
                  <a:pt x="6956425" y="441959"/>
                </a:lnTo>
                <a:lnTo>
                  <a:pt x="6955155" y="440689"/>
                </a:lnTo>
                <a:close/>
              </a:path>
              <a:path w="9144000" h="709929">
                <a:moveTo>
                  <a:pt x="7367714" y="440689"/>
                </a:moveTo>
                <a:lnTo>
                  <a:pt x="7321804" y="440689"/>
                </a:lnTo>
                <a:lnTo>
                  <a:pt x="7321804" y="443229"/>
                </a:lnTo>
                <a:lnTo>
                  <a:pt x="7369111" y="443229"/>
                </a:lnTo>
                <a:lnTo>
                  <a:pt x="7367714" y="440689"/>
                </a:lnTo>
                <a:close/>
              </a:path>
              <a:path w="9144000" h="709929">
                <a:moveTo>
                  <a:pt x="7626604" y="365759"/>
                </a:moveTo>
                <a:lnTo>
                  <a:pt x="7623016" y="386079"/>
                </a:lnTo>
                <a:lnTo>
                  <a:pt x="7619103" y="410209"/>
                </a:lnTo>
                <a:lnTo>
                  <a:pt x="7614284" y="443229"/>
                </a:lnTo>
                <a:lnTo>
                  <a:pt x="7629598" y="443229"/>
                </a:lnTo>
                <a:lnTo>
                  <a:pt x="7631655" y="430529"/>
                </a:lnTo>
                <a:lnTo>
                  <a:pt x="7634380" y="415289"/>
                </a:lnTo>
                <a:lnTo>
                  <a:pt x="7626604" y="415289"/>
                </a:lnTo>
                <a:lnTo>
                  <a:pt x="7626604" y="365759"/>
                </a:lnTo>
                <a:close/>
              </a:path>
              <a:path w="9144000" h="709929">
                <a:moveTo>
                  <a:pt x="8806180" y="336549"/>
                </a:moveTo>
                <a:lnTo>
                  <a:pt x="8807577" y="370839"/>
                </a:lnTo>
                <a:lnTo>
                  <a:pt x="8807766" y="379680"/>
                </a:lnTo>
                <a:lnTo>
                  <a:pt x="8808755" y="405129"/>
                </a:lnTo>
                <a:lnTo>
                  <a:pt x="8808974" y="419099"/>
                </a:lnTo>
                <a:lnTo>
                  <a:pt x="8806920" y="424179"/>
                </a:lnTo>
                <a:lnTo>
                  <a:pt x="8805021" y="430529"/>
                </a:lnTo>
                <a:lnTo>
                  <a:pt x="8803384" y="436879"/>
                </a:lnTo>
                <a:lnTo>
                  <a:pt x="8802116" y="443229"/>
                </a:lnTo>
                <a:lnTo>
                  <a:pt x="8843458" y="443229"/>
                </a:lnTo>
                <a:lnTo>
                  <a:pt x="8844707" y="428836"/>
                </a:lnTo>
                <a:lnTo>
                  <a:pt x="8845925" y="417829"/>
                </a:lnTo>
                <a:lnTo>
                  <a:pt x="8848929" y="396239"/>
                </a:lnTo>
                <a:lnTo>
                  <a:pt x="8849459" y="391159"/>
                </a:lnTo>
                <a:lnTo>
                  <a:pt x="8817229" y="391159"/>
                </a:lnTo>
                <a:lnTo>
                  <a:pt x="8814435" y="375919"/>
                </a:lnTo>
                <a:lnTo>
                  <a:pt x="8813038" y="370839"/>
                </a:lnTo>
                <a:lnTo>
                  <a:pt x="8809048" y="350519"/>
                </a:lnTo>
                <a:lnTo>
                  <a:pt x="8808085" y="345439"/>
                </a:lnTo>
                <a:lnTo>
                  <a:pt x="8806675" y="339064"/>
                </a:lnTo>
                <a:lnTo>
                  <a:pt x="8806180" y="336549"/>
                </a:lnTo>
                <a:close/>
              </a:path>
              <a:path w="9144000" h="709929">
                <a:moveTo>
                  <a:pt x="492594" y="266699"/>
                </a:moveTo>
                <a:lnTo>
                  <a:pt x="492594" y="274319"/>
                </a:lnTo>
                <a:lnTo>
                  <a:pt x="493966" y="287019"/>
                </a:lnTo>
                <a:lnTo>
                  <a:pt x="493966" y="293369"/>
                </a:lnTo>
                <a:lnTo>
                  <a:pt x="495315" y="300864"/>
                </a:lnTo>
                <a:lnTo>
                  <a:pt x="495394" y="310334"/>
                </a:lnTo>
                <a:lnTo>
                  <a:pt x="496099" y="315975"/>
                </a:lnTo>
                <a:lnTo>
                  <a:pt x="496538" y="323849"/>
                </a:lnTo>
                <a:lnTo>
                  <a:pt x="496645" y="330199"/>
                </a:lnTo>
                <a:lnTo>
                  <a:pt x="496764" y="342632"/>
                </a:lnTo>
                <a:lnTo>
                  <a:pt x="496874" y="347180"/>
                </a:lnTo>
                <a:lnTo>
                  <a:pt x="496991" y="350519"/>
                </a:lnTo>
                <a:lnTo>
                  <a:pt x="497832" y="366372"/>
                </a:lnTo>
                <a:lnTo>
                  <a:pt x="498065" y="375284"/>
                </a:lnTo>
                <a:lnTo>
                  <a:pt x="498181" y="377189"/>
                </a:lnTo>
                <a:lnTo>
                  <a:pt x="498869" y="385931"/>
                </a:lnTo>
                <a:lnTo>
                  <a:pt x="499241" y="394969"/>
                </a:lnTo>
                <a:lnTo>
                  <a:pt x="499349" y="400049"/>
                </a:lnTo>
                <a:lnTo>
                  <a:pt x="499465" y="425449"/>
                </a:lnTo>
                <a:lnTo>
                  <a:pt x="500731" y="432482"/>
                </a:lnTo>
                <a:lnTo>
                  <a:pt x="500837" y="441959"/>
                </a:lnTo>
                <a:lnTo>
                  <a:pt x="604845" y="441959"/>
                </a:lnTo>
                <a:lnTo>
                  <a:pt x="600774" y="431799"/>
                </a:lnTo>
                <a:lnTo>
                  <a:pt x="573620" y="431799"/>
                </a:lnTo>
                <a:lnTo>
                  <a:pt x="572236" y="427989"/>
                </a:lnTo>
                <a:lnTo>
                  <a:pt x="572236" y="424179"/>
                </a:lnTo>
                <a:lnTo>
                  <a:pt x="570865" y="421639"/>
                </a:lnTo>
                <a:lnTo>
                  <a:pt x="571525" y="408939"/>
                </a:lnTo>
                <a:lnTo>
                  <a:pt x="536536" y="408939"/>
                </a:lnTo>
                <a:lnTo>
                  <a:pt x="536536" y="396239"/>
                </a:lnTo>
                <a:lnTo>
                  <a:pt x="571929" y="396239"/>
                </a:lnTo>
                <a:lnTo>
                  <a:pt x="572031" y="392429"/>
                </a:lnTo>
                <a:lnTo>
                  <a:pt x="572155" y="381967"/>
                </a:lnTo>
                <a:lnTo>
                  <a:pt x="572236" y="363219"/>
                </a:lnTo>
                <a:lnTo>
                  <a:pt x="575848" y="363219"/>
                </a:lnTo>
                <a:lnTo>
                  <a:pt x="573165" y="356869"/>
                </a:lnTo>
                <a:lnTo>
                  <a:pt x="570865" y="351789"/>
                </a:lnTo>
                <a:lnTo>
                  <a:pt x="570846" y="337819"/>
                </a:lnTo>
                <a:lnTo>
                  <a:pt x="547522" y="337819"/>
                </a:lnTo>
                <a:lnTo>
                  <a:pt x="544648" y="328929"/>
                </a:lnTo>
                <a:lnTo>
                  <a:pt x="539410" y="311149"/>
                </a:lnTo>
                <a:lnTo>
                  <a:pt x="537768" y="306069"/>
                </a:lnTo>
                <a:lnTo>
                  <a:pt x="504952" y="306069"/>
                </a:lnTo>
                <a:lnTo>
                  <a:pt x="502208" y="298449"/>
                </a:lnTo>
                <a:lnTo>
                  <a:pt x="500864" y="292226"/>
                </a:lnTo>
                <a:lnTo>
                  <a:pt x="499465" y="287019"/>
                </a:lnTo>
                <a:lnTo>
                  <a:pt x="492594" y="266699"/>
                </a:lnTo>
                <a:close/>
              </a:path>
              <a:path w="9144000" h="709929">
                <a:moveTo>
                  <a:pt x="2780411" y="430529"/>
                </a:moveTo>
                <a:lnTo>
                  <a:pt x="2737866" y="430529"/>
                </a:lnTo>
                <a:lnTo>
                  <a:pt x="2737866" y="431799"/>
                </a:lnTo>
                <a:lnTo>
                  <a:pt x="2736469" y="434339"/>
                </a:lnTo>
                <a:lnTo>
                  <a:pt x="2736468" y="438150"/>
                </a:lnTo>
                <a:lnTo>
                  <a:pt x="2735072" y="440689"/>
                </a:lnTo>
                <a:lnTo>
                  <a:pt x="2733675" y="441959"/>
                </a:lnTo>
                <a:lnTo>
                  <a:pt x="2820289" y="441959"/>
                </a:lnTo>
                <a:lnTo>
                  <a:pt x="2820251" y="437943"/>
                </a:lnTo>
                <a:lnTo>
                  <a:pt x="2819124" y="431799"/>
                </a:lnTo>
                <a:lnTo>
                  <a:pt x="2780411" y="431799"/>
                </a:lnTo>
                <a:lnTo>
                  <a:pt x="2780411" y="430529"/>
                </a:lnTo>
                <a:close/>
              </a:path>
              <a:path w="9144000" h="709929">
                <a:moveTo>
                  <a:pt x="6337272" y="339064"/>
                </a:moveTo>
                <a:lnTo>
                  <a:pt x="6338647" y="341629"/>
                </a:lnTo>
                <a:lnTo>
                  <a:pt x="6345469" y="353140"/>
                </a:lnTo>
                <a:lnTo>
                  <a:pt x="6348718" y="359409"/>
                </a:lnTo>
                <a:lnTo>
                  <a:pt x="6352412" y="365759"/>
                </a:lnTo>
                <a:lnTo>
                  <a:pt x="6356393" y="373379"/>
                </a:lnTo>
                <a:lnTo>
                  <a:pt x="6360541" y="380999"/>
                </a:lnTo>
                <a:lnTo>
                  <a:pt x="6356365" y="394969"/>
                </a:lnTo>
                <a:lnTo>
                  <a:pt x="6354308" y="401319"/>
                </a:lnTo>
                <a:lnTo>
                  <a:pt x="6349992" y="416559"/>
                </a:lnTo>
                <a:lnTo>
                  <a:pt x="6344927" y="433069"/>
                </a:lnTo>
                <a:lnTo>
                  <a:pt x="6342634" y="441959"/>
                </a:lnTo>
                <a:lnTo>
                  <a:pt x="6438265" y="441959"/>
                </a:lnTo>
                <a:lnTo>
                  <a:pt x="6436087" y="431070"/>
                </a:lnTo>
                <a:lnTo>
                  <a:pt x="6435979" y="426719"/>
                </a:lnTo>
                <a:lnTo>
                  <a:pt x="6412611" y="426719"/>
                </a:lnTo>
                <a:lnTo>
                  <a:pt x="6412611" y="424179"/>
                </a:lnTo>
                <a:lnTo>
                  <a:pt x="6435979" y="424179"/>
                </a:lnTo>
                <a:lnTo>
                  <a:pt x="6433048" y="407669"/>
                </a:lnTo>
                <a:lnTo>
                  <a:pt x="6408547" y="407669"/>
                </a:lnTo>
                <a:lnTo>
                  <a:pt x="6408564" y="402589"/>
                </a:lnTo>
                <a:lnTo>
                  <a:pt x="6382512" y="402589"/>
                </a:lnTo>
                <a:lnTo>
                  <a:pt x="6382512" y="401319"/>
                </a:lnTo>
                <a:lnTo>
                  <a:pt x="6381115" y="401319"/>
                </a:lnTo>
                <a:lnTo>
                  <a:pt x="6381115" y="400049"/>
                </a:lnTo>
                <a:lnTo>
                  <a:pt x="6382512" y="393699"/>
                </a:lnTo>
                <a:lnTo>
                  <a:pt x="6383782" y="387349"/>
                </a:lnTo>
                <a:lnTo>
                  <a:pt x="6385179" y="382269"/>
                </a:lnTo>
                <a:lnTo>
                  <a:pt x="6387014" y="373379"/>
                </a:lnTo>
                <a:lnTo>
                  <a:pt x="6361811" y="373379"/>
                </a:lnTo>
                <a:lnTo>
                  <a:pt x="6357747" y="368299"/>
                </a:lnTo>
                <a:lnTo>
                  <a:pt x="6354953" y="363219"/>
                </a:lnTo>
                <a:lnTo>
                  <a:pt x="6350889" y="358139"/>
                </a:lnTo>
                <a:lnTo>
                  <a:pt x="6342884" y="346709"/>
                </a:lnTo>
                <a:lnTo>
                  <a:pt x="6337272" y="339064"/>
                </a:lnTo>
                <a:close/>
              </a:path>
              <a:path w="9144000" h="709929">
                <a:moveTo>
                  <a:pt x="6978745" y="401319"/>
                </a:moveTo>
                <a:lnTo>
                  <a:pt x="6975729" y="401319"/>
                </a:lnTo>
                <a:lnTo>
                  <a:pt x="6972934" y="408939"/>
                </a:lnTo>
                <a:lnTo>
                  <a:pt x="6972886" y="414163"/>
                </a:lnTo>
                <a:lnTo>
                  <a:pt x="6972760" y="417829"/>
                </a:lnTo>
                <a:lnTo>
                  <a:pt x="6971756" y="434339"/>
                </a:lnTo>
                <a:lnTo>
                  <a:pt x="6971538" y="441959"/>
                </a:lnTo>
                <a:lnTo>
                  <a:pt x="6981964" y="441959"/>
                </a:lnTo>
                <a:lnTo>
                  <a:pt x="6981757" y="439419"/>
                </a:lnTo>
                <a:lnTo>
                  <a:pt x="6980622" y="420369"/>
                </a:lnTo>
                <a:lnTo>
                  <a:pt x="6979911" y="412749"/>
                </a:lnTo>
                <a:lnTo>
                  <a:pt x="6979793" y="405129"/>
                </a:lnTo>
                <a:lnTo>
                  <a:pt x="6978745" y="401319"/>
                </a:lnTo>
                <a:close/>
              </a:path>
              <a:path w="9144000" h="709929">
                <a:moveTo>
                  <a:pt x="7139105" y="372109"/>
                </a:moveTo>
                <a:lnTo>
                  <a:pt x="7129526" y="372109"/>
                </a:lnTo>
                <a:lnTo>
                  <a:pt x="7129526" y="373379"/>
                </a:lnTo>
                <a:lnTo>
                  <a:pt x="7130923" y="374649"/>
                </a:lnTo>
                <a:lnTo>
                  <a:pt x="7130850" y="376282"/>
                </a:lnTo>
                <a:lnTo>
                  <a:pt x="7128129" y="389889"/>
                </a:lnTo>
                <a:lnTo>
                  <a:pt x="7126601" y="396239"/>
                </a:lnTo>
                <a:lnTo>
                  <a:pt x="7125334" y="403859"/>
                </a:lnTo>
                <a:lnTo>
                  <a:pt x="7123293" y="412749"/>
                </a:lnTo>
                <a:lnTo>
                  <a:pt x="7118447" y="432482"/>
                </a:lnTo>
                <a:lnTo>
                  <a:pt x="7115809" y="441959"/>
                </a:lnTo>
                <a:lnTo>
                  <a:pt x="7192563" y="441959"/>
                </a:lnTo>
                <a:lnTo>
                  <a:pt x="7193168" y="432482"/>
                </a:lnTo>
                <a:lnTo>
                  <a:pt x="7195755" y="405129"/>
                </a:lnTo>
                <a:lnTo>
                  <a:pt x="7151497" y="405129"/>
                </a:lnTo>
                <a:lnTo>
                  <a:pt x="7147621" y="394969"/>
                </a:lnTo>
                <a:lnTo>
                  <a:pt x="7144060" y="385931"/>
                </a:lnTo>
                <a:lnTo>
                  <a:pt x="7140429" y="375919"/>
                </a:lnTo>
                <a:lnTo>
                  <a:pt x="7139105" y="372109"/>
                </a:lnTo>
                <a:close/>
              </a:path>
              <a:path w="9144000" h="709929">
                <a:moveTo>
                  <a:pt x="1460754" y="373379"/>
                </a:moveTo>
                <a:lnTo>
                  <a:pt x="1459404" y="381967"/>
                </a:lnTo>
                <a:lnTo>
                  <a:pt x="1456563" y="394969"/>
                </a:lnTo>
                <a:lnTo>
                  <a:pt x="1455305" y="404301"/>
                </a:lnTo>
                <a:lnTo>
                  <a:pt x="1451102" y="440689"/>
                </a:lnTo>
                <a:lnTo>
                  <a:pt x="1470126" y="440689"/>
                </a:lnTo>
                <a:lnTo>
                  <a:pt x="1472234" y="430529"/>
                </a:lnTo>
                <a:lnTo>
                  <a:pt x="1473073" y="426719"/>
                </a:lnTo>
                <a:lnTo>
                  <a:pt x="1464818" y="426719"/>
                </a:lnTo>
                <a:lnTo>
                  <a:pt x="1463990" y="417829"/>
                </a:lnTo>
                <a:lnTo>
                  <a:pt x="1463436" y="408939"/>
                </a:lnTo>
                <a:lnTo>
                  <a:pt x="1462907" y="402589"/>
                </a:lnTo>
                <a:lnTo>
                  <a:pt x="1462011" y="393699"/>
                </a:lnTo>
                <a:lnTo>
                  <a:pt x="1460846" y="383110"/>
                </a:lnTo>
                <a:lnTo>
                  <a:pt x="1460754" y="373379"/>
                </a:lnTo>
                <a:close/>
              </a:path>
              <a:path w="9144000" h="709929">
                <a:moveTo>
                  <a:pt x="6573393" y="402589"/>
                </a:moveTo>
                <a:lnTo>
                  <a:pt x="6573895" y="403859"/>
                </a:lnTo>
                <a:lnTo>
                  <a:pt x="6575409" y="410209"/>
                </a:lnTo>
                <a:lnTo>
                  <a:pt x="6577947" y="419099"/>
                </a:lnTo>
                <a:lnTo>
                  <a:pt x="6581521" y="430529"/>
                </a:lnTo>
                <a:lnTo>
                  <a:pt x="6580251" y="433069"/>
                </a:lnTo>
                <a:lnTo>
                  <a:pt x="6577457" y="439419"/>
                </a:lnTo>
                <a:lnTo>
                  <a:pt x="6577457" y="440689"/>
                </a:lnTo>
                <a:lnTo>
                  <a:pt x="6611048" y="440689"/>
                </a:lnTo>
                <a:lnTo>
                  <a:pt x="6610350" y="439419"/>
                </a:lnTo>
                <a:lnTo>
                  <a:pt x="6609080" y="434339"/>
                </a:lnTo>
                <a:lnTo>
                  <a:pt x="6609080" y="420369"/>
                </a:lnTo>
                <a:lnTo>
                  <a:pt x="6581521" y="420369"/>
                </a:lnTo>
                <a:lnTo>
                  <a:pt x="6576059" y="408939"/>
                </a:lnTo>
                <a:lnTo>
                  <a:pt x="6573393" y="402589"/>
                </a:lnTo>
                <a:close/>
              </a:path>
              <a:path w="9144000" h="709929">
                <a:moveTo>
                  <a:pt x="6953758" y="439419"/>
                </a:moveTo>
                <a:lnTo>
                  <a:pt x="6953758" y="440689"/>
                </a:lnTo>
                <a:lnTo>
                  <a:pt x="6955155" y="440689"/>
                </a:lnTo>
                <a:lnTo>
                  <a:pt x="6953758" y="439419"/>
                </a:lnTo>
                <a:close/>
              </a:path>
              <a:path w="9144000" h="709929">
                <a:moveTo>
                  <a:pt x="1876806" y="435609"/>
                </a:moveTo>
                <a:lnTo>
                  <a:pt x="1876806" y="439419"/>
                </a:lnTo>
                <a:lnTo>
                  <a:pt x="2146771" y="439419"/>
                </a:lnTo>
                <a:lnTo>
                  <a:pt x="2146590" y="438150"/>
                </a:lnTo>
                <a:lnTo>
                  <a:pt x="1878203" y="438150"/>
                </a:lnTo>
                <a:lnTo>
                  <a:pt x="1876806" y="435609"/>
                </a:lnTo>
                <a:close/>
              </a:path>
              <a:path w="9144000" h="709929">
                <a:moveTo>
                  <a:pt x="2865501" y="120649"/>
                </a:moveTo>
                <a:lnTo>
                  <a:pt x="2867858" y="148589"/>
                </a:lnTo>
                <a:lnTo>
                  <a:pt x="2873378" y="208344"/>
                </a:lnTo>
                <a:lnTo>
                  <a:pt x="2875153" y="223519"/>
                </a:lnTo>
                <a:lnTo>
                  <a:pt x="2876438" y="236219"/>
                </a:lnTo>
                <a:lnTo>
                  <a:pt x="2878105" y="250189"/>
                </a:lnTo>
                <a:lnTo>
                  <a:pt x="2882011" y="279399"/>
                </a:lnTo>
                <a:lnTo>
                  <a:pt x="2875711" y="305434"/>
                </a:lnTo>
                <a:lnTo>
                  <a:pt x="2866600" y="347180"/>
                </a:lnTo>
                <a:lnTo>
                  <a:pt x="2862347" y="367574"/>
                </a:lnTo>
                <a:lnTo>
                  <a:pt x="2847721" y="439419"/>
                </a:lnTo>
                <a:lnTo>
                  <a:pt x="2941298" y="439419"/>
                </a:lnTo>
                <a:lnTo>
                  <a:pt x="2942463" y="433069"/>
                </a:lnTo>
                <a:lnTo>
                  <a:pt x="2942928" y="431799"/>
                </a:lnTo>
                <a:lnTo>
                  <a:pt x="2866898" y="431799"/>
                </a:lnTo>
                <a:lnTo>
                  <a:pt x="2869692" y="421639"/>
                </a:lnTo>
                <a:lnTo>
                  <a:pt x="2869692" y="415289"/>
                </a:lnTo>
                <a:lnTo>
                  <a:pt x="2962140" y="415289"/>
                </a:lnTo>
                <a:lnTo>
                  <a:pt x="2959608" y="408939"/>
                </a:lnTo>
                <a:lnTo>
                  <a:pt x="2957075" y="401319"/>
                </a:lnTo>
                <a:lnTo>
                  <a:pt x="2954782" y="394969"/>
                </a:lnTo>
                <a:lnTo>
                  <a:pt x="2956179" y="388619"/>
                </a:lnTo>
                <a:lnTo>
                  <a:pt x="2958973" y="382269"/>
                </a:lnTo>
                <a:lnTo>
                  <a:pt x="2960370" y="374649"/>
                </a:lnTo>
                <a:lnTo>
                  <a:pt x="2967228" y="374649"/>
                </a:lnTo>
                <a:lnTo>
                  <a:pt x="2964434" y="369569"/>
                </a:lnTo>
                <a:lnTo>
                  <a:pt x="2934208" y="369569"/>
                </a:lnTo>
                <a:lnTo>
                  <a:pt x="2934158" y="366896"/>
                </a:lnTo>
                <a:lnTo>
                  <a:pt x="2932811" y="363219"/>
                </a:lnTo>
                <a:lnTo>
                  <a:pt x="2932811" y="359409"/>
                </a:lnTo>
                <a:lnTo>
                  <a:pt x="2931660" y="354806"/>
                </a:lnTo>
                <a:lnTo>
                  <a:pt x="2931541" y="350519"/>
                </a:lnTo>
                <a:lnTo>
                  <a:pt x="2930144" y="345439"/>
                </a:lnTo>
                <a:lnTo>
                  <a:pt x="2930436" y="342899"/>
                </a:lnTo>
                <a:lnTo>
                  <a:pt x="2902585" y="342899"/>
                </a:lnTo>
                <a:lnTo>
                  <a:pt x="2900564" y="332739"/>
                </a:lnTo>
                <a:lnTo>
                  <a:pt x="2896392" y="314642"/>
                </a:lnTo>
                <a:lnTo>
                  <a:pt x="2894504" y="307518"/>
                </a:lnTo>
                <a:lnTo>
                  <a:pt x="2894599" y="306069"/>
                </a:lnTo>
                <a:lnTo>
                  <a:pt x="2896020" y="293369"/>
                </a:lnTo>
                <a:lnTo>
                  <a:pt x="2896965" y="280669"/>
                </a:lnTo>
                <a:lnTo>
                  <a:pt x="2897766" y="267969"/>
                </a:lnTo>
                <a:lnTo>
                  <a:pt x="2898143" y="262889"/>
                </a:lnTo>
                <a:lnTo>
                  <a:pt x="2894457" y="262889"/>
                </a:lnTo>
                <a:lnTo>
                  <a:pt x="2894457" y="260349"/>
                </a:lnTo>
                <a:lnTo>
                  <a:pt x="2894594" y="260075"/>
                </a:lnTo>
                <a:lnTo>
                  <a:pt x="2896037" y="243839"/>
                </a:lnTo>
                <a:lnTo>
                  <a:pt x="2891663" y="243839"/>
                </a:lnTo>
                <a:lnTo>
                  <a:pt x="2891663" y="242569"/>
                </a:lnTo>
                <a:lnTo>
                  <a:pt x="2890266" y="242569"/>
                </a:lnTo>
                <a:lnTo>
                  <a:pt x="2888869" y="236219"/>
                </a:lnTo>
                <a:lnTo>
                  <a:pt x="2887599" y="229869"/>
                </a:lnTo>
                <a:lnTo>
                  <a:pt x="2880677" y="193039"/>
                </a:lnTo>
                <a:lnTo>
                  <a:pt x="2878058" y="180339"/>
                </a:lnTo>
                <a:lnTo>
                  <a:pt x="2875153" y="167639"/>
                </a:lnTo>
                <a:lnTo>
                  <a:pt x="2866241" y="123189"/>
                </a:lnTo>
                <a:lnTo>
                  <a:pt x="2865501" y="120649"/>
                </a:lnTo>
                <a:close/>
              </a:path>
              <a:path w="9144000" h="709929">
                <a:moveTo>
                  <a:pt x="3083941" y="401319"/>
                </a:moveTo>
                <a:lnTo>
                  <a:pt x="3085338" y="405129"/>
                </a:lnTo>
                <a:lnTo>
                  <a:pt x="3086608" y="412749"/>
                </a:lnTo>
                <a:lnTo>
                  <a:pt x="3084623" y="425449"/>
                </a:lnTo>
                <a:lnTo>
                  <a:pt x="3083589" y="433069"/>
                </a:lnTo>
                <a:lnTo>
                  <a:pt x="3082544" y="439419"/>
                </a:lnTo>
                <a:lnTo>
                  <a:pt x="3136769" y="439419"/>
                </a:lnTo>
                <a:lnTo>
                  <a:pt x="3142724" y="414019"/>
                </a:lnTo>
                <a:lnTo>
                  <a:pt x="3143808" y="408939"/>
                </a:lnTo>
                <a:lnTo>
                  <a:pt x="3088005" y="408939"/>
                </a:lnTo>
                <a:lnTo>
                  <a:pt x="3085338" y="403859"/>
                </a:lnTo>
                <a:lnTo>
                  <a:pt x="3083941" y="401319"/>
                </a:lnTo>
                <a:close/>
              </a:path>
              <a:path w="9144000" h="709929">
                <a:moveTo>
                  <a:pt x="4653534" y="434339"/>
                </a:moveTo>
                <a:lnTo>
                  <a:pt x="4652735" y="434339"/>
                </a:lnTo>
                <a:lnTo>
                  <a:pt x="4652416" y="435355"/>
                </a:lnTo>
                <a:lnTo>
                  <a:pt x="4653534" y="439419"/>
                </a:lnTo>
                <a:lnTo>
                  <a:pt x="4654332" y="436517"/>
                </a:lnTo>
                <a:lnTo>
                  <a:pt x="4653534" y="434339"/>
                </a:lnTo>
                <a:close/>
              </a:path>
              <a:path w="9144000" h="709929">
                <a:moveTo>
                  <a:pt x="5194219" y="397509"/>
                </a:moveTo>
                <a:lnTo>
                  <a:pt x="5135499" y="397509"/>
                </a:lnTo>
                <a:lnTo>
                  <a:pt x="5135499" y="434339"/>
                </a:lnTo>
                <a:lnTo>
                  <a:pt x="5134229" y="435609"/>
                </a:lnTo>
                <a:lnTo>
                  <a:pt x="5134228" y="438150"/>
                </a:lnTo>
                <a:lnTo>
                  <a:pt x="5132832" y="439419"/>
                </a:lnTo>
                <a:lnTo>
                  <a:pt x="5182933" y="439419"/>
                </a:lnTo>
                <a:lnTo>
                  <a:pt x="5179441" y="433069"/>
                </a:lnTo>
                <a:lnTo>
                  <a:pt x="5179441" y="431799"/>
                </a:lnTo>
                <a:lnTo>
                  <a:pt x="5182235" y="426719"/>
                </a:lnTo>
                <a:lnTo>
                  <a:pt x="5183632" y="421639"/>
                </a:lnTo>
                <a:lnTo>
                  <a:pt x="5186299" y="415289"/>
                </a:lnTo>
                <a:lnTo>
                  <a:pt x="5194219" y="397509"/>
                </a:lnTo>
                <a:close/>
              </a:path>
              <a:path w="9144000" h="709929">
                <a:moveTo>
                  <a:pt x="5504942" y="425449"/>
                </a:moveTo>
                <a:lnTo>
                  <a:pt x="5503545" y="425449"/>
                </a:lnTo>
                <a:lnTo>
                  <a:pt x="5504942" y="426719"/>
                </a:lnTo>
                <a:lnTo>
                  <a:pt x="5504942" y="429259"/>
                </a:lnTo>
                <a:lnTo>
                  <a:pt x="5506339" y="431799"/>
                </a:lnTo>
                <a:lnTo>
                  <a:pt x="5506339" y="435609"/>
                </a:lnTo>
                <a:lnTo>
                  <a:pt x="5504942" y="439419"/>
                </a:lnTo>
                <a:lnTo>
                  <a:pt x="5532075" y="439419"/>
                </a:lnTo>
                <a:lnTo>
                  <a:pt x="5532195" y="436517"/>
                </a:lnTo>
                <a:lnTo>
                  <a:pt x="5532374" y="429259"/>
                </a:lnTo>
                <a:lnTo>
                  <a:pt x="5550380" y="429259"/>
                </a:lnTo>
                <a:lnTo>
                  <a:pt x="5549576" y="427989"/>
                </a:lnTo>
                <a:lnTo>
                  <a:pt x="5507736" y="427989"/>
                </a:lnTo>
                <a:lnTo>
                  <a:pt x="5504942" y="425449"/>
                </a:lnTo>
                <a:close/>
              </a:path>
              <a:path w="9144000" h="709929">
                <a:moveTo>
                  <a:pt x="8022314" y="431799"/>
                </a:moveTo>
                <a:lnTo>
                  <a:pt x="7997444" y="431799"/>
                </a:lnTo>
                <a:lnTo>
                  <a:pt x="7997444" y="434339"/>
                </a:lnTo>
                <a:lnTo>
                  <a:pt x="7998714" y="435609"/>
                </a:lnTo>
                <a:lnTo>
                  <a:pt x="7998714" y="439419"/>
                </a:lnTo>
                <a:lnTo>
                  <a:pt x="8023711" y="439419"/>
                </a:lnTo>
                <a:lnTo>
                  <a:pt x="8022314" y="431799"/>
                </a:lnTo>
                <a:close/>
              </a:path>
              <a:path w="9144000" h="709929">
                <a:moveTo>
                  <a:pt x="2146227" y="435609"/>
                </a:moveTo>
                <a:lnTo>
                  <a:pt x="1876806" y="435609"/>
                </a:lnTo>
                <a:lnTo>
                  <a:pt x="1878203" y="438150"/>
                </a:lnTo>
                <a:lnTo>
                  <a:pt x="2146590" y="438150"/>
                </a:lnTo>
                <a:lnTo>
                  <a:pt x="2146227" y="435609"/>
                </a:lnTo>
                <a:close/>
              </a:path>
              <a:path w="9144000" h="709929">
                <a:moveTo>
                  <a:pt x="2718689" y="405129"/>
                </a:moveTo>
                <a:lnTo>
                  <a:pt x="2637663" y="405129"/>
                </a:lnTo>
                <a:lnTo>
                  <a:pt x="2638933" y="407669"/>
                </a:lnTo>
                <a:lnTo>
                  <a:pt x="2640330" y="410209"/>
                </a:lnTo>
                <a:lnTo>
                  <a:pt x="2641727" y="414019"/>
                </a:lnTo>
                <a:lnTo>
                  <a:pt x="2641727" y="422909"/>
                </a:lnTo>
                <a:lnTo>
                  <a:pt x="2640423" y="428836"/>
                </a:lnTo>
                <a:lnTo>
                  <a:pt x="2640330" y="438150"/>
                </a:lnTo>
                <a:lnTo>
                  <a:pt x="2735072" y="438150"/>
                </a:lnTo>
                <a:lnTo>
                  <a:pt x="2736469" y="434339"/>
                </a:lnTo>
                <a:lnTo>
                  <a:pt x="2736469" y="433069"/>
                </a:lnTo>
                <a:lnTo>
                  <a:pt x="2737866" y="430529"/>
                </a:lnTo>
                <a:lnTo>
                  <a:pt x="2780411" y="430529"/>
                </a:lnTo>
                <a:lnTo>
                  <a:pt x="2780411" y="425449"/>
                </a:lnTo>
                <a:lnTo>
                  <a:pt x="2737866" y="425449"/>
                </a:lnTo>
                <a:lnTo>
                  <a:pt x="2739263" y="421639"/>
                </a:lnTo>
                <a:lnTo>
                  <a:pt x="2739263" y="420369"/>
                </a:lnTo>
                <a:lnTo>
                  <a:pt x="2740660" y="416559"/>
                </a:lnTo>
                <a:lnTo>
                  <a:pt x="2780411" y="416559"/>
                </a:lnTo>
                <a:lnTo>
                  <a:pt x="2780411" y="414019"/>
                </a:lnTo>
                <a:lnTo>
                  <a:pt x="2719959" y="414019"/>
                </a:lnTo>
                <a:lnTo>
                  <a:pt x="2718712" y="406540"/>
                </a:lnTo>
                <a:lnTo>
                  <a:pt x="2718689" y="405129"/>
                </a:lnTo>
                <a:close/>
              </a:path>
              <a:path w="9144000" h="709929">
                <a:moveTo>
                  <a:pt x="3193796" y="276859"/>
                </a:moveTo>
                <a:lnTo>
                  <a:pt x="3188335" y="276859"/>
                </a:lnTo>
                <a:lnTo>
                  <a:pt x="3188335" y="278129"/>
                </a:lnTo>
                <a:lnTo>
                  <a:pt x="3189605" y="279399"/>
                </a:lnTo>
                <a:lnTo>
                  <a:pt x="3192399" y="285749"/>
                </a:lnTo>
                <a:lnTo>
                  <a:pt x="3192399" y="297179"/>
                </a:lnTo>
                <a:lnTo>
                  <a:pt x="3186170" y="317922"/>
                </a:lnTo>
                <a:lnTo>
                  <a:pt x="3184451" y="323849"/>
                </a:lnTo>
                <a:lnTo>
                  <a:pt x="3177566" y="346709"/>
                </a:lnTo>
                <a:lnTo>
                  <a:pt x="3174539" y="356869"/>
                </a:lnTo>
                <a:lnTo>
                  <a:pt x="3170973" y="368299"/>
                </a:lnTo>
                <a:lnTo>
                  <a:pt x="3166653" y="386079"/>
                </a:lnTo>
                <a:lnTo>
                  <a:pt x="3157257" y="422909"/>
                </a:lnTo>
                <a:lnTo>
                  <a:pt x="3153918" y="438150"/>
                </a:lnTo>
                <a:lnTo>
                  <a:pt x="3361309" y="438150"/>
                </a:lnTo>
                <a:lnTo>
                  <a:pt x="3360261" y="434339"/>
                </a:lnTo>
                <a:lnTo>
                  <a:pt x="3232277" y="434339"/>
                </a:lnTo>
                <a:lnTo>
                  <a:pt x="3232277" y="433069"/>
                </a:lnTo>
                <a:lnTo>
                  <a:pt x="3230880" y="431799"/>
                </a:lnTo>
                <a:lnTo>
                  <a:pt x="3230880" y="430529"/>
                </a:lnTo>
                <a:lnTo>
                  <a:pt x="3167634" y="430529"/>
                </a:lnTo>
                <a:lnTo>
                  <a:pt x="3169705" y="420369"/>
                </a:lnTo>
                <a:lnTo>
                  <a:pt x="3173277" y="401319"/>
                </a:lnTo>
                <a:lnTo>
                  <a:pt x="3174492" y="391159"/>
                </a:lnTo>
                <a:lnTo>
                  <a:pt x="3176778" y="374649"/>
                </a:lnTo>
                <a:lnTo>
                  <a:pt x="3178683" y="361949"/>
                </a:lnTo>
                <a:lnTo>
                  <a:pt x="3206024" y="361949"/>
                </a:lnTo>
                <a:lnTo>
                  <a:pt x="3205874" y="355599"/>
                </a:lnTo>
                <a:lnTo>
                  <a:pt x="3181350" y="355599"/>
                </a:lnTo>
                <a:lnTo>
                  <a:pt x="3180080" y="354329"/>
                </a:lnTo>
                <a:lnTo>
                  <a:pt x="3181269" y="353140"/>
                </a:lnTo>
                <a:lnTo>
                  <a:pt x="3181350" y="350519"/>
                </a:lnTo>
                <a:lnTo>
                  <a:pt x="3205558" y="350519"/>
                </a:lnTo>
                <a:lnTo>
                  <a:pt x="3205241" y="345439"/>
                </a:lnTo>
                <a:lnTo>
                  <a:pt x="3201137" y="303529"/>
                </a:lnTo>
                <a:lnTo>
                  <a:pt x="3199257" y="285749"/>
                </a:lnTo>
                <a:lnTo>
                  <a:pt x="3199815" y="280669"/>
                </a:lnTo>
                <a:lnTo>
                  <a:pt x="3196463" y="280669"/>
                </a:lnTo>
                <a:lnTo>
                  <a:pt x="3195193" y="278129"/>
                </a:lnTo>
                <a:lnTo>
                  <a:pt x="3193796" y="276859"/>
                </a:lnTo>
                <a:close/>
              </a:path>
              <a:path w="9144000" h="709929">
                <a:moveTo>
                  <a:pt x="3538474" y="420369"/>
                </a:moveTo>
                <a:lnTo>
                  <a:pt x="3468370" y="420369"/>
                </a:lnTo>
                <a:lnTo>
                  <a:pt x="3468486" y="427143"/>
                </a:lnTo>
                <a:lnTo>
                  <a:pt x="3469766" y="431799"/>
                </a:lnTo>
                <a:lnTo>
                  <a:pt x="3469766" y="438150"/>
                </a:lnTo>
                <a:lnTo>
                  <a:pt x="3531616" y="438150"/>
                </a:lnTo>
                <a:lnTo>
                  <a:pt x="3528822" y="429259"/>
                </a:lnTo>
                <a:lnTo>
                  <a:pt x="3528822" y="424179"/>
                </a:lnTo>
                <a:lnTo>
                  <a:pt x="3530219" y="422909"/>
                </a:lnTo>
                <a:lnTo>
                  <a:pt x="3530219" y="421639"/>
                </a:lnTo>
                <a:lnTo>
                  <a:pt x="3538823" y="421639"/>
                </a:lnTo>
                <a:lnTo>
                  <a:pt x="3538474" y="420369"/>
                </a:lnTo>
                <a:close/>
              </a:path>
              <a:path w="9144000" h="709929">
                <a:moveTo>
                  <a:pt x="3732022" y="382269"/>
                </a:moveTo>
                <a:lnTo>
                  <a:pt x="3681222" y="382269"/>
                </a:lnTo>
                <a:lnTo>
                  <a:pt x="3682619" y="387349"/>
                </a:lnTo>
                <a:lnTo>
                  <a:pt x="3682619" y="393699"/>
                </a:lnTo>
                <a:lnTo>
                  <a:pt x="3684016" y="400049"/>
                </a:lnTo>
                <a:lnTo>
                  <a:pt x="3681675" y="406540"/>
                </a:lnTo>
                <a:lnTo>
                  <a:pt x="3679149" y="414163"/>
                </a:lnTo>
                <a:lnTo>
                  <a:pt x="3676657" y="422909"/>
                </a:lnTo>
                <a:lnTo>
                  <a:pt x="3674364" y="430529"/>
                </a:lnTo>
                <a:lnTo>
                  <a:pt x="3673094" y="433069"/>
                </a:lnTo>
                <a:lnTo>
                  <a:pt x="3673094" y="435609"/>
                </a:lnTo>
                <a:lnTo>
                  <a:pt x="3671697" y="438150"/>
                </a:lnTo>
                <a:lnTo>
                  <a:pt x="3751116" y="438150"/>
                </a:lnTo>
                <a:lnTo>
                  <a:pt x="3749678" y="434339"/>
                </a:lnTo>
                <a:lnTo>
                  <a:pt x="3744999" y="422680"/>
                </a:lnTo>
                <a:lnTo>
                  <a:pt x="3740527" y="412749"/>
                </a:lnTo>
                <a:lnTo>
                  <a:pt x="3736213" y="402589"/>
                </a:lnTo>
                <a:lnTo>
                  <a:pt x="3737610" y="400049"/>
                </a:lnTo>
                <a:lnTo>
                  <a:pt x="3738885" y="395411"/>
                </a:lnTo>
                <a:lnTo>
                  <a:pt x="3739007" y="392429"/>
                </a:lnTo>
                <a:lnTo>
                  <a:pt x="3748811" y="392429"/>
                </a:lnTo>
                <a:lnTo>
                  <a:pt x="3747135" y="389889"/>
                </a:lnTo>
                <a:lnTo>
                  <a:pt x="3741674" y="384809"/>
                </a:lnTo>
                <a:lnTo>
                  <a:pt x="3741953" y="383539"/>
                </a:lnTo>
                <a:lnTo>
                  <a:pt x="3732022" y="383539"/>
                </a:lnTo>
                <a:lnTo>
                  <a:pt x="3732022" y="382269"/>
                </a:lnTo>
                <a:close/>
              </a:path>
              <a:path w="9144000" h="709929">
                <a:moveTo>
                  <a:pt x="4023698" y="433069"/>
                </a:moveTo>
                <a:lnTo>
                  <a:pt x="3876294" y="433069"/>
                </a:lnTo>
                <a:lnTo>
                  <a:pt x="3876294" y="438150"/>
                </a:lnTo>
                <a:lnTo>
                  <a:pt x="4022456" y="438150"/>
                </a:lnTo>
                <a:lnTo>
                  <a:pt x="4023698" y="433069"/>
                </a:lnTo>
                <a:close/>
              </a:path>
              <a:path w="9144000" h="709929">
                <a:moveTo>
                  <a:pt x="4093210" y="425449"/>
                </a:moveTo>
                <a:lnTo>
                  <a:pt x="4067175" y="425449"/>
                </a:lnTo>
                <a:lnTo>
                  <a:pt x="4067175" y="429259"/>
                </a:lnTo>
                <a:lnTo>
                  <a:pt x="4068572" y="431799"/>
                </a:lnTo>
                <a:lnTo>
                  <a:pt x="4068572" y="438150"/>
                </a:lnTo>
                <a:lnTo>
                  <a:pt x="4093210" y="438150"/>
                </a:lnTo>
                <a:lnTo>
                  <a:pt x="4093210" y="425449"/>
                </a:lnTo>
                <a:close/>
              </a:path>
              <a:path w="9144000" h="709929">
                <a:moveTo>
                  <a:pt x="5571965" y="355599"/>
                </a:moveTo>
                <a:lnTo>
                  <a:pt x="5537962" y="355599"/>
                </a:lnTo>
                <a:lnTo>
                  <a:pt x="5544116" y="370952"/>
                </a:lnTo>
                <a:lnTo>
                  <a:pt x="5550281" y="387349"/>
                </a:lnTo>
                <a:lnTo>
                  <a:pt x="5550281" y="388619"/>
                </a:lnTo>
                <a:lnTo>
                  <a:pt x="5551678" y="389889"/>
                </a:lnTo>
                <a:lnTo>
                  <a:pt x="5555742" y="438150"/>
                </a:lnTo>
                <a:lnTo>
                  <a:pt x="5635140" y="438150"/>
                </a:lnTo>
                <a:lnTo>
                  <a:pt x="5633232" y="428836"/>
                </a:lnTo>
                <a:lnTo>
                  <a:pt x="5631307" y="420369"/>
                </a:lnTo>
                <a:lnTo>
                  <a:pt x="5613400" y="420369"/>
                </a:lnTo>
                <a:lnTo>
                  <a:pt x="5613400" y="416559"/>
                </a:lnTo>
                <a:lnTo>
                  <a:pt x="5612003" y="415289"/>
                </a:lnTo>
                <a:lnTo>
                  <a:pt x="5612003" y="411479"/>
                </a:lnTo>
                <a:lnTo>
                  <a:pt x="5610733" y="408939"/>
                </a:lnTo>
                <a:lnTo>
                  <a:pt x="5609413" y="406540"/>
                </a:lnTo>
                <a:lnTo>
                  <a:pt x="5609336" y="405129"/>
                </a:lnTo>
                <a:lnTo>
                  <a:pt x="5610733" y="402589"/>
                </a:lnTo>
                <a:lnTo>
                  <a:pt x="5612003" y="401319"/>
                </a:lnTo>
                <a:lnTo>
                  <a:pt x="5612003" y="400049"/>
                </a:lnTo>
                <a:lnTo>
                  <a:pt x="5613400" y="400049"/>
                </a:lnTo>
                <a:lnTo>
                  <a:pt x="5613400" y="397509"/>
                </a:lnTo>
                <a:lnTo>
                  <a:pt x="5626842" y="397509"/>
                </a:lnTo>
                <a:lnTo>
                  <a:pt x="5626045" y="392429"/>
                </a:lnTo>
                <a:lnTo>
                  <a:pt x="5584571" y="392429"/>
                </a:lnTo>
                <a:lnTo>
                  <a:pt x="5581182" y="381967"/>
                </a:lnTo>
                <a:lnTo>
                  <a:pt x="5579110" y="375919"/>
                </a:lnTo>
                <a:lnTo>
                  <a:pt x="5576448" y="366896"/>
                </a:lnTo>
                <a:lnTo>
                  <a:pt x="5573649" y="359409"/>
                </a:lnTo>
                <a:lnTo>
                  <a:pt x="5571965" y="355599"/>
                </a:lnTo>
                <a:close/>
              </a:path>
              <a:path w="9144000" h="709929">
                <a:moveTo>
                  <a:pt x="5743829" y="344169"/>
                </a:moveTo>
                <a:lnTo>
                  <a:pt x="5743829" y="397509"/>
                </a:lnTo>
                <a:lnTo>
                  <a:pt x="5741162" y="397509"/>
                </a:lnTo>
                <a:lnTo>
                  <a:pt x="5736971" y="402589"/>
                </a:lnTo>
                <a:lnTo>
                  <a:pt x="5734304" y="405129"/>
                </a:lnTo>
                <a:lnTo>
                  <a:pt x="5732907" y="407669"/>
                </a:lnTo>
                <a:lnTo>
                  <a:pt x="5732907" y="408939"/>
                </a:lnTo>
                <a:lnTo>
                  <a:pt x="5731881" y="416559"/>
                </a:lnTo>
                <a:lnTo>
                  <a:pt x="5730986" y="422909"/>
                </a:lnTo>
                <a:lnTo>
                  <a:pt x="5730353" y="430529"/>
                </a:lnTo>
                <a:lnTo>
                  <a:pt x="5730113" y="438150"/>
                </a:lnTo>
                <a:lnTo>
                  <a:pt x="5749374" y="438150"/>
                </a:lnTo>
                <a:lnTo>
                  <a:pt x="5748020" y="397509"/>
                </a:lnTo>
                <a:lnTo>
                  <a:pt x="5750814" y="394969"/>
                </a:lnTo>
                <a:lnTo>
                  <a:pt x="5752084" y="392429"/>
                </a:lnTo>
                <a:lnTo>
                  <a:pt x="5753032" y="392429"/>
                </a:lnTo>
                <a:lnTo>
                  <a:pt x="5746607" y="356869"/>
                </a:lnTo>
                <a:lnTo>
                  <a:pt x="5744569" y="346709"/>
                </a:lnTo>
                <a:lnTo>
                  <a:pt x="5743829" y="344169"/>
                </a:lnTo>
                <a:close/>
              </a:path>
              <a:path w="9144000" h="709929">
                <a:moveTo>
                  <a:pt x="6014466" y="392429"/>
                </a:moveTo>
                <a:lnTo>
                  <a:pt x="5989701" y="392429"/>
                </a:lnTo>
                <a:lnTo>
                  <a:pt x="5989497" y="403078"/>
                </a:lnTo>
                <a:lnTo>
                  <a:pt x="5988522" y="426719"/>
                </a:lnTo>
                <a:lnTo>
                  <a:pt x="5988304" y="438150"/>
                </a:lnTo>
                <a:lnTo>
                  <a:pt x="6014466" y="438150"/>
                </a:lnTo>
                <a:lnTo>
                  <a:pt x="6014466" y="392429"/>
                </a:lnTo>
                <a:close/>
              </a:path>
              <a:path w="9144000" h="709929">
                <a:moveTo>
                  <a:pt x="6718934" y="433069"/>
                </a:moveTo>
                <a:lnTo>
                  <a:pt x="6718934" y="438150"/>
                </a:lnTo>
                <a:lnTo>
                  <a:pt x="6719295" y="438150"/>
                </a:lnTo>
                <a:lnTo>
                  <a:pt x="6718934" y="433069"/>
                </a:lnTo>
                <a:close/>
              </a:path>
              <a:path w="9144000" h="709929">
                <a:moveTo>
                  <a:pt x="7853649" y="342632"/>
                </a:moveTo>
                <a:lnTo>
                  <a:pt x="7855505" y="366677"/>
                </a:lnTo>
                <a:lnTo>
                  <a:pt x="7857363" y="392429"/>
                </a:lnTo>
                <a:lnTo>
                  <a:pt x="7858633" y="401319"/>
                </a:lnTo>
                <a:lnTo>
                  <a:pt x="7858633" y="416559"/>
                </a:lnTo>
                <a:lnTo>
                  <a:pt x="7855966" y="424179"/>
                </a:lnTo>
                <a:lnTo>
                  <a:pt x="7854569" y="430529"/>
                </a:lnTo>
                <a:lnTo>
                  <a:pt x="7851775" y="438150"/>
                </a:lnTo>
                <a:lnTo>
                  <a:pt x="7884795" y="438150"/>
                </a:lnTo>
                <a:lnTo>
                  <a:pt x="7884795" y="434339"/>
                </a:lnTo>
                <a:lnTo>
                  <a:pt x="7891343" y="434339"/>
                </a:lnTo>
                <a:lnTo>
                  <a:pt x="7890414" y="430529"/>
                </a:lnTo>
                <a:lnTo>
                  <a:pt x="7886192" y="430529"/>
                </a:lnTo>
                <a:lnTo>
                  <a:pt x="7886036" y="428836"/>
                </a:lnTo>
                <a:lnTo>
                  <a:pt x="7884795" y="425449"/>
                </a:lnTo>
                <a:lnTo>
                  <a:pt x="7883398" y="422909"/>
                </a:lnTo>
                <a:lnTo>
                  <a:pt x="7882001" y="419099"/>
                </a:lnTo>
                <a:lnTo>
                  <a:pt x="7884795" y="411715"/>
                </a:lnTo>
                <a:lnTo>
                  <a:pt x="7884795" y="407669"/>
                </a:lnTo>
                <a:lnTo>
                  <a:pt x="7886117" y="407669"/>
                </a:lnTo>
                <a:lnTo>
                  <a:pt x="7887350" y="403859"/>
                </a:lnTo>
                <a:lnTo>
                  <a:pt x="7889555" y="397509"/>
                </a:lnTo>
                <a:lnTo>
                  <a:pt x="7891653" y="389889"/>
                </a:lnTo>
                <a:lnTo>
                  <a:pt x="7893050" y="386079"/>
                </a:lnTo>
                <a:lnTo>
                  <a:pt x="7894447" y="383539"/>
                </a:lnTo>
                <a:lnTo>
                  <a:pt x="7894447" y="378459"/>
                </a:lnTo>
                <a:lnTo>
                  <a:pt x="7899911" y="378459"/>
                </a:lnTo>
                <a:lnTo>
                  <a:pt x="7898034" y="374649"/>
                </a:lnTo>
                <a:lnTo>
                  <a:pt x="7896723" y="372109"/>
                </a:lnTo>
                <a:lnTo>
                  <a:pt x="7875143" y="372109"/>
                </a:lnTo>
                <a:lnTo>
                  <a:pt x="7872820" y="356869"/>
                </a:lnTo>
                <a:lnTo>
                  <a:pt x="7866888" y="356869"/>
                </a:lnTo>
                <a:lnTo>
                  <a:pt x="7865618" y="355599"/>
                </a:lnTo>
                <a:lnTo>
                  <a:pt x="7860030" y="350519"/>
                </a:lnTo>
                <a:lnTo>
                  <a:pt x="7855966" y="345439"/>
                </a:lnTo>
                <a:lnTo>
                  <a:pt x="7853649" y="342632"/>
                </a:lnTo>
                <a:close/>
              </a:path>
              <a:path w="9144000" h="709929">
                <a:moveTo>
                  <a:pt x="7901305" y="416559"/>
                </a:moveTo>
                <a:lnTo>
                  <a:pt x="7898510" y="424179"/>
                </a:lnTo>
                <a:lnTo>
                  <a:pt x="7893050" y="434339"/>
                </a:lnTo>
                <a:lnTo>
                  <a:pt x="7893050" y="435609"/>
                </a:lnTo>
                <a:lnTo>
                  <a:pt x="7891653" y="438150"/>
                </a:lnTo>
                <a:lnTo>
                  <a:pt x="7897952" y="438150"/>
                </a:lnTo>
                <a:lnTo>
                  <a:pt x="7898510" y="435609"/>
                </a:lnTo>
                <a:lnTo>
                  <a:pt x="7899908" y="424179"/>
                </a:lnTo>
                <a:lnTo>
                  <a:pt x="7901305" y="416559"/>
                </a:lnTo>
                <a:close/>
              </a:path>
              <a:path w="9144000" h="709929">
                <a:moveTo>
                  <a:pt x="7996186" y="435609"/>
                </a:moveTo>
                <a:lnTo>
                  <a:pt x="7927340" y="435609"/>
                </a:lnTo>
                <a:lnTo>
                  <a:pt x="7927340" y="438150"/>
                </a:lnTo>
                <a:lnTo>
                  <a:pt x="7995348" y="438150"/>
                </a:lnTo>
                <a:lnTo>
                  <a:pt x="7996186" y="435609"/>
                </a:lnTo>
                <a:close/>
              </a:path>
              <a:path w="9144000" h="709929">
                <a:moveTo>
                  <a:pt x="8688070" y="429259"/>
                </a:moveTo>
                <a:lnTo>
                  <a:pt x="8687988" y="432482"/>
                </a:lnTo>
                <a:lnTo>
                  <a:pt x="8688252" y="433069"/>
                </a:lnTo>
                <a:lnTo>
                  <a:pt x="8690256" y="437943"/>
                </a:lnTo>
                <a:lnTo>
                  <a:pt x="8689467" y="435609"/>
                </a:lnTo>
                <a:lnTo>
                  <a:pt x="8688070" y="429259"/>
                </a:lnTo>
                <a:close/>
              </a:path>
              <a:path w="9144000" h="709929">
                <a:moveTo>
                  <a:pt x="790587" y="342899"/>
                </a:moveTo>
                <a:lnTo>
                  <a:pt x="789216" y="342899"/>
                </a:lnTo>
                <a:lnTo>
                  <a:pt x="790587" y="344169"/>
                </a:lnTo>
                <a:lnTo>
                  <a:pt x="791959" y="347979"/>
                </a:lnTo>
                <a:lnTo>
                  <a:pt x="795310" y="363219"/>
                </a:lnTo>
                <a:lnTo>
                  <a:pt x="801481" y="387836"/>
                </a:lnTo>
                <a:lnTo>
                  <a:pt x="803550" y="396239"/>
                </a:lnTo>
                <a:lnTo>
                  <a:pt x="808443" y="414019"/>
                </a:lnTo>
                <a:lnTo>
                  <a:pt x="808443" y="416559"/>
                </a:lnTo>
                <a:lnTo>
                  <a:pt x="811187" y="422909"/>
                </a:lnTo>
                <a:lnTo>
                  <a:pt x="809815" y="426719"/>
                </a:lnTo>
                <a:lnTo>
                  <a:pt x="808443" y="431799"/>
                </a:lnTo>
                <a:lnTo>
                  <a:pt x="807072" y="435609"/>
                </a:lnTo>
                <a:lnTo>
                  <a:pt x="833615" y="435609"/>
                </a:lnTo>
                <a:lnTo>
                  <a:pt x="833158" y="434339"/>
                </a:lnTo>
                <a:lnTo>
                  <a:pt x="833108" y="422680"/>
                </a:lnTo>
                <a:lnTo>
                  <a:pt x="831786" y="416559"/>
                </a:lnTo>
                <a:lnTo>
                  <a:pt x="866114" y="416559"/>
                </a:lnTo>
                <a:lnTo>
                  <a:pt x="866796" y="410209"/>
                </a:lnTo>
                <a:lnTo>
                  <a:pt x="835901" y="410209"/>
                </a:lnTo>
                <a:lnTo>
                  <a:pt x="831786" y="405129"/>
                </a:lnTo>
                <a:lnTo>
                  <a:pt x="829043" y="401319"/>
                </a:lnTo>
                <a:lnTo>
                  <a:pt x="826287" y="394969"/>
                </a:lnTo>
                <a:lnTo>
                  <a:pt x="828355" y="380999"/>
                </a:lnTo>
                <a:lnTo>
                  <a:pt x="830003" y="370839"/>
                </a:lnTo>
                <a:lnTo>
                  <a:pt x="809815" y="370839"/>
                </a:lnTo>
                <a:lnTo>
                  <a:pt x="808443" y="368299"/>
                </a:lnTo>
                <a:lnTo>
                  <a:pt x="805688" y="367029"/>
                </a:lnTo>
                <a:lnTo>
                  <a:pt x="804316" y="364489"/>
                </a:lnTo>
                <a:lnTo>
                  <a:pt x="798010" y="345439"/>
                </a:lnTo>
                <a:lnTo>
                  <a:pt x="791959" y="345439"/>
                </a:lnTo>
                <a:lnTo>
                  <a:pt x="790587" y="342899"/>
                </a:lnTo>
                <a:close/>
              </a:path>
              <a:path w="9144000" h="709929">
                <a:moveTo>
                  <a:pt x="5945759" y="425449"/>
                </a:moveTo>
                <a:lnTo>
                  <a:pt x="5947156" y="429259"/>
                </a:lnTo>
                <a:lnTo>
                  <a:pt x="5948553" y="435609"/>
                </a:lnTo>
                <a:lnTo>
                  <a:pt x="5950708" y="435609"/>
                </a:lnTo>
                <a:lnTo>
                  <a:pt x="5948648" y="431799"/>
                </a:lnTo>
                <a:lnTo>
                  <a:pt x="5945759" y="425449"/>
                </a:lnTo>
                <a:close/>
              </a:path>
              <a:path w="9144000" h="709929">
                <a:moveTo>
                  <a:pt x="492766" y="427989"/>
                </a:moveTo>
                <a:lnTo>
                  <a:pt x="487095" y="427989"/>
                </a:lnTo>
                <a:lnTo>
                  <a:pt x="488480" y="430529"/>
                </a:lnTo>
                <a:lnTo>
                  <a:pt x="488480" y="431799"/>
                </a:lnTo>
                <a:lnTo>
                  <a:pt x="489851" y="434339"/>
                </a:lnTo>
                <a:lnTo>
                  <a:pt x="496434" y="434339"/>
                </a:lnTo>
                <a:lnTo>
                  <a:pt x="492766" y="427989"/>
                </a:lnTo>
                <a:close/>
              </a:path>
              <a:path w="9144000" h="709929">
                <a:moveTo>
                  <a:pt x="3295137" y="414019"/>
                </a:moveTo>
                <a:lnTo>
                  <a:pt x="3233547" y="414019"/>
                </a:lnTo>
                <a:lnTo>
                  <a:pt x="3233444" y="422154"/>
                </a:lnTo>
                <a:lnTo>
                  <a:pt x="3232316" y="427794"/>
                </a:lnTo>
                <a:lnTo>
                  <a:pt x="3232277" y="434339"/>
                </a:lnTo>
                <a:lnTo>
                  <a:pt x="3360261" y="434339"/>
                </a:lnTo>
                <a:lnTo>
                  <a:pt x="3359912" y="433069"/>
                </a:lnTo>
                <a:lnTo>
                  <a:pt x="3359912" y="431799"/>
                </a:lnTo>
                <a:lnTo>
                  <a:pt x="3468370" y="431799"/>
                </a:lnTo>
                <a:lnTo>
                  <a:pt x="3467028" y="427794"/>
                </a:lnTo>
                <a:lnTo>
                  <a:pt x="3466168" y="425449"/>
                </a:lnTo>
                <a:lnTo>
                  <a:pt x="3409315" y="425449"/>
                </a:lnTo>
                <a:lnTo>
                  <a:pt x="3409421" y="422154"/>
                </a:lnTo>
                <a:lnTo>
                  <a:pt x="3409582" y="419099"/>
                </a:lnTo>
                <a:lnTo>
                  <a:pt x="3293999" y="419099"/>
                </a:lnTo>
                <a:lnTo>
                  <a:pt x="3295137" y="414019"/>
                </a:lnTo>
                <a:close/>
              </a:path>
              <a:path w="9144000" h="709929">
                <a:moveTo>
                  <a:pt x="4807796" y="421639"/>
                </a:moveTo>
                <a:lnTo>
                  <a:pt x="4782566" y="421639"/>
                </a:lnTo>
                <a:lnTo>
                  <a:pt x="4783963" y="425449"/>
                </a:lnTo>
                <a:lnTo>
                  <a:pt x="4785360" y="427989"/>
                </a:lnTo>
                <a:lnTo>
                  <a:pt x="4786757" y="431799"/>
                </a:lnTo>
                <a:lnTo>
                  <a:pt x="4786757" y="434339"/>
                </a:lnTo>
                <a:lnTo>
                  <a:pt x="4917984" y="434339"/>
                </a:lnTo>
                <a:lnTo>
                  <a:pt x="4918583" y="433069"/>
                </a:lnTo>
                <a:lnTo>
                  <a:pt x="4918583" y="431799"/>
                </a:lnTo>
                <a:lnTo>
                  <a:pt x="4919980" y="430529"/>
                </a:lnTo>
                <a:lnTo>
                  <a:pt x="4919980" y="429259"/>
                </a:lnTo>
                <a:lnTo>
                  <a:pt x="4975123" y="429259"/>
                </a:lnTo>
                <a:lnTo>
                  <a:pt x="4974844" y="427989"/>
                </a:lnTo>
                <a:lnTo>
                  <a:pt x="4974844" y="424179"/>
                </a:lnTo>
                <a:lnTo>
                  <a:pt x="4808728" y="424179"/>
                </a:lnTo>
                <a:lnTo>
                  <a:pt x="4807796" y="421639"/>
                </a:lnTo>
                <a:close/>
              </a:path>
              <a:path w="9144000" h="709929">
                <a:moveTo>
                  <a:pt x="5894027" y="368299"/>
                </a:moveTo>
                <a:lnTo>
                  <a:pt x="5889498" y="368299"/>
                </a:lnTo>
                <a:lnTo>
                  <a:pt x="5890768" y="372109"/>
                </a:lnTo>
                <a:lnTo>
                  <a:pt x="5892165" y="374649"/>
                </a:lnTo>
                <a:lnTo>
                  <a:pt x="5894964" y="378471"/>
                </a:lnTo>
                <a:lnTo>
                  <a:pt x="5904210" y="397509"/>
                </a:lnTo>
                <a:lnTo>
                  <a:pt x="5907278" y="405129"/>
                </a:lnTo>
                <a:lnTo>
                  <a:pt x="5904406" y="411479"/>
                </a:lnTo>
                <a:lnTo>
                  <a:pt x="5901642" y="419099"/>
                </a:lnTo>
                <a:lnTo>
                  <a:pt x="5898616" y="426719"/>
                </a:lnTo>
                <a:lnTo>
                  <a:pt x="5894959" y="434339"/>
                </a:lnTo>
                <a:lnTo>
                  <a:pt x="5905882" y="434339"/>
                </a:lnTo>
                <a:lnTo>
                  <a:pt x="5907757" y="426719"/>
                </a:lnTo>
                <a:lnTo>
                  <a:pt x="5909353" y="420369"/>
                </a:lnTo>
                <a:lnTo>
                  <a:pt x="5911469" y="411479"/>
                </a:lnTo>
                <a:lnTo>
                  <a:pt x="5935408" y="411479"/>
                </a:lnTo>
                <a:lnTo>
                  <a:pt x="5934710" y="408939"/>
                </a:lnTo>
                <a:lnTo>
                  <a:pt x="5933863" y="403859"/>
                </a:lnTo>
                <a:lnTo>
                  <a:pt x="5918327" y="403859"/>
                </a:lnTo>
                <a:lnTo>
                  <a:pt x="5916930" y="401319"/>
                </a:lnTo>
                <a:lnTo>
                  <a:pt x="5914136" y="397509"/>
                </a:lnTo>
                <a:lnTo>
                  <a:pt x="5912739" y="394969"/>
                </a:lnTo>
                <a:lnTo>
                  <a:pt x="5913577" y="392429"/>
                </a:lnTo>
                <a:lnTo>
                  <a:pt x="5910072" y="392429"/>
                </a:lnTo>
                <a:lnTo>
                  <a:pt x="5907278" y="388619"/>
                </a:lnTo>
                <a:lnTo>
                  <a:pt x="5904611" y="384809"/>
                </a:lnTo>
                <a:lnTo>
                  <a:pt x="5901817" y="380999"/>
                </a:lnTo>
                <a:lnTo>
                  <a:pt x="5899023" y="374649"/>
                </a:lnTo>
                <a:lnTo>
                  <a:pt x="5894959" y="369569"/>
                </a:lnTo>
                <a:lnTo>
                  <a:pt x="5894027" y="368299"/>
                </a:lnTo>
                <a:close/>
              </a:path>
              <a:path w="9144000" h="709929">
                <a:moveTo>
                  <a:pt x="7322945" y="372109"/>
                </a:moveTo>
                <a:lnTo>
                  <a:pt x="7305294" y="372109"/>
                </a:lnTo>
                <a:lnTo>
                  <a:pt x="7306691" y="378459"/>
                </a:lnTo>
                <a:lnTo>
                  <a:pt x="7307960" y="386079"/>
                </a:lnTo>
                <a:lnTo>
                  <a:pt x="7310624" y="400049"/>
                </a:lnTo>
                <a:lnTo>
                  <a:pt x="7313708" y="414163"/>
                </a:lnTo>
                <a:lnTo>
                  <a:pt x="7314946" y="420369"/>
                </a:lnTo>
                <a:lnTo>
                  <a:pt x="7314946" y="426719"/>
                </a:lnTo>
                <a:lnTo>
                  <a:pt x="7313549" y="430529"/>
                </a:lnTo>
                <a:lnTo>
                  <a:pt x="7313549" y="434339"/>
                </a:lnTo>
                <a:lnTo>
                  <a:pt x="7343775" y="434339"/>
                </a:lnTo>
                <a:lnTo>
                  <a:pt x="7342378" y="431799"/>
                </a:lnTo>
                <a:lnTo>
                  <a:pt x="7342378" y="429259"/>
                </a:lnTo>
                <a:lnTo>
                  <a:pt x="7340981" y="426719"/>
                </a:lnTo>
                <a:lnTo>
                  <a:pt x="7340981" y="425449"/>
                </a:lnTo>
                <a:lnTo>
                  <a:pt x="7339123" y="419099"/>
                </a:lnTo>
                <a:lnTo>
                  <a:pt x="7335980" y="406399"/>
                </a:lnTo>
                <a:lnTo>
                  <a:pt x="7334123" y="401319"/>
                </a:lnTo>
                <a:lnTo>
                  <a:pt x="7334123" y="397509"/>
                </a:lnTo>
                <a:lnTo>
                  <a:pt x="7332726" y="397509"/>
                </a:lnTo>
                <a:lnTo>
                  <a:pt x="7331329" y="394969"/>
                </a:lnTo>
                <a:lnTo>
                  <a:pt x="7331329" y="391159"/>
                </a:lnTo>
                <a:lnTo>
                  <a:pt x="7329932" y="388619"/>
                </a:lnTo>
                <a:lnTo>
                  <a:pt x="7329214" y="385931"/>
                </a:lnTo>
                <a:lnTo>
                  <a:pt x="7324631" y="375919"/>
                </a:lnTo>
                <a:lnTo>
                  <a:pt x="7322945" y="372109"/>
                </a:lnTo>
                <a:close/>
              </a:path>
              <a:path w="9144000" h="709929">
                <a:moveTo>
                  <a:pt x="7367016" y="302259"/>
                </a:moveTo>
                <a:lnTo>
                  <a:pt x="7367543" y="306219"/>
                </a:lnTo>
                <a:lnTo>
                  <a:pt x="7369643" y="317922"/>
                </a:lnTo>
                <a:lnTo>
                  <a:pt x="7371087" y="326389"/>
                </a:lnTo>
                <a:lnTo>
                  <a:pt x="7373688" y="344169"/>
                </a:lnTo>
                <a:lnTo>
                  <a:pt x="7373809" y="354523"/>
                </a:lnTo>
                <a:lnTo>
                  <a:pt x="7372604" y="358139"/>
                </a:lnTo>
                <a:lnTo>
                  <a:pt x="7370508" y="370839"/>
                </a:lnTo>
                <a:lnTo>
                  <a:pt x="7368413" y="388619"/>
                </a:lnTo>
                <a:lnTo>
                  <a:pt x="7367016" y="391159"/>
                </a:lnTo>
                <a:lnTo>
                  <a:pt x="7364349" y="393699"/>
                </a:lnTo>
                <a:lnTo>
                  <a:pt x="7362952" y="396239"/>
                </a:lnTo>
                <a:lnTo>
                  <a:pt x="7358888" y="402589"/>
                </a:lnTo>
                <a:lnTo>
                  <a:pt x="7353300" y="408939"/>
                </a:lnTo>
                <a:lnTo>
                  <a:pt x="7349235" y="415289"/>
                </a:lnTo>
                <a:lnTo>
                  <a:pt x="7347839" y="416559"/>
                </a:lnTo>
                <a:lnTo>
                  <a:pt x="7345377" y="422154"/>
                </a:lnTo>
                <a:lnTo>
                  <a:pt x="7347839" y="429259"/>
                </a:lnTo>
                <a:lnTo>
                  <a:pt x="7346442" y="430529"/>
                </a:lnTo>
                <a:lnTo>
                  <a:pt x="7345045" y="433069"/>
                </a:lnTo>
                <a:lnTo>
                  <a:pt x="7343775" y="434339"/>
                </a:lnTo>
                <a:lnTo>
                  <a:pt x="7365746" y="434339"/>
                </a:lnTo>
                <a:lnTo>
                  <a:pt x="7364349" y="429259"/>
                </a:lnTo>
                <a:lnTo>
                  <a:pt x="7365746" y="424179"/>
                </a:lnTo>
                <a:lnTo>
                  <a:pt x="7368413" y="420369"/>
                </a:lnTo>
                <a:lnTo>
                  <a:pt x="7371207" y="415289"/>
                </a:lnTo>
                <a:lnTo>
                  <a:pt x="7373874" y="410209"/>
                </a:lnTo>
                <a:lnTo>
                  <a:pt x="7378065" y="405129"/>
                </a:lnTo>
                <a:lnTo>
                  <a:pt x="7380858" y="400049"/>
                </a:lnTo>
                <a:lnTo>
                  <a:pt x="7435723" y="400049"/>
                </a:lnTo>
                <a:lnTo>
                  <a:pt x="7435723" y="394969"/>
                </a:lnTo>
                <a:lnTo>
                  <a:pt x="7410958" y="394969"/>
                </a:lnTo>
                <a:lnTo>
                  <a:pt x="7408719" y="387349"/>
                </a:lnTo>
                <a:lnTo>
                  <a:pt x="7403671" y="372109"/>
                </a:lnTo>
                <a:lnTo>
                  <a:pt x="7402328" y="368299"/>
                </a:lnTo>
                <a:lnTo>
                  <a:pt x="7388986" y="368299"/>
                </a:lnTo>
                <a:lnTo>
                  <a:pt x="7386405" y="327659"/>
                </a:lnTo>
                <a:lnTo>
                  <a:pt x="7375271" y="327659"/>
                </a:lnTo>
                <a:lnTo>
                  <a:pt x="7367016" y="302259"/>
                </a:lnTo>
                <a:close/>
              </a:path>
              <a:path w="9144000" h="709929">
                <a:moveTo>
                  <a:pt x="2023745" y="397509"/>
                </a:moveTo>
                <a:lnTo>
                  <a:pt x="1992122" y="397509"/>
                </a:lnTo>
                <a:lnTo>
                  <a:pt x="1989455" y="403859"/>
                </a:lnTo>
                <a:lnTo>
                  <a:pt x="1986661" y="408939"/>
                </a:lnTo>
                <a:lnTo>
                  <a:pt x="1985264" y="415289"/>
                </a:lnTo>
                <a:lnTo>
                  <a:pt x="1994916" y="415289"/>
                </a:lnTo>
                <a:lnTo>
                  <a:pt x="1994916" y="419099"/>
                </a:lnTo>
                <a:lnTo>
                  <a:pt x="1996228" y="422680"/>
                </a:lnTo>
                <a:lnTo>
                  <a:pt x="1996313" y="429259"/>
                </a:lnTo>
                <a:lnTo>
                  <a:pt x="1993519" y="430529"/>
                </a:lnTo>
                <a:lnTo>
                  <a:pt x="1992122" y="433069"/>
                </a:lnTo>
                <a:lnTo>
                  <a:pt x="2147400" y="433069"/>
                </a:lnTo>
                <a:lnTo>
                  <a:pt x="2148755" y="431799"/>
                </a:lnTo>
                <a:lnTo>
                  <a:pt x="2086991" y="431799"/>
                </a:lnTo>
                <a:lnTo>
                  <a:pt x="2088261" y="430529"/>
                </a:lnTo>
                <a:lnTo>
                  <a:pt x="2086883" y="427794"/>
                </a:lnTo>
                <a:lnTo>
                  <a:pt x="2085594" y="425449"/>
                </a:lnTo>
                <a:lnTo>
                  <a:pt x="2085594" y="421639"/>
                </a:lnTo>
                <a:lnTo>
                  <a:pt x="2177363" y="421639"/>
                </a:lnTo>
                <a:lnTo>
                  <a:pt x="2177323" y="419099"/>
                </a:lnTo>
                <a:lnTo>
                  <a:pt x="2027936" y="419099"/>
                </a:lnTo>
                <a:lnTo>
                  <a:pt x="2025142" y="412749"/>
                </a:lnTo>
                <a:lnTo>
                  <a:pt x="2023745" y="408939"/>
                </a:lnTo>
                <a:lnTo>
                  <a:pt x="2022348" y="403859"/>
                </a:lnTo>
                <a:lnTo>
                  <a:pt x="2114190" y="403859"/>
                </a:lnTo>
                <a:lnTo>
                  <a:pt x="2113957" y="402589"/>
                </a:lnTo>
                <a:lnTo>
                  <a:pt x="2027936" y="402589"/>
                </a:lnTo>
                <a:lnTo>
                  <a:pt x="2023745" y="397509"/>
                </a:lnTo>
                <a:close/>
              </a:path>
              <a:path w="9144000" h="709929">
                <a:moveTo>
                  <a:pt x="5207000" y="431799"/>
                </a:moveTo>
                <a:lnTo>
                  <a:pt x="5205603" y="433069"/>
                </a:lnTo>
                <a:lnTo>
                  <a:pt x="5207000" y="433069"/>
                </a:lnTo>
                <a:lnTo>
                  <a:pt x="5207000" y="431799"/>
                </a:lnTo>
                <a:close/>
              </a:path>
              <a:path w="9144000" h="709929">
                <a:moveTo>
                  <a:pt x="7899911" y="378459"/>
                </a:moveTo>
                <a:lnTo>
                  <a:pt x="7894447" y="378459"/>
                </a:lnTo>
                <a:lnTo>
                  <a:pt x="7898542" y="384809"/>
                </a:lnTo>
                <a:lnTo>
                  <a:pt x="7902638" y="392429"/>
                </a:lnTo>
                <a:lnTo>
                  <a:pt x="7906734" y="398779"/>
                </a:lnTo>
                <a:lnTo>
                  <a:pt x="7910907" y="406540"/>
                </a:lnTo>
                <a:lnTo>
                  <a:pt x="7913624" y="411479"/>
                </a:lnTo>
                <a:lnTo>
                  <a:pt x="7916418" y="414019"/>
                </a:lnTo>
                <a:lnTo>
                  <a:pt x="7913624" y="422909"/>
                </a:lnTo>
                <a:lnTo>
                  <a:pt x="7912280" y="427794"/>
                </a:lnTo>
                <a:lnTo>
                  <a:pt x="7912227" y="431799"/>
                </a:lnTo>
                <a:lnTo>
                  <a:pt x="7910830" y="433069"/>
                </a:lnTo>
                <a:lnTo>
                  <a:pt x="7997024" y="433069"/>
                </a:lnTo>
                <a:lnTo>
                  <a:pt x="7997444" y="431799"/>
                </a:lnTo>
                <a:lnTo>
                  <a:pt x="8022314" y="431799"/>
                </a:lnTo>
                <a:lnTo>
                  <a:pt x="8022181" y="431070"/>
                </a:lnTo>
                <a:lnTo>
                  <a:pt x="8022082" y="429259"/>
                </a:lnTo>
                <a:lnTo>
                  <a:pt x="7989189" y="429259"/>
                </a:lnTo>
                <a:lnTo>
                  <a:pt x="7989189" y="425449"/>
                </a:lnTo>
                <a:lnTo>
                  <a:pt x="7987792" y="422909"/>
                </a:lnTo>
                <a:lnTo>
                  <a:pt x="7987792" y="420369"/>
                </a:lnTo>
                <a:lnTo>
                  <a:pt x="7988257" y="419099"/>
                </a:lnTo>
                <a:lnTo>
                  <a:pt x="7920482" y="419099"/>
                </a:lnTo>
                <a:lnTo>
                  <a:pt x="7917688" y="414019"/>
                </a:lnTo>
                <a:lnTo>
                  <a:pt x="7916418" y="408939"/>
                </a:lnTo>
                <a:lnTo>
                  <a:pt x="7913624" y="405129"/>
                </a:lnTo>
                <a:lnTo>
                  <a:pt x="7913751" y="394969"/>
                </a:lnTo>
                <a:lnTo>
                  <a:pt x="7908163" y="394969"/>
                </a:lnTo>
                <a:lnTo>
                  <a:pt x="7902331" y="383372"/>
                </a:lnTo>
                <a:lnTo>
                  <a:pt x="7899911" y="378459"/>
                </a:lnTo>
                <a:close/>
              </a:path>
              <a:path w="9144000" h="709929">
                <a:moveTo>
                  <a:pt x="8092185" y="405129"/>
                </a:moveTo>
                <a:lnTo>
                  <a:pt x="8072882" y="405129"/>
                </a:lnTo>
                <a:lnTo>
                  <a:pt x="8074279" y="406399"/>
                </a:lnTo>
                <a:lnTo>
                  <a:pt x="8075676" y="408939"/>
                </a:lnTo>
                <a:lnTo>
                  <a:pt x="8078470" y="411479"/>
                </a:lnTo>
                <a:lnTo>
                  <a:pt x="8078470" y="412749"/>
                </a:lnTo>
                <a:lnTo>
                  <a:pt x="8079740" y="414019"/>
                </a:lnTo>
                <a:lnTo>
                  <a:pt x="8078470" y="421639"/>
                </a:lnTo>
                <a:lnTo>
                  <a:pt x="8078376" y="427143"/>
                </a:lnTo>
                <a:lnTo>
                  <a:pt x="8077073" y="433069"/>
                </a:lnTo>
                <a:lnTo>
                  <a:pt x="8176901" y="433069"/>
                </a:lnTo>
                <a:lnTo>
                  <a:pt x="8174841" y="419099"/>
                </a:lnTo>
                <a:lnTo>
                  <a:pt x="8097647" y="419099"/>
                </a:lnTo>
                <a:lnTo>
                  <a:pt x="8096250" y="415289"/>
                </a:lnTo>
                <a:lnTo>
                  <a:pt x="8094853" y="414019"/>
                </a:lnTo>
                <a:lnTo>
                  <a:pt x="8092185" y="411479"/>
                </a:lnTo>
                <a:lnTo>
                  <a:pt x="8092185" y="405129"/>
                </a:lnTo>
                <a:close/>
              </a:path>
              <a:path w="9144000" h="709929">
                <a:moveTo>
                  <a:pt x="3075686" y="425449"/>
                </a:moveTo>
                <a:lnTo>
                  <a:pt x="3074826" y="427794"/>
                </a:lnTo>
                <a:lnTo>
                  <a:pt x="3077083" y="430529"/>
                </a:lnTo>
                <a:lnTo>
                  <a:pt x="3078067" y="432133"/>
                </a:lnTo>
                <a:lnTo>
                  <a:pt x="3075686" y="426719"/>
                </a:lnTo>
                <a:lnTo>
                  <a:pt x="3075686" y="425449"/>
                </a:lnTo>
                <a:close/>
              </a:path>
              <a:path w="9144000" h="709929">
                <a:moveTo>
                  <a:pt x="575848" y="363219"/>
                </a:moveTo>
                <a:lnTo>
                  <a:pt x="572236" y="363219"/>
                </a:lnTo>
                <a:lnTo>
                  <a:pt x="574301" y="369569"/>
                </a:lnTo>
                <a:lnTo>
                  <a:pt x="576379" y="377274"/>
                </a:lnTo>
                <a:lnTo>
                  <a:pt x="578421" y="387349"/>
                </a:lnTo>
                <a:lnTo>
                  <a:pt x="580478" y="396239"/>
                </a:lnTo>
                <a:lnTo>
                  <a:pt x="578635" y="405129"/>
                </a:lnTo>
                <a:lnTo>
                  <a:pt x="575463" y="422909"/>
                </a:lnTo>
                <a:lnTo>
                  <a:pt x="573620" y="431799"/>
                </a:lnTo>
                <a:lnTo>
                  <a:pt x="600774" y="431799"/>
                </a:lnTo>
                <a:lnTo>
                  <a:pt x="600265" y="430529"/>
                </a:lnTo>
                <a:lnTo>
                  <a:pt x="596963" y="422909"/>
                </a:lnTo>
                <a:lnTo>
                  <a:pt x="599578" y="414019"/>
                </a:lnTo>
                <a:lnTo>
                  <a:pt x="601421" y="406399"/>
                </a:lnTo>
                <a:lnTo>
                  <a:pt x="603285" y="393699"/>
                </a:lnTo>
                <a:lnTo>
                  <a:pt x="603821" y="389889"/>
                </a:lnTo>
                <a:lnTo>
                  <a:pt x="605856" y="378459"/>
                </a:lnTo>
                <a:lnTo>
                  <a:pt x="581850" y="378459"/>
                </a:lnTo>
                <a:lnTo>
                  <a:pt x="578785" y="370839"/>
                </a:lnTo>
                <a:lnTo>
                  <a:pt x="575848" y="363219"/>
                </a:lnTo>
                <a:close/>
              </a:path>
              <a:path w="9144000" h="709929">
                <a:moveTo>
                  <a:pt x="1151750" y="302259"/>
                </a:moveTo>
                <a:lnTo>
                  <a:pt x="1151080" y="319616"/>
                </a:lnTo>
                <a:lnTo>
                  <a:pt x="1150623" y="339064"/>
                </a:lnTo>
                <a:lnTo>
                  <a:pt x="1150501" y="351789"/>
                </a:lnTo>
                <a:lnTo>
                  <a:pt x="1150378" y="369569"/>
                </a:lnTo>
                <a:lnTo>
                  <a:pt x="1133894" y="369569"/>
                </a:lnTo>
                <a:lnTo>
                  <a:pt x="1135278" y="373379"/>
                </a:lnTo>
                <a:lnTo>
                  <a:pt x="1135278" y="374649"/>
                </a:lnTo>
                <a:lnTo>
                  <a:pt x="1136684" y="377274"/>
                </a:lnTo>
                <a:lnTo>
                  <a:pt x="1144807" y="397301"/>
                </a:lnTo>
                <a:lnTo>
                  <a:pt x="1144892" y="400049"/>
                </a:lnTo>
                <a:lnTo>
                  <a:pt x="1143508" y="401319"/>
                </a:lnTo>
                <a:lnTo>
                  <a:pt x="1140400" y="408939"/>
                </a:lnTo>
                <a:lnTo>
                  <a:pt x="1137162" y="416559"/>
                </a:lnTo>
                <a:lnTo>
                  <a:pt x="1133665" y="424179"/>
                </a:lnTo>
                <a:lnTo>
                  <a:pt x="1129779" y="431799"/>
                </a:lnTo>
                <a:lnTo>
                  <a:pt x="1236312" y="431799"/>
                </a:lnTo>
                <a:lnTo>
                  <a:pt x="1235783" y="424179"/>
                </a:lnTo>
                <a:lnTo>
                  <a:pt x="1208049" y="424179"/>
                </a:lnTo>
                <a:lnTo>
                  <a:pt x="1208049" y="421639"/>
                </a:lnTo>
                <a:lnTo>
                  <a:pt x="1206677" y="420369"/>
                </a:lnTo>
                <a:lnTo>
                  <a:pt x="1206677" y="416559"/>
                </a:lnTo>
                <a:lnTo>
                  <a:pt x="1209433" y="410209"/>
                </a:lnTo>
                <a:lnTo>
                  <a:pt x="1210805" y="405129"/>
                </a:lnTo>
                <a:lnTo>
                  <a:pt x="1213548" y="397509"/>
                </a:lnTo>
                <a:lnTo>
                  <a:pt x="1233807" y="397509"/>
                </a:lnTo>
                <a:lnTo>
                  <a:pt x="1232168" y="384809"/>
                </a:lnTo>
                <a:lnTo>
                  <a:pt x="1177848" y="384809"/>
                </a:lnTo>
                <a:lnTo>
                  <a:pt x="1177848" y="382269"/>
                </a:lnTo>
                <a:lnTo>
                  <a:pt x="1179100" y="381111"/>
                </a:lnTo>
                <a:lnTo>
                  <a:pt x="1179220" y="377189"/>
                </a:lnTo>
                <a:lnTo>
                  <a:pt x="1180592" y="375919"/>
                </a:lnTo>
                <a:lnTo>
                  <a:pt x="1230947" y="375919"/>
                </a:lnTo>
                <a:lnTo>
                  <a:pt x="1230116" y="371305"/>
                </a:lnTo>
                <a:lnTo>
                  <a:pt x="1230033" y="364489"/>
                </a:lnTo>
                <a:lnTo>
                  <a:pt x="1228648" y="356869"/>
                </a:lnTo>
                <a:lnTo>
                  <a:pt x="1228648" y="355599"/>
                </a:lnTo>
                <a:lnTo>
                  <a:pt x="1194320" y="355599"/>
                </a:lnTo>
                <a:lnTo>
                  <a:pt x="1194320" y="353059"/>
                </a:lnTo>
                <a:lnTo>
                  <a:pt x="1192949" y="350519"/>
                </a:lnTo>
                <a:lnTo>
                  <a:pt x="1192949" y="347979"/>
                </a:lnTo>
                <a:lnTo>
                  <a:pt x="1196768" y="337732"/>
                </a:lnTo>
                <a:lnTo>
                  <a:pt x="1199056" y="331469"/>
                </a:lnTo>
                <a:lnTo>
                  <a:pt x="1155877" y="331469"/>
                </a:lnTo>
                <a:lnTo>
                  <a:pt x="1151750" y="302259"/>
                </a:lnTo>
                <a:close/>
              </a:path>
              <a:path w="9144000" h="709929">
                <a:moveTo>
                  <a:pt x="2154174" y="421639"/>
                </a:moveTo>
                <a:lnTo>
                  <a:pt x="2085594" y="421639"/>
                </a:lnTo>
                <a:lnTo>
                  <a:pt x="2086991" y="425449"/>
                </a:lnTo>
                <a:lnTo>
                  <a:pt x="2086991" y="427989"/>
                </a:lnTo>
                <a:lnTo>
                  <a:pt x="2088261" y="430529"/>
                </a:lnTo>
                <a:lnTo>
                  <a:pt x="2086991" y="431799"/>
                </a:lnTo>
                <a:lnTo>
                  <a:pt x="2148755" y="431799"/>
                </a:lnTo>
                <a:lnTo>
                  <a:pt x="2150110" y="430529"/>
                </a:lnTo>
                <a:lnTo>
                  <a:pt x="2152904" y="426719"/>
                </a:lnTo>
                <a:lnTo>
                  <a:pt x="2154174" y="421639"/>
                </a:lnTo>
                <a:close/>
              </a:path>
              <a:path w="9144000" h="709929">
                <a:moveTo>
                  <a:pt x="2821178" y="411479"/>
                </a:moveTo>
                <a:lnTo>
                  <a:pt x="2780411" y="411479"/>
                </a:lnTo>
                <a:lnTo>
                  <a:pt x="2780411" y="416559"/>
                </a:lnTo>
                <a:lnTo>
                  <a:pt x="2781808" y="421639"/>
                </a:lnTo>
                <a:lnTo>
                  <a:pt x="2781808" y="430529"/>
                </a:lnTo>
                <a:lnTo>
                  <a:pt x="2780411" y="431799"/>
                </a:lnTo>
                <a:lnTo>
                  <a:pt x="2819124" y="431799"/>
                </a:lnTo>
                <a:lnTo>
                  <a:pt x="2818991" y="431070"/>
                </a:lnTo>
                <a:lnTo>
                  <a:pt x="2818892" y="419099"/>
                </a:lnTo>
                <a:lnTo>
                  <a:pt x="2820289" y="412749"/>
                </a:lnTo>
                <a:lnTo>
                  <a:pt x="2821178" y="411479"/>
                </a:lnTo>
                <a:close/>
              </a:path>
              <a:path w="9144000" h="709929">
                <a:moveTo>
                  <a:pt x="2962140" y="415289"/>
                </a:moveTo>
                <a:lnTo>
                  <a:pt x="2869692" y="415289"/>
                </a:lnTo>
                <a:lnTo>
                  <a:pt x="2869692" y="424179"/>
                </a:lnTo>
                <a:lnTo>
                  <a:pt x="2868295" y="426719"/>
                </a:lnTo>
                <a:lnTo>
                  <a:pt x="2868295" y="429259"/>
                </a:lnTo>
                <a:lnTo>
                  <a:pt x="2866898" y="431799"/>
                </a:lnTo>
                <a:lnTo>
                  <a:pt x="2942928" y="431799"/>
                </a:lnTo>
                <a:lnTo>
                  <a:pt x="2945257" y="425449"/>
                </a:lnTo>
                <a:lnTo>
                  <a:pt x="2946527" y="420369"/>
                </a:lnTo>
                <a:lnTo>
                  <a:pt x="2963669" y="420369"/>
                </a:lnTo>
                <a:lnTo>
                  <a:pt x="2962140" y="415289"/>
                </a:lnTo>
                <a:close/>
              </a:path>
              <a:path w="9144000" h="709929">
                <a:moveTo>
                  <a:pt x="2967228" y="374649"/>
                </a:moveTo>
                <a:lnTo>
                  <a:pt x="2960370" y="374649"/>
                </a:lnTo>
                <a:lnTo>
                  <a:pt x="2960370" y="375919"/>
                </a:lnTo>
                <a:lnTo>
                  <a:pt x="2961640" y="377189"/>
                </a:lnTo>
                <a:lnTo>
                  <a:pt x="2961643" y="378471"/>
                </a:lnTo>
                <a:lnTo>
                  <a:pt x="2963733" y="386079"/>
                </a:lnTo>
                <a:lnTo>
                  <a:pt x="2965815" y="392429"/>
                </a:lnTo>
                <a:lnTo>
                  <a:pt x="2969895" y="407669"/>
                </a:lnTo>
                <a:lnTo>
                  <a:pt x="2969895" y="408939"/>
                </a:lnTo>
                <a:lnTo>
                  <a:pt x="2971292" y="410209"/>
                </a:lnTo>
                <a:lnTo>
                  <a:pt x="2969895" y="416559"/>
                </a:lnTo>
                <a:lnTo>
                  <a:pt x="2968498" y="425449"/>
                </a:lnTo>
                <a:lnTo>
                  <a:pt x="2967228" y="431799"/>
                </a:lnTo>
                <a:lnTo>
                  <a:pt x="3073357" y="431799"/>
                </a:lnTo>
                <a:lnTo>
                  <a:pt x="3074754" y="427989"/>
                </a:lnTo>
                <a:lnTo>
                  <a:pt x="2991866" y="427989"/>
                </a:lnTo>
                <a:lnTo>
                  <a:pt x="2991866" y="426719"/>
                </a:lnTo>
                <a:lnTo>
                  <a:pt x="2990469" y="425449"/>
                </a:lnTo>
                <a:lnTo>
                  <a:pt x="2990585" y="421639"/>
                </a:lnTo>
                <a:lnTo>
                  <a:pt x="2992564" y="400049"/>
                </a:lnTo>
                <a:lnTo>
                  <a:pt x="2993350" y="392429"/>
                </a:lnTo>
                <a:lnTo>
                  <a:pt x="2976753" y="392429"/>
                </a:lnTo>
                <a:lnTo>
                  <a:pt x="2974086" y="387349"/>
                </a:lnTo>
                <a:lnTo>
                  <a:pt x="2968498" y="377189"/>
                </a:lnTo>
                <a:lnTo>
                  <a:pt x="2967228" y="374649"/>
                </a:lnTo>
                <a:close/>
              </a:path>
              <a:path w="9144000" h="709929">
                <a:moveTo>
                  <a:pt x="4434422" y="397509"/>
                </a:moveTo>
                <a:lnTo>
                  <a:pt x="4321175" y="397509"/>
                </a:lnTo>
                <a:lnTo>
                  <a:pt x="4322572" y="400049"/>
                </a:lnTo>
                <a:lnTo>
                  <a:pt x="4322572" y="402589"/>
                </a:lnTo>
                <a:lnTo>
                  <a:pt x="4323969" y="403859"/>
                </a:lnTo>
                <a:lnTo>
                  <a:pt x="4315780" y="427794"/>
                </a:lnTo>
                <a:lnTo>
                  <a:pt x="4315714" y="429259"/>
                </a:lnTo>
                <a:lnTo>
                  <a:pt x="4314317" y="430529"/>
                </a:lnTo>
                <a:lnTo>
                  <a:pt x="4314317" y="431799"/>
                </a:lnTo>
                <a:lnTo>
                  <a:pt x="4471574" y="431799"/>
                </a:lnTo>
                <a:lnTo>
                  <a:pt x="4470908" y="430529"/>
                </a:lnTo>
                <a:lnTo>
                  <a:pt x="4470908" y="426719"/>
                </a:lnTo>
                <a:lnTo>
                  <a:pt x="4341749" y="426719"/>
                </a:lnTo>
                <a:lnTo>
                  <a:pt x="4341749" y="425449"/>
                </a:lnTo>
                <a:lnTo>
                  <a:pt x="4470442" y="425449"/>
                </a:lnTo>
                <a:lnTo>
                  <a:pt x="4469511" y="422909"/>
                </a:lnTo>
                <a:lnTo>
                  <a:pt x="4469511" y="416559"/>
                </a:lnTo>
                <a:lnTo>
                  <a:pt x="4468114" y="414019"/>
                </a:lnTo>
                <a:lnTo>
                  <a:pt x="4468812" y="412749"/>
                </a:lnTo>
                <a:lnTo>
                  <a:pt x="4433824" y="412749"/>
                </a:lnTo>
                <a:lnTo>
                  <a:pt x="4433824" y="401319"/>
                </a:lnTo>
                <a:lnTo>
                  <a:pt x="4434422" y="397509"/>
                </a:lnTo>
                <a:close/>
              </a:path>
              <a:path w="9144000" h="709929">
                <a:moveTo>
                  <a:pt x="6084443" y="384809"/>
                </a:moveTo>
                <a:lnTo>
                  <a:pt x="6087237" y="387349"/>
                </a:lnTo>
                <a:lnTo>
                  <a:pt x="6089904" y="392429"/>
                </a:lnTo>
                <a:lnTo>
                  <a:pt x="6089904" y="393699"/>
                </a:lnTo>
                <a:lnTo>
                  <a:pt x="6091301" y="393699"/>
                </a:lnTo>
                <a:lnTo>
                  <a:pt x="6092698" y="394969"/>
                </a:lnTo>
                <a:lnTo>
                  <a:pt x="6092698" y="396239"/>
                </a:lnTo>
                <a:lnTo>
                  <a:pt x="6084443" y="431799"/>
                </a:lnTo>
                <a:lnTo>
                  <a:pt x="6147562" y="431799"/>
                </a:lnTo>
                <a:lnTo>
                  <a:pt x="6147562" y="429259"/>
                </a:lnTo>
                <a:lnTo>
                  <a:pt x="6146292" y="425449"/>
                </a:lnTo>
                <a:lnTo>
                  <a:pt x="6146199" y="421639"/>
                </a:lnTo>
                <a:lnTo>
                  <a:pt x="6145462" y="411479"/>
                </a:lnTo>
                <a:lnTo>
                  <a:pt x="6144398" y="392429"/>
                </a:lnTo>
                <a:lnTo>
                  <a:pt x="6092698" y="392429"/>
                </a:lnTo>
                <a:lnTo>
                  <a:pt x="6091301" y="391159"/>
                </a:lnTo>
                <a:lnTo>
                  <a:pt x="6087237" y="386079"/>
                </a:lnTo>
                <a:lnTo>
                  <a:pt x="6084443" y="384809"/>
                </a:lnTo>
                <a:close/>
              </a:path>
              <a:path w="9144000" h="709929">
                <a:moveTo>
                  <a:pt x="7574407" y="421639"/>
                </a:moveTo>
                <a:lnTo>
                  <a:pt x="7573009" y="425449"/>
                </a:lnTo>
                <a:lnTo>
                  <a:pt x="7570343" y="431799"/>
                </a:lnTo>
                <a:lnTo>
                  <a:pt x="7574407" y="431799"/>
                </a:lnTo>
                <a:lnTo>
                  <a:pt x="7574407" y="421639"/>
                </a:lnTo>
                <a:close/>
              </a:path>
              <a:path w="9144000" h="709929">
                <a:moveTo>
                  <a:pt x="7582661" y="336549"/>
                </a:moveTo>
                <a:lnTo>
                  <a:pt x="7586726" y="364489"/>
                </a:lnTo>
                <a:lnTo>
                  <a:pt x="7587837" y="371305"/>
                </a:lnTo>
                <a:lnTo>
                  <a:pt x="7590917" y="393699"/>
                </a:lnTo>
                <a:lnTo>
                  <a:pt x="7582566" y="411715"/>
                </a:lnTo>
                <a:lnTo>
                  <a:pt x="7574407" y="431799"/>
                </a:lnTo>
                <a:lnTo>
                  <a:pt x="7603235" y="431799"/>
                </a:lnTo>
                <a:lnTo>
                  <a:pt x="7604633" y="429259"/>
                </a:lnTo>
                <a:lnTo>
                  <a:pt x="7607427" y="425449"/>
                </a:lnTo>
                <a:lnTo>
                  <a:pt x="7609365" y="422680"/>
                </a:lnTo>
                <a:lnTo>
                  <a:pt x="7609105" y="421639"/>
                </a:lnTo>
                <a:lnTo>
                  <a:pt x="7604633" y="421639"/>
                </a:lnTo>
                <a:lnTo>
                  <a:pt x="7606982" y="414163"/>
                </a:lnTo>
                <a:lnTo>
                  <a:pt x="7606030" y="411479"/>
                </a:lnTo>
                <a:lnTo>
                  <a:pt x="7601951" y="395411"/>
                </a:lnTo>
                <a:lnTo>
                  <a:pt x="7601839" y="393699"/>
                </a:lnTo>
                <a:lnTo>
                  <a:pt x="7600569" y="392429"/>
                </a:lnTo>
                <a:lnTo>
                  <a:pt x="7603526" y="380999"/>
                </a:lnTo>
                <a:lnTo>
                  <a:pt x="7597775" y="380999"/>
                </a:lnTo>
                <a:lnTo>
                  <a:pt x="7596378" y="373379"/>
                </a:lnTo>
                <a:lnTo>
                  <a:pt x="7593710" y="368299"/>
                </a:lnTo>
                <a:lnTo>
                  <a:pt x="7592314" y="364489"/>
                </a:lnTo>
                <a:lnTo>
                  <a:pt x="7587912" y="351789"/>
                </a:lnTo>
                <a:lnTo>
                  <a:pt x="7584916" y="344169"/>
                </a:lnTo>
                <a:lnTo>
                  <a:pt x="7583200" y="339064"/>
                </a:lnTo>
                <a:lnTo>
                  <a:pt x="7582661" y="336549"/>
                </a:lnTo>
                <a:close/>
              </a:path>
              <a:path w="9144000" h="709929">
                <a:moveTo>
                  <a:pt x="8499983" y="217169"/>
                </a:moveTo>
                <a:lnTo>
                  <a:pt x="8499284" y="226059"/>
                </a:lnTo>
                <a:lnTo>
                  <a:pt x="8498857" y="236219"/>
                </a:lnTo>
                <a:lnTo>
                  <a:pt x="8498749" y="241299"/>
                </a:lnTo>
                <a:lnTo>
                  <a:pt x="8498640" y="248919"/>
                </a:lnTo>
                <a:lnTo>
                  <a:pt x="8498523" y="255269"/>
                </a:lnTo>
                <a:lnTo>
                  <a:pt x="8498405" y="260075"/>
                </a:lnTo>
                <a:lnTo>
                  <a:pt x="8498299" y="262889"/>
                </a:lnTo>
                <a:lnTo>
                  <a:pt x="8497887" y="270509"/>
                </a:lnTo>
                <a:lnTo>
                  <a:pt x="8497407" y="280669"/>
                </a:lnTo>
                <a:lnTo>
                  <a:pt x="8497310" y="285749"/>
                </a:lnTo>
                <a:lnTo>
                  <a:pt x="8497189" y="308609"/>
                </a:lnTo>
                <a:lnTo>
                  <a:pt x="8495961" y="315975"/>
                </a:lnTo>
                <a:lnTo>
                  <a:pt x="8495958" y="351789"/>
                </a:lnTo>
                <a:lnTo>
                  <a:pt x="8496077" y="359409"/>
                </a:lnTo>
                <a:lnTo>
                  <a:pt x="8496454" y="367029"/>
                </a:lnTo>
                <a:lnTo>
                  <a:pt x="8496999" y="372687"/>
                </a:lnTo>
                <a:lnTo>
                  <a:pt x="8497083" y="375284"/>
                </a:lnTo>
                <a:lnTo>
                  <a:pt x="8495969" y="381967"/>
                </a:lnTo>
                <a:lnTo>
                  <a:pt x="8495734" y="383110"/>
                </a:lnTo>
                <a:lnTo>
                  <a:pt x="8495673" y="385037"/>
                </a:lnTo>
                <a:lnTo>
                  <a:pt x="8495919" y="387349"/>
                </a:lnTo>
                <a:lnTo>
                  <a:pt x="8496102" y="393699"/>
                </a:lnTo>
                <a:lnTo>
                  <a:pt x="8496223" y="396239"/>
                </a:lnTo>
                <a:lnTo>
                  <a:pt x="8496728" y="403859"/>
                </a:lnTo>
                <a:lnTo>
                  <a:pt x="8497579" y="412749"/>
                </a:lnTo>
                <a:lnTo>
                  <a:pt x="8498586" y="421639"/>
                </a:lnTo>
                <a:lnTo>
                  <a:pt x="8497189" y="424179"/>
                </a:lnTo>
                <a:lnTo>
                  <a:pt x="8494522" y="427989"/>
                </a:lnTo>
                <a:lnTo>
                  <a:pt x="8493125" y="431799"/>
                </a:lnTo>
                <a:lnTo>
                  <a:pt x="8540409" y="431799"/>
                </a:lnTo>
                <a:lnTo>
                  <a:pt x="8538464" y="427989"/>
                </a:lnTo>
                <a:lnTo>
                  <a:pt x="8534121" y="393699"/>
                </a:lnTo>
                <a:lnTo>
                  <a:pt x="8533516" y="388619"/>
                </a:lnTo>
                <a:lnTo>
                  <a:pt x="8532433" y="375919"/>
                </a:lnTo>
                <a:lnTo>
                  <a:pt x="8531606" y="369569"/>
                </a:lnTo>
                <a:lnTo>
                  <a:pt x="8532672" y="367029"/>
                </a:lnTo>
                <a:lnTo>
                  <a:pt x="8531606" y="367029"/>
                </a:lnTo>
                <a:lnTo>
                  <a:pt x="8529650" y="352713"/>
                </a:lnTo>
                <a:lnTo>
                  <a:pt x="8529052" y="346709"/>
                </a:lnTo>
                <a:lnTo>
                  <a:pt x="8528818" y="339064"/>
                </a:lnTo>
                <a:lnTo>
                  <a:pt x="8531481" y="329383"/>
                </a:lnTo>
                <a:lnTo>
                  <a:pt x="8531606" y="323849"/>
                </a:lnTo>
                <a:lnTo>
                  <a:pt x="8531938" y="322639"/>
                </a:lnTo>
                <a:lnTo>
                  <a:pt x="8531445" y="321309"/>
                </a:lnTo>
                <a:lnTo>
                  <a:pt x="8524748" y="321309"/>
                </a:lnTo>
                <a:lnTo>
                  <a:pt x="8523674" y="312174"/>
                </a:lnTo>
                <a:lnTo>
                  <a:pt x="8522353" y="299538"/>
                </a:lnTo>
                <a:lnTo>
                  <a:pt x="8520557" y="294639"/>
                </a:lnTo>
                <a:lnTo>
                  <a:pt x="8517890" y="292099"/>
                </a:lnTo>
                <a:lnTo>
                  <a:pt x="8505444" y="267969"/>
                </a:lnTo>
                <a:lnTo>
                  <a:pt x="8505444" y="261619"/>
                </a:lnTo>
                <a:lnTo>
                  <a:pt x="8504174" y="256539"/>
                </a:lnTo>
                <a:lnTo>
                  <a:pt x="8504174" y="251459"/>
                </a:lnTo>
                <a:lnTo>
                  <a:pt x="8502340" y="236219"/>
                </a:lnTo>
                <a:lnTo>
                  <a:pt x="8500881" y="224789"/>
                </a:lnTo>
                <a:lnTo>
                  <a:pt x="8499983" y="217169"/>
                </a:lnTo>
                <a:close/>
              </a:path>
              <a:path w="9144000" h="709929">
                <a:moveTo>
                  <a:pt x="7610094" y="421639"/>
                </a:moveTo>
                <a:lnTo>
                  <a:pt x="7609365" y="422680"/>
                </a:lnTo>
                <a:lnTo>
                  <a:pt x="7611012" y="429259"/>
                </a:lnTo>
                <a:lnTo>
                  <a:pt x="7611547" y="431070"/>
                </a:lnTo>
                <a:lnTo>
                  <a:pt x="7611491" y="427989"/>
                </a:lnTo>
                <a:lnTo>
                  <a:pt x="7610094" y="424179"/>
                </a:lnTo>
                <a:lnTo>
                  <a:pt x="7610094" y="421639"/>
                </a:lnTo>
                <a:close/>
              </a:path>
              <a:path w="9144000" h="709929">
                <a:moveTo>
                  <a:pt x="293471" y="334009"/>
                </a:moveTo>
                <a:lnTo>
                  <a:pt x="292640" y="342632"/>
                </a:lnTo>
                <a:lnTo>
                  <a:pt x="291693" y="354964"/>
                </a:lnTo>
                <a:lnTo>
                  <a:pt x="289933" y="381967"/>
                </a:lnTo>
                <a:lnTo>
                  <a:pt x="288799" y="412749"/>
                </a:lnTo>
                <a:lnTo>
                  <a:pt x="287985" y="430529"/>
                </a:lnTo>
                <a:lnTo>
                  <a:pt x="303281" y="430529"/>
                </a:lnTo>
                <a:lnTo>
                  <a:pt x="304457" y="426719"/>
                </a:lnTo>
                <a:lnTo>
                  <a:pt x="306925" y="415289"/>
                </a:lnTo>
                <a:lnTo>
                  <a:pt x="300342" y="415289"/>
                </a:lnTo>
                <a:lnTo>
                  <a:pt x="297240" y="379680"/>
                </a:lnTo>
                <a:lnTo>
                  <a:pt x="296214" y="369569"/>
                </a:lnTo>
                <a:lnTo>
                  <a:pt x="295193" y="354173"/>
                </a:lnTo>
                <a:lnTo>
                  <a:pt x="293471" y="334009"/>
                </a:lnTo>
                <a:close/>
              </a:path>
              <a:path w="9144000" h="709929">
                <a:moveTo>
                  <a:pt x="1622806" y="327659"/>
                </a:moveTo>
                <a:lnTo>
                  <a:pt x="1574673" y="327659"/>
                </a:lnTo>
                <a:lnTo>
                  <a:pt x="1578110" y="341629"/>
                </a:lnTo>
                <a:lnTo>
                  <a:pt x="1581398" y="355962"/>
                </a:lnTo>
                <a:lnTo>
                  <a:pt x="1584640" y="371305"/>
                </a:lnTo>
                <a:lnTo>
                  <a:pt x="1588389" y="387349"/>
                </a:lnTo>
                <a:lnTo>
                  <a:pt x="1587119" y="393699"/>
                </a:lnTo>
                <a:lnTo>
                  <a:pt x="1585722" y="402589"/>
                </a:lnTo>
                <a:lnTo>
                  <a:pt x="1585722" y="408939"/>
                </a:lnTo>
                <a:lnTo>
                  <a:pt x="1584325" y="415289"/>
                </a:lnTo>
                <a:lnTo>
                  <a:pt x="1582928" y="424179"/>
                </a:lnTo>
                <a:lnTo>
                  <a:pt x="1581531" y="430529"/>
                </a:lnTo>
                <a:lnTo>
                  <a:pt x="1672208" y="430529"/>
                </a:lnTo>
                <a:lnTo>
                  <a:pt x="1672115" y="428836"/>
                </a:lnTo>
                <a:lnTo>
                  <a:pt x="1671743" y="427143"/>
                </a:lnTo>
                <a:lnTo>
                  <a:pt x="1670812" y="425449"/>
                </a:lnTo>
                <a:lnTo>
                  <a:pt x="1670812" y="422909"/>
                </a:lnTo>
                <a:lnTo>
                  <a:pt x="1682216" y="422909"/>
                </a:lnTo>
                <a:lnTo>
                  <a:pt x="1680134" y="417829"/>
                </a:lnTo>
                <a:lnTo>
                  <a:pt x="1674555" y="406399"/>
                </a:lnTo>
                <a:lnTo>
                  <a:pt x="1629664" y="406399"/>
                </a:lnTo>
                <a:lnTo>
                  <a:pt x="1628267" y="402589"/>
                </a:lnTo>
                <a:lnTo>
                  <a:pt x="1628190" y="397301"/>
                </a:lnTo>
                <a:lnTo>
                  <a:pt x="1626870" y="393699"/>
                </a:lnTo>
                <a:lnTo>
                  <a:pt x="1671976" y="393699"/>
                </a:lnTo>
                <a:lnTo>
                  <a:pt x="1672208" y="392429"/>
                </a:lnTo>
                <a:lnTo>
                  <a:pt x="1673546" y="383921"/>
                </a:lnTo>
                <a:lnTo>
                  <a:pt x="1673663" y="366372"/>
                </a:lnTo>
                <a:lnTo>
                  <a:pt x="1673941" y="363219"/>
                </a:lnTo>
                <a:lnTo>
                  <a:pt x="1640586" y="363219"/>
                </a:lnTo>
                <a:lnTo>
                  <a:pt x="1640586" y="361949"/>
                </a:lnTo>
                <a:lnTo>
                  <a:pt x="1639316" y="356869"/>
                </a:lnTo>
                <a:lnTo>
                  <a:pt x="1636522" y="353059"/>
                </a:lnTo>
                <a:lnTo>
                  <a:pt x="1635125" y="349249"/>
                </a:lnTo>
                <a:lnTo>
                  <a:pt x="1633727" y="347979"/>
                </a:lnTo>
                <a:lnTo>
                  <a:pt x="1633727" y="346709"/>
                </a:lnTo>
                <a:lnTo>
                  <a:pt x="1632331" y="345439"/>
                </a:lnTo>
                <a:lnTo>
                  <a:pt x="1632331" y="340359"/>
                </a:lnTo>
                <a:lnTo>
                  <a:pt x="1629664" y="340359"/>
                </a:lnTo>
                <a:lnTo>
                  <a:pt x="1625473" y="334009"/>
                </a:lnTo>
                <a:lnTo>
                  <a:pt x="1622806" y="327659"/>
                </a:lnTo>
                <a:close/>
              </a:path>
              <a:path w="9144000" h="709929">
                <a:moveTo>
                  <a:pt x="3206024" y="361949"/>
                </a:moveTo>
                <a:lnTo>
                  <a:pt x="3178683" y="361949"/>
                </a:lnTo>
                <a:lnTo>
                  <a:pt x="3179859" y="363019"/>
                </a:lnTo>
                <a:lnTo>
                  <a:pt x="3179963" y="372109"/>
                </a:lnTo>
                <a:lnTo>
                  <a:pt x="3175889" y="416559"/>
                </a:lnTo>
                <a:lnTo>
                  <a:pt x="3173222" y="421639"/>
                </a:lnTo>
                <a:lnTo>
                  <a:pt x="3170428" y="426719"/>
                </a:lnTo>
                <a:lnTo>
                  <a:pt x="3167634" y="430529"/>
                </a:lnTo>
                <a:lnTo>
                  <a:pt x="3230880" y="430529"/>
                </a:lnTo>
                <a:lnTo>
                  <a:pt x="3230880" y="429259"/>
                </a:lnTo>
                <a:lnTo>
                  <a:pt x="3232277" y="425449"/>
                </a:lnTo>
                <a:lnTo>
                  <a:pt x="3233547" y="420369"/>
                </a:lnTo>
                <a:lnTo>
                  <a:pt x="3233547" y="414019"/>
                </a:lnTo>
                <a:lnTo>
                  <a:pt x="3295137" y="414019"/>
                </a:lnTo>
                <a:lnTo>
                  <a:pt x="3297130" y="405129"/>
                </a:lnTo>
                <a:lnTo>
                  <a:pt x="3258312" y="405129"/>
                </a:lnTo>
                <a:lnTo>
                  <a:pt x="3258079" y="392429"/>
                </a:lnTo>
                <a:lnTo>
                  <a:pt x="3257852" y="384521"/>
                </a:lnTo>
                <a:lnTo>
                  <a:pt x="3257739" y="374649"/>
                </a:lnTo>
                <a:lnTo>
                  <a:pt x="3206115" y="374649"/>
                </a:lnTo>
                <a:lnTo>
                  <a:pt x="3206024" y="361949"/>
                </a:lnTo>
                <a:close/>
              </a:path>
              <a:path w="9144000" h="709929">
                <a:moveTo>
                  <a:pt x="5435114" y="403859"/>
                </a:moveTo>
                <a:lnTo>
                  <a:pt x="5422519" y="403859"/>
                </a:lnTo>
                <a:lnTo>
                  <a:pt x="5424394" y="410209"/>
                </a:lnTo>
                <a:lnTo>
                  <a:pt x="5427573" y="424179"/>
                </a:lnTo>
                <a:lnTo>
                  <a:pt x="5429377" y="430529"/>
                </a:lnTo>
                <a:lnTo>
                  <a:pt x="5499481" y="430529"/>
                </a:lnTo>
                <a:lnTo>
                  <a:pt x="5502148" y="427989"/>
                </a:lnTo>
                <a:lnTo>
                  <a:pt x="5502148" y="426719"/>
                </a:lnTo>
                <a:lnTo>
                  <a:pt x="5503545" y="425449"/>
                </a:lnTo>
                <a:lnTo>
                  <a:pt x="5504942" y="425449"/>
                </a:lnTo>
                <a:lnTo>
                  <a:pt x="5504942" y="424179"/>
                </a:lnTo>
                <a:lnTo>
                  <a:pt x="5506804" y="419099"/>
                </a:lnTo>
                <a:lnTo>
                  <a:pt x="5466461" y="419099"/>
                </a:lnTo>
                <a:lnTo>
                  <a:pt x="5465995" y="416559"/>
                </a:lnTo>
                <a:lnTo>
                  <a:pt x="5439029" y="416559"/>
                </a:lnTo>
                <a:lnTo>
                  <a:pt x="5435114" y="403859"/>
                </a:lnTo>
                <a:close/>
              </a:path>
              <a:path w="9144000" h="709929">
                <a:moveTo>
                  <a:pt x="5647817" y="424179"/>
                </a:moveTo>
                <a:lnTo>
                  <a:pt x="5646420" y="426719"/>
                </a:lnTo>
                <a:lnTo>
                  <a:pt x="5646420" y="430529"/>
                </a:lnTo>
                <a:lnTo>
                  <a:pt x="5726514" y="430529"/>
                </a:lnTo>
                <a:lnTo>
                  <a:pt x="5724652" y="427989"/>
                </a:lnTo>
                <a:lnTo>
                  <a:pt x="5723255" y="425449"/>
                </a:lnTo>
                <a:lnTo>
                  <a:pt x="5649087" y="425449"/>
                </a:lnTo>
                <a:lnTo>
                  <a:pt x="5647817" y="424179"/>
                </a:lnTo>
                <a:close/>
              </a:path>
              <a:path w="9144000" h="709929">
                <a:moveTo>
                  <a:pt x="6720332" y="408939"/>
                </a:moveTo>
                <a:lnTo>
                  <a:pt x="6680454" y="408939"/>
                </a:lnTo>
                <a:lnTo>
                  <a:pt x="6681851" y="412749"/>
                </a:lnTo>
                <a:lnTo>
                  <a:pt x="6681851" y="416559"/>
                </a:lnTo>
                <a:lnTo>
                  <a:pt x="6683248" y="421639"/>
                </a:lnTo>
                <a:lnTo>
                  <a:pt x="6683248" y="424179"/>
                </a:lnTo>
                <a:lnTo>
                  <a:pt x="6684452" y="427794"/>
                </a:lnTo>
                <a:lnTo>
                  <a:pt x="6684518" y="430529"/>
                </a:lnTo>
                <a:lnTo>
                  <a:pt x="6719214" y="430529"/>
                </a:lnTo>
                <a:lnTo>
                  <a:pt x="6720332" y="425449"/>
                </a:lnTo>
                <a:lnTo>
                  <a:pt x="6720332" y="408939"/>
                </a:lnTo>
                <a:close/>
              </a:path>
              <a:path w="9144000" h="709929">
                <a:moveTo>
                  <a:pt x="7885371" y="409975"/>
                </a:moveTo>
                <a:lnTo>
                  <a:pt x="7884884" y="411479"/>
                </a:lnTo>
                <a:lnTo>
                  <a:pt x="7884911" y="416559"/>
                </a:lnTo>
                <a:lnTo>
                  <a:pt x="7886036" y="428836"/>
                </a:lnTo>
                <a:lnTo>
                  <a:pt x="7886192" y="429259"/>
                </a:lnTo>
                <a:lnTo>
                  <a:pt x="7886192" y="430529"/>
                </a:lnTo>
                <a:lnTo>
                  <a:pt x="7890414" y="430529"/>
                </a:lnTo>
                <a:lnTo>
                  <a:pt x="7885371" y="409975"/>
                </a:lnTo>
                <a:close/>
              </a:path>
              <a:path w="9144000" h="709929">
                <a:moveTo>
                  <a:pt x="8918829" y="347979"/>
                </a:moveTo>
                <a:lnTo>
                  <a:pt x="8917846" y="350519"/>
                </a:lnTo>
                <a:lnTo>
                  <a:pt x="8915066" y="356869"/>
                </a:lnTo>
                <a:lnTo>
                  <a:pt x="8910519" y="367574"/>
                </a:lnTo>
                <a:lnTo>
                  <a:pt x="8901969" y="388619"/>
                </a:lnTo>
                <a:lnTo>
                  <a:pt x="8898731" y="397509"/>
                </a:lnTo>
                <a:lnTo>
                  <a:pt x="8891397" y="419099"/>
                </a:lnTo>
                <a:lnTo>
                  <a:pt x="8887206" y="430529"/>
                </a:lnTo>
                <a:lnTo>
                  <a:pt x="8900498" y="430529"/>
                </a:lnTo>
                <a:lnTo>
                  <a:pt x="8900964" y="427794"/>
                </a:lnTo>
                <a:lnTo>
                  <a:pt x="8902319" y="421639"/>
                </a:lnTo>
                <a:lnTo>
                  <a:pt x="8904256" y="409975"/>
                </a:lnTo>
                <a:lnTo>
                  <a:pt x="8905970" y="400049"/>
                </a:lnTo>
                <a:lnTo>
                  <a:pt x="8907962" y="389889"/>
                </a:lnTo>
                <a:lnTo>
                  <a:pt x="8910574" y="382269"/>
                </a:lnTo>
                <a:lnTo>
                  <a:pt x="8914637" y="365180"/>
                </a:lnTo>
                <a:lnTo>
                  <a:pt x="8916749" y="356869"/>
                </a:lnTo>
                <a:lnTo>
                  <a:pt x="8918829" y="347979"/>
                </a:lnTo>
                <a:close/>
              </a:path>
              <a:path w="9144000" h="709929">
                <a:moveTo>
                  <a:pt x="1685301" y="326389"/>
                </a:moveTo>
                <a:lnTo>
                  <a:pt x="1676273" y="326389"/>
                </a:lnTo>
                <a:lnTo>
                  <a:pt x="1679067" y="334009"/>
                </a:lnTo>
                <a:lnTo>
                  <a:pt x="1680457" y="339064"/>
                </a:lnTo>
                <a:lnTo>
                  <a:pt x="1680464" y="345439"/>
                </a:lnTo>
                <a:lnTo>
                  <a:pt x="1681861" y="351789"/>
                </a:lnTo>
                <a:lnTo>
                  <a:pt x="1683258" y="361949"/>
                </a:lnTo>
                <a:lnTo>
                  <a:pt x="1683992" y="369569"/>
                </a:lnTo>
                <a:lnTo>
                  <a:pt x="1684369" y="377189"/>
                </a:lnTo>
                <a:lnTo>
                  <a:pt x="1684488" y="385931"/>
                </a:lnTo>
                <a:lnTo>
                  <a:pt x="1684610" y="397301"/>
                </a:lnTo>
                <a:lnTo>
                  <a:pt x="1684920" y="401319"/>
                </a:lnTo>
                <a:lnTo>
                  <a:pt x="1685005" y="414019"/>
                </a:lnTo>
                <a:lnTo>
                  <a:pt x="1684724" y="421639"/>
                </a:lnTo>
                <a:lnTo>
                  <a:pt x="1684527" y="429259"/>
                </a:lnTo>
                <a:lnTo>
                  <a:pt x="1772412" y="429259"/>
                </a:lnTo>
                <a:lnTo>
                  <a:pt x="1772412" y="427989"/>
                </a:lnTo>
                <a:lnTo>
                  <a:pt x="1712087" y="427989"/>
                </a:lnTo>
                <a:lnTo>
                  <a:pt x="1710689" y="424179"/>
                </a:lnTo>
                <a:lnTo>
                  <a:pt x="1710689" y="420369"/>
                </a:lnTo>
                <a:lnTo>
                  <a:pt x="1709293" y="416559"/>
                </a:lnTo>
                <a:lnTo>
                  <a:pt x="1712087" y="411479"/>
                </a:lnTo>
                <a:lnTo>
                  <a:pt x="1713357" y="408939"/>
                </a:lnTo>
                <a:lnTo>
                  <a:pt x="1713357" y="407669"/>
                </a:lnTo>
                <a:lnTo>
                  <a:pt x="1714754" y="405129"/>
                </a:lnTo>
                <a:lnTo>
                  <a:pt x="1714754" y="403859"/>
                </a:lnTo>
                <a:lnTo>
                  <a:pt x="1756029" y="403859"/>
                </a:lnTo>
                <a:lnTo>
                  <a:pt x="1756029" y="394969"/>
                </a:lnTo>
                <a:lnTo>
                  <a:pt x="1707895" y="394969"/>
                </a:lnTo>
                <a:lnTo>
                  <a:pt x="1707895" y="392429"/>
                </a:lnTo>
                <a:lnTo>
                  <a:pt x="1706499" y="389889"/>
                </a:lnTo>
                <a:lnTo>
                  <a:pt x="1706499" y="388619"/>
                </a:lnTo>
                <a:lnTo>
                  <a:pt x="1707197" y="387349"/>
                </a:lnTo>
                <a:lnTo>
                  <a:pt x="1706499" y="387349"/>
                </a:lnTo>
                <a:lnTo>
                  <a:pt x="1694180" y="347979"/>
                </a:lnTo>
                <a:lnTo>
                  <a:pt x="1685798" y="327659"/>
                </a:lnTo>
                <a:lnTo>
                  <a:pt x="1685301" y="326389"/>
                </a:lnTo>
                <a:close/>
              </a:path>
              <a:path w="9144000" h="709929">
                <a:moveTo>
                  <a:pt x="4218178" y="389889"/>
                </a:moveTo>
                <a:lnTo>
                  <a:pt x="4150867" y="389889"/>
                </a:lnTo>
                <a:lnTo>
                  <a:pt x="4151086" y="398779"/>
                </a:lnTo>
                <a:lnTo>
                  <a:pt x="4152046" y="419099"/>
                </a:lnTo>
                <a:lnTo>
                  <a:pt x="4152265" y="429259"/>
                </a:lnTo>
                <a:lnTo>
                  <a:pt x="4275685" y="429259"/>
                </a:lnTo>
                <a:lnTo>
                  <a:pt x="4276804" y="424179"/>
                </a:lnTo>
                <a:lnTo>
                  <a:pt x="4279328" y="414019"/>
                </a:lnTo>
                <a:lnTo>
                  <a:pt x="4281852" y="405129"/>
                </a:lnTo>
                <a:lnTo>
                  <a:pt x="4284091" y="394969"/>
                </a:lnTo>
                <a:lnTo>
                  <a:pt x="4219575" y="394969"/>
                </a:lnTo>
                <a:lnTo>
                  <a:pt x="4218178" y="389889"/>
                </a:lnTo>
                <a:close/>
              </a:path>
              <a:path w="9144000" h="709929">
                <a:moveTo>
                  <a:pt x="5297551" y="424179"/>
                </a:moveTo>
                <a:lnTo>
                  <a:pt x="5296154" y="429259"/>
                </a:lnTo>
                <a:lnTo>
                  <a:pt x="5297551" y="429259"/>
                </a:lnTo>
                <a:lnTo>
                  <a:pt x="5297551" y="424179"/>
                </a:lnTo>
                <a:close/>
              </a:path>
              <a:path w="9144000" h="709929">
                <a:moveTo>
                  <a:pt x="5642229" y="414019"/>
                </a:moveTo>
                <a:lnTo>
                  <a:pt x="5642229" y="420369"/>
                </a:lnTo>
                <a:lnTo>
                  <a:pt x="5643626" y="429259"/>
                </a:lnTo>
                <a:lnTo>
                  <a:pt x="5646097" y="429259"/>
                </a:lnTo>
                <a:lnTo>
                  <a:pt x="5642229" y="414019"/>
                </a:lnTo>
                <a:close/>
              </a:path>
              <a:path w="9144000" h="709929">
                <a:moveTo>
                  <a:pt x="6782054" y="328929"/>
                </a:moveTo>
                <a:lnTo>
                  <a:pt x="6780657" y="328929"/>
                </a:lnTo>
                <a:lnTo>
                  <a:pt x="6782054" y="330199"/>
                </a:lnTo>
                <a:lnTo>
                  <a:pt x="6790308" y="332739"/>
                </a:lnTo>
                <a:lnTo>
                  <a:pt x="6794373" y="336549"/>
                </a:lnTo>
                <a:lnTo>
                  <a:pt x="6799960" y="340359"/>
                </a:lnTo>
                <a:lnTo>
                  <a:pt x="6810883" y="353059"/>
                </a:lnTo>
                <a:lnTo>
                  <a:pt x="6815312" y="362426"/>
                </a:lnTo>
                <a:lnTo>
                  <a:pt x="6816344" y="364489"/>
                </a:lnTo>
                <a:lnTo>
                  <a:pt x="6819138" y="369569"/>
                </a:lnTo>
                <a:lnTo>
                  <a:pt x="6815847" y="378471"/>
                </a:lnTo>
                <a:lnTo>
                  <a:pt x="6808708" y="398779"/>
                </a:lnTo>
                <a:lnTo>
                  <a:pt x="6806197" y="406540"/>
                </a:lnTo>
                <a:lnTo>
                  <a:pt x="6806819" y="407669"/>
                </a:lnTo>
                <a:lnTo>
                  <a:pt x="6806819" y="410209"/>
                </a:lnTo>
                <a:lnTo>
                  <a:pt x="6808216" y="412749"/>
                </a:lnTo>
                <a:lnTo>
                  <a:pt x="6806819" y="419099"/>
                </a:lnTo>
                <a:lnTo>
                  <a:pt x="6804025" y="424179"/>
                </a:lnTo>
                <a:lnTo>
                  <a:pt x="6802628" y="429259"/>
                </a:lnTo>
                <a:lnTo>
                  <a:pt x="6849829" y="429259"/>
                </a:lnTo>
                <a:lnTo>
                  <a:pt x="6850760" y="426719"/>
                </a:lnTo>
                <a:lnTo>
                  <a:pt x="6850760" y="424179"/>
                </a:lnTo>
                <a:lnTo>
                  <a:pt x="6846570" y="424179"/>
                </a:lnTo>
                <a:lnTo>
                  <a:pt x="6846220" y="422909"/>
                </a:lnTo>
                <a:lnTo>
                  <a:pt x="6830186" y="422909"/>
                </a:lnTo>
                <a:lnTo>
                  <a:pt x="6830186" y="412749"/>
                </a:lnTo>
                <a:lnTo>
                  <a:pt x="6831457" y="408939"/>
                </a:lnTo>
                <a:lnTo>
                  <a:pt x="6832854" y="406399"/>
                </a:lnTo>
                <a:lnTo>
                  <a:pt x="6841108" y="406399"/>
                </a:lnTo>
                <a:lnTo>
                  <a:pt x="6841108" y="394969"/>
                </a:lnTo>
                <a:lnTo>
                  <a:pt x="6842506" y="388619"/>
                </a:lnTo>
                <a:lnTo>
                  <a:pt x="6844477" y="388619"/>
                </a:lnTo>
                <a:lnTo>
                  <a:pt x="6842506" y="384809"/>
                </a:lnTo>
                <a:lnTo>
                  <a:pt x="6839711" y="380999"/>
                </a:lnTo>
                <a:lnTo>
                  <a:pt x="6838315" y="377189"/>
                </a:lnTo>
                <a:lnTo>
                  <a:pt x="6835648" y="374649"/>
                </a:lnTo>
                <a:lnTo>
                  <a:pt x="6838497" y="364489"/>
                </a:lnTo>
                <a:lnTo>
                  <a:pt x="6840735" y="356869"/>
                </a:lnTo>
                <a:lnTo>
                  <a:pt x="6823202" y="356869"/>
                </a:lnTo>
                <a:lnTo>
                  <a:pt x="6812915" y="346709"/>
                </a:lnTo>
                <a:lnTo>
                  <a:pt x="6807771" y="342899"/>
                </a:lnTo>
                <a:lnTo>
                  <a:pt x="6802536" y="337732"/>
                </a:lnTo>
                <a:lnTo>
                  <a:pt x="6799960" y="335279"/>
                </a:lnTo>
                <a:lnTo>
                  <a:pt x="6795770" y="334009"/>
                </a:lnTo>
                <a:lnTo>
                  <a:pt x="6793103" y="332739"/>
                </a:lnTo>
                <a:lnTo>
                  <a:pt x="6787515" y="330199"/>
                </a:lnTo>
                <a:lnTo>
                  <a:pt x="6786245" y="330199"/>
                </a:lnTo>
                <a:lnTo>
                  <a:pt x="6782054" y="328929"/>
                </a:lnTo>
                <a:close/>
              </a:path>
              <a:path w="9144000" h="709929">
                <a:moveTo>
                  <a:pt x="7996978" y="406399"/>
                </a:moveTo>
                <a:lnTo>
                  <a:pt x="7991856" y="406399"/>
                </a:lnTo>
                <a:lnTo>
                  <a:pt x="7993166" y="409975"/>
                </a:lnTo>
                <a:lnTo>
                  <a:pt x="7993253" y="415289"/>
                </a:lnTo>
                <a:lnTo>
                  <a:pt x="7994650" y="421639"/>
                </a:lnTo>
                <a:lnTo>
                  <a:pt x="7993253" y="422909"/>
                </a:lnTo>
                <a:lnTo>
                  <a:pt x="7993253" y="424179"/>
                </a:lnTo>
                <a:lnTo>
                  <a:pt x="7991856" y="426719"/>
                </a:lnTo>
                <a:lnTo>
                  <a:pt x="7990458" y="426719"/>
                </a:lnTo>
                <a:lnTo>
                  <a:pt x="7990458" y="427989"/>
                </a:lnTo>
                <a:lnTo>
                  <a:pt x="7989189" y="429259"/>
                </a:lnTo>
                <a:lnTo>
                  <a:pt x="8022082" y="429259"/>
                </a:lnTo>
                <a:lnTo>
                  <a:pt x="8022082" y="424179"/>
                </a:lnTo>
                <a:lnTo>
                  <a:pt x="8001508" y="424179"/>
                </a:lnTo>
                <a:lnTo>
                  <a:pt x="8001508" y="422909"/>
                </a:lnTo>
                <a:lnTo>
                  <a:pt x="8022082" y="422909"/>
                </a:lnTo>
                <a:lnTo>
                  <a:pt x="8020684" y="420369"/>
                </a:lnTo>
                <a:lnTo>
                  <a:pt x="8022082" y="419099"/>
                </a:lnTo>
                <a:lnTo>
                  <a:pt x="8022082" y="416559"/>
                </a:lnTo>
                <a:lnTo>
                  <a:pt x="8074348" y="416559"/>
                </a:lnTo>
                <a:lnTo>
                  <a:pt x="8073720" y="412749"/>
                </a:lnTo>
                <a:lnTo>
                  <a:pt x="7998714" y="412749"/>
                </a:lnTo>
                <a:lnTo>
                  <a:pt x="7997444" y="407669"/>
                </a:lnTo>
                <a:lnTo>
                  <a:pt x="7996978" y="406399"/>
                </a:lnTo>
                <a:close/>
              </a:path>
              <a:path w="9144000" h="709929">
                <a:moveTo>
                  <a:pt x="8489986" y="416559"/>
                </a:moveTo>
                <a:lnTo>
                  <a:pt x="8391525" y="416559"/>
                </a:lnTo>
                <a:lnTo>
                  <a:pt x="8390128" y="421639"/>
                </a:lnTo>
                <a:lnTo>
                  <a:pt x="8390128" y="425449"/>
                </a:lnTo>
                <a:lnTo>
                  <a:pt x="8388731" y="426719"/>
                </a:lnTo>
                <a:lnTo>
                  <a:pt x="8388731" y="427989"/>
                </a:lnTo>
                <a:lnTo>
                  <a:pt x="8387333" y="429259"/>
                </a:lnTo>
                <a:lnTo>
                  <a:pt x="8492611" y="429259"/>
                </a:lnTo>
                <a:lnTo>
                  <a:pt x="8491071" y="421639"/>
                </a:lnTo>
                <a:lnTo>
                  <a:pt x="8489986" y="416559"/>
                </a:lnTo>
                <a:close/>
              </a:path>
              <a:path w="9144000" h="709929">
                <a:moveTo>
                  <a:pt x="9143999" y="275589"/>
                </a:moveTo>
                <a:lnTo>
                  <a:pt x="9128099" y="318769"/>
                </a:lnTo>
                <a:lnTo>
                  <a:pt x="9110398" y="369569"/>
                </a:lnTo>
                <a:lnTo>
                  <a:pt x="9104360" y="386079"/>
                </a:lnTo>
                <a:lnTo>
                  <a:pt x="9098583" y="403859"/>
                </a:lnTo>
                <a:lnTo>
                  <a:pt x="9093200" y="421639"/>
                </a:lnTo>
                <a:lnTo>
                  <a:pt x="9091803" y="424179"/>
                </a:lnTo>
                <a:lnTo>
                  <a:pt x="9091803" y="426719"/>
                </a:lnTo>
                <a:lnTo>
                  <a:pt x="9090533" y="429259"/>
                </a:lnTo>
                <a:lnTo>
                  <a:pt x="9121841" y="429259"/>
                </a:lnTo>
                <a:lnTo>
                  <a:pt x="9125313" y="420369"/>
                </a:lnTo>
                <a:lnTo>
                  <a:pt x="9130871" y="403859"/>
                </a:lnTo>
                <a:lnTo>
                  <a:pt x="9143999" y="365759"/>
                </a:lnTo>
                <a:lnTo>
                  <a:pt x="9143999" y="275589"/>
                </a:lnTo>
                <a:close/>
              </a:path>
              <a:path w="9144000" h="709929">
                <a:moveTo>
                  <a:pt x="113577" y="271779"/>
                </a:moveTo>
                <a:lnTo>
                  <a:pt x="119413" y="279399"/>
                </a:lnTo>
                <a:lnTo>
                  <a:pt x="126321" y="288289"/>
                </a:lnTo>
                <a:lnTo>
                  <a:pt x="135547" y="299719"/>
                </a:lnTo>
                <a:lnTo>
                  <a:pt x="141071" y="307518"/>
                </a:lnTo>
                <a:lnTo>
                  <a:pt x="146740" y="315006"/>
                </a:lnTo>
                <a:lnTo>
                  <a:pt x="153693" y="325233"/>
                </a:lnTo>
                <a:lnTo>
                  <a:pt x="165907" y="342899"/>
                </a:lnTo>
                <a:lnTo>
                  <a:pt x="173590" y="355599"/>
                </a:lnTo>
                <a:lnTo>
                  <a:pt x="179942" y="365759"/>
                </a:lnTo>
                <a:lnTo>
                  <a:pt x="187779" y="377274"/>
                </a:lnTo>
                <a:lnTo>
                  <a:pt x="192068" y="384809"/>
                </a:lnTo>
                <a:lnTo>
                  <a:pt x="201250" y="400049"/>
                </a:lnTo>
                <a:lnTo>
                  <a:pt x="205587" y="407669"/>
                </a:lnTo>
                <a:lnTo>
                  <a:pt x="205587" y="414019"/>
                </a:lnTo>
                <a:lnTo>
                  <a:pt x="211074" y="414019"/>
                </a:lnTo>
                <a:lnTo>
                  <a:pt x="212445" y="415289"/>
                </a:lnTo>
                <a:lnTo>
                  <a:pt x="212445" y="419099"/>
                </a:lnTo>
                <a:lnTo>
                  <a:pt x="215201" y="424179"/>
                </a:lnTo>
                <a:lnTo>
                  <a:pt x="219316" y="427989"/>
                </a:lnTo>
                <a:lnTo>
                  <a:pt x="245867" y="427989"/>
                </a:lnTo>
                <a:lnTo>
                  <a:pt x="245255" y="425449"/>
                </a:lnTo>
                <a:lnTo>
                  <a:pt x="241287" y="425449"/>
                </a:lnTo>
                <a:lnTo>
                  <a:pt x="238544" y="420369"/>
                </a:lnTo>
                <a:lnTo>
                  <a:pt x="234416" y="415289"/>
                </a:lnTo>
                <a:lnTo>
                  <a:pt x="231673" y="401319"/>
                </a:lnTo>
                <a:lnTo>
                  <a:pt x="230173" y="394969"/>
                </a:lnTo>
                <a:lnTo>
                  <a:pt x="228930" y="388619"/>
                </a:lnTo>
                <a:lnTo>
                  <a:pt x="227819" y="383539"/>
                </a:lnTo>
                <a:lnTo>
                  <a:pt x="212445" y="383539"/>
                </a:lnTo>
                <a:lnTo>
                  <a:pt x="204215" y="370839"/>
                </a:lnTo>
                <a:lnTo>
                  <a:pt x="200088" y="365759"/>
                </a:lnTo>
                <a:lnTo>
                  <a:pt x="190937" y="354173"/>
                </a:lnTo>
                <a:lnTo>
                  <a:pt x="182410" y="342899"/>
                </a:lnTo>
                <a:lnTo>
                  <a:pt x="174020" y="332739"/>
                </a:lnTo>
                <a:lnTo>
                  <a:pt x="165760" y="323849"/>
                </a:lnTo>
                <a:lnTo>
                  <a:pt x="150825" y="306069"/>
                </a:lnTo>
                <a:lnTo>
                  <a:pt x="143936" y="299719"/>
                </a:lnTo>
                <a:lnTo>
                  <a:pt x="136918" y="293369"/>
                </a:lnTo>
                <a:lnTo>
                  <a:pt x="127479" y="284479"/>
                </a:lnTo>
                <a:lnTo>
                  <a:pt x="120099" y="276859"/>
                </a:lnTo>
                <a:lnTo>
                  <a:pt x="115293" y="273049"/>
                </a:lnTo>
                <a:lnTo>
                  <a:pt x="113577" y="271779"/>
                </a:lnTo>
                <a:close/>
              </a:path>
              <a:path w="9144000" h="709929">
                <a:moveTo>
                  <a:pt x="352526" y="420369"/>
                </a:moveTo>
                <a:lnTo>
                  <a:pt x="348399" y="427989"/>
                </a:lnTo>
                <a:lnTo>
                  <a:pt x="349501" y="427989"/>
                </a:lnTo>
                <a:lnTo>
                  <a:pt x="351155" y="424179"/>
                </a:lnTo>
                <a:lnTo>
                  <a:pt x="352526" y="420369"/>
                </a:lnTo>
                <a:close/>
              </a:path>
              <a:path w="9144000" h="709929">
                <a:moveTo>
                  <a:pt x="910056" y="424179"/>
                </a:moveTo>
                <a:lnTo>
                  <a:pt x="908685" y="425449"/>
                </a:lnTo>
                <a:lnTo>
                  <a:pt x="907313" y="427989"/>
                </a:lnTo>
                <a:lnTo>
                  <a:pt x="909599" y="427989"/>
                </a:lnTo>
                <a:lnTo>
                  <a:pt x="910056" y="426719"/>
                </a:lnTo>
                <a:lnTo>
                  <a:pt x="910056" y="424179"/>
                </a:lnTo>
                <a:close/>
              </a:path>
              <a:path w="9144000" h="709929">
                <a:moveTo>
                  <a:pt x="3060344" y="370839"/>
                </a:moveTo>
                <a:lnTo>
                  <a:pt x="2996057" y="370839"/>
                </a:lnTo>
                <a:lnTo>
                  <a:pt x="2995031" y="378459"/>
                </a:lnTo>
                <a:lnTo>
                  <a:pt x="2993225" y="411715"/>
                </a:lnTo>
                <a:lnTo>
                  <a:pt x="2991866" y="420369"/>
                </a:lnTo>
                <a:lnTo>
                  <a:pt x="2991866" y="427989"/>
                </a:lnTo>
                <a:lnTo>
                  <a:pt x="3074754" y="427989"/>
                </a:lnTo>
                <a:lnTo>
                  <a:pt x="3074826" y="427794"/>
                </a:lnTo>
                <a:lnTo>
                  <a:pt x="3072892" y="425449"/>
                </a:lnTo>
                <a:lnTo>
                  <a:pt x="3077356" y="416559"/>
                </a:lnTo>
                <a:lnTo>
                  <a:pt x="3078647" y="412749"/>
                </a:lnTo>
                <a:lnTo>
                  <a:pt x="3064637" y="412749"/>
                </a:lnTo>
                <a:lnTo>
                  <a:pt x="3064637" y="411479"/>
                </a:lnTo>
                <a:lnTo>
                  <a:pt x="3061970" y="405129"/>
                </a:lnTo>
                <a:lnTo>
                  <a:pt x="3059176" y="397509"/>
                </a:lnTo>
                <a:lnTo>
                  <a:pt x="3056509" y="392429"/>
                </a:lnTo>
                <a:lnTo>
                  <a:pt x="3060344" y="370839"/>
                </a:lnTo>
                <a:close/>
              </a:path>
              <a:path w="9144000" h="709929">
                <a:moveTo>
                  <a:pt x="5539132" y="414019"/>
                </a:moveTo>
                <a:lnTo>
                  <a:pt x="5509006" y="414019"/>
                </a:lnTo>
                <a:lnTo>
                  <a:pt x="5509006" y="425449"/>
                </a:lnTo>
                <a:lnTo>
                  <a:pt x="5507736" y="427989"/>
                </a:lnTo>
                <a:lnTo>
                  <a:pt x="5549576" y="427989"/>
                </a:lnTo>
                <a:lnTo>
                  <a:pt x="5544756" y="420369"/>
                </a:lnTo>
                <a:lnTo>
                  <a:pt x="5539132" y="414019"/>
                </a:lnTo>
                <a:close/>
              </a:path>
              <a:path w="9144000" h="709929">
                <a:moveTo>
                  <a:pt x="7058025" y="414019"/>
                </a:moveTo>
                <a:lnTo>
                  <a:pt x="7058025" y="419099"/>
                </a:lnTo>
                <a:lnTo>
                  <a:pt x="7059337" y="422680"/>
                </a:lnTo>
                <a:lnTo>
                  <a:pt x="7059422" y="427989"/>
                </a:lnTo>
                <a:lnTo>
                  <a:pt x="7060819" y="426719"/>
                </a:lnTo>
                <a:lnTo>
                  <a:pt x="7060819" y="425449"/>
                </a:lnTo>
                <a:lnTo>
                  <a:pt x="7062914" y="425449"/>
                </a:lnTo>
                <a:lnTo>
                  <a:pt x="7062216" y="422909"/>
                </a:lnTo>
                <a:lnTo>
                  <a:pt x="7060819" y="419099"/>
                </a:lnTo>
                <a:lnTo>
                  <a:pt x="7058025" y="414019"/>
                </a:lnTo>
                <a:close/>
              </a:path>
              <a:path w="9144000" h="709929">
                <a:moveTo>
                  <a:pt x="1102309" y="337819"/>
                </a:moveTo>
                <a:lnTo>
                  <a:pt x="1072108" y="337819"/>
                </a:lnTo>
                <a:lnTo>
                  <a:pt x="1069014" y="351789"/>
                </a:lnTo>
                <a:lnTo>
                  <a:pt x="1065923" y="364489"/>
                </a:lnTo>
                <a:lnTo>
                  <a:pt x="1059738" y="392429"/>
                </a:lnTo>
                <a:lnTo>
                  <a:pt x="1055624" y="412749"/>
                </a:lnTo>
                <a:lnTo>
                  <a:pt x="1052880" y="421639"/>
                </a:lnTo>
                <a:lnTo>
                  <a:pt x="1051509" y="426719"/>
                </a:lnTo>
                <a:lnTo>
                  <a:pt x="1127721" y="426719"/>
                </a:lnTo>
                <a:lnTo>
                  <a:pt x="1127036" y="425449"/>
                </a:lnTo>
                <a:lnTo>
                  <a:pt x="1121537" y="412749"/>
                </a:lnTo>
                <a:lnTo>
                  <a:pt x="1125659" y="397509"/>
                </a:lnTo>
                <a:lnTo>
                  <a:pt x="1117422" y="397509"/>
                </a:lnTo>
                <a:lnTo>
                  <a:pt x="1117462" y="385931"/>
                </a:lnTo>
                <a:lnTo>
                  <a:pt x="1118793" y="380999"/>
                </a:lnTo>
                <a:lnTo>
                  <a:pt x="1120058" y="373379"/>
                </a:lnTo>
                <a:lnTo>
                  <a:pt x="1121710" y="365759"/>
                </a:lnTo>
                <a:lnTo>
                  <a:pt x="1123621" y="359409"/>
                </a:lnTo>
                <a:lnTo>
                  <a:pt x="1124983" y="354329"/>
                </a:lnTo>
                <a:lnTo>
                  <a:pt x="1102309" y="354329"/>
                </a:lnTo>
                <a:lnTo>
                  <a:pt x="1102309" y="337819"/>
                </a:lnTo>
                <a:close/>
              </a:path>
              <a:path w="9144000" h="709929">
                <a:moveTo>
                  <a:pt x="1478597" y="300989"/>
                </a:moveTo>
                <a:lnTo>
                  <a:pt x="1463421" y="300989"/>
                </a:lnTo>
                <a:lnTo>
                  <a:pt x="1465558" y="313689"/>
                </a:lnTo>
                <a:lnTo>
                  <a:pt x="1470832" y="339089"/>
                </a:lnTo>
                <a:lnTo>
                  <a:pt x="1474470" y="351789"/>
                </a:lnTo>
                <a:lnTo>
                  <a:pt x="1477080" y="363219"/>
                </a:lnTo>
                <a:lnTo>
                  <a:pt x="1479296" y="372109"/>
                </a:lnTo>
                <a:lnTo>
                  <a:pt x="1482798" y="387836"/>
                </a:lnTo>
                <a:lnTo>
                  <a:pt x="1484122" y="393699"/>
                </a:lnTo>
                <a:lnTo>
                  <a:pt x="1484122" y="394969"/>
                </a:lnTo>
                <a:lnTo>
                  <a:pt x="1482725" y="394969"/>
                </a:lnTo>
                <a:lnTo>
                  <a:pt x="1479931" y="400049"/>
                </a:lnTo>
                <a:lnTo>
                  <a:pt x="1475867" y="403859"/>
                </a:lnTo>
                <a:lnTo>
                  <a:pt x="1473073" y="410209"/>
                </a:lnTo>
                <a:lnTo>
                  <a:pt x="1470406" y="415289"/>
                </a:lnTo>
                <a:lnTo>
                  <a:pt x="1464818" y="426719"/>
                </a:lnTo>
                <a:lnTo>
                  <a:pt x="1473073" y="426719"/>
                </a:lnTo>
                <a:lnTo>
                  <a:pt x="1475866" y="420369"/>
                </a:lnTo>
                <a:lnTo>
                  <a:pt x="1478534" y="414019"/>
                </a:lnTo>
                <a:lnTo>
                  <a:pt x="1479931" y="408939"/>
                </a:lnTo>
                <a:lnTo>
                  <a:pt x="1482725" y="405129"/>
                </a:lnTo>
                <a:lnTo>
                  <a:pt x="1485392" y="401319"/>
                </a:lnTo>
                <a:lnTo>
                  <a:pt x="1512252" y="401319"/>
                </a:lnTo>
                <a:lnTo>
                  <a:pt x="1514457" y="397301"/>
                </a:lnTo>
                <a:lnTo>
                  <a:pt x="1517015" y="392429"/>
                </a:lnTo>
                <a:lnTo>
                  <a:pt x="1518412" y="389889"/>
                </a:lnTo>
                <a:lnTo>
                  <a:pt x="1507363" y="389889"/>
                </a:lnTo>
                <a:lnTo>
                  <a:pt x="1507363" y="388619"/>
                </a:lnTo>
                <a:lnTo>
                  <a:pt x="1506093" y="387349"/>
                </a:lnTo>
                <a:lnTo>
                  <a:pt x="1506044" y="385931"/>
                </a:lnTo>
                <a:lnTo>
                  <a:pt x="1501704" y="372687"/>
                </a:lnTo>
                <a:lnTo>
                  <a:pt x="1497965" y="361949"/>
                </a:lnTo>
                <a:lnTo>
                  <a:pt x="1494270" y="350519"/>
                </a:lnTo>
                <a:lnTo>
                  <a:pt x="1490971" y="339064"/>
                </a:lnTo>
                <a:lnTo>
                  <a:pt x="1487878" y="330199"/>
                </a:lnTo>
                <a:lnTo>
                  <a:pt x="1482172" y="312174"/>
                </a:lnTo>
                <a:lnTo>
                  <a:pt x="1479931" y="304799"/>
                </a:lnTo>
                <a:lnTo>
                  <a:pt x="1478597" y="300989"/>
                </a:lnTo>
                <a:close/>
              </a:path>
              <a:path w="9144000" h="709929">
                <a:moveTo>
                  <a:pt x="4470442" y="425449"/>
                </a:moveTo>
                <a:lnTo>
                  <a:pt x="4341749" y="425449"/>
                </a:lnTo>
                <a:lnTo>
                  <a:pt x="4341749" y="426719"/>
                </a:lnTo>
                <a:lnTo>
                  <a:pt x="4470908" y="426719"/>
                </a:lnTo>
                <a:lnTo>
                  <a:pt x="4470442" y="425449"/>
                </a:lnTo>
                <a:close/>
              </a:path>
              <a:path w="9144000" h="709929">
                <a:moveTo>
                  <a:pt x="4660392" y="279399"/>
                </a:moveTo>
                <a:lnTo>
                  <a:pt x="4661874" y="281939"/>
                </a:lnTo>
                <a:lnTo>
                  <a:pt x="4666059" y="288289"/>
                </a:lnTo>
                <a:lnTo>
                  <a:pt x="4672704" y="298699"/>
                </a:lnTo>
                <a:lnTo>
                  <a:pt x="4680989" y="312450"/>
                </a:lnTo>
                <a:lnTo>
                  <a:pt x="4684863" y="317499"/>
                </a:lnTo>
                <a:lnTo>
                  <a:pt x="4692181" y="330199"/>
                </a:lnTo>
                <a:lnTo>
                  <a:pt x="4696079" y="336549"/>
                </a:lnTo>
                <a:lnTo>
                  <a:pt x="4693367" y="346709"/>
                </a:lnTo>
                <a:lnTo>
                  <a:pt x="4689857" y="359663"/>
                </a:lnTo>
                <a:lnTo>
                  <a:pt x="4687824" y="368299"/>
                </a:lnTo>
                <a:lnTo>
                  <a:pt x="4683960" y="383372"/>
                </a:lnTo>
                <a:lnTo>
                  <a:pt x="4682251" y="392429"/>
                </a:lnTo>
                <a:lnTo>
                  <a:pt x="4680966" y="401319"/>
                </a:lnTo>
                <a:lnTo>
                  <a:pt x="4680966" y="405129"/>
                </a:lnTo>
                <a:lnTo>
                  <a:pt x="4679569" y="406399"/>
                </a:lnTo>
                <a:lnTo>
                  <a:pt x="4679569" y="408939"/>
                </a:lnTo>
                <a:lnTo>
                  <a:pt x="4692015" y="408939"/>
                </a:lnTo>
                <a:lnTo>
                  <a:pt x="4692015" y="411479"/>
                </a:lnTo>
                <a:lnTo>
                  <a:pt x="4693412" y="411479"/>
                </a:lnTo>
                <a:lnTo>
                  <a:pt x="4693412" y="412749"/>
                </a:lnTo>
                <a:lnTo>
                  <a:pt x="4692015" y="416559"/>
                </a:lnTo>
                <a:lnTo>
                  <a:pt x="4690668" y="422680"/>
                </a:lnTo>
                <a:lnTo>
                  <a:pt x="4690618" y="426719"/>
                </a:lnTo>
                <a:lnTo>
                  <a:pt x="4714451" y="426719"/>
                </a:lnTo>
                <a:lnTo>
                  <a:pt x="4715288" y="422154"/>
                </a:lnTo>
                <a:lnTo>
                  <a:pt x="4715383" y="406399"/>
                </a:lnTo>
                <a:lnTo>
                  <a:pt x="4716653" y="402589"/>
                </a:lnTo>
                <a:lnTo>
                  <a:pt x="4720739" y="366677"/>
                </a:lnTo>
                <a:lnTo>
                  <a:pt x="4720844" y="359409"/>
                </a:lnTo>
                <a:lnTo>
                  <a:pt x="4722011" y="355164"/>
                </a:lnTo>
                <a:lnTo>
                  <a:pt x="4721986" y="354964"/>
                </a:lnTo>
                <a:lnTo>
                  <a:pt x="4719447" y="351789"/>
                </a:lnTo>
                <a:lnTo>
                  <a:pt x="4715383" y="345439"/>
                </a:lnTo>
                <a:lnTo>
                  <a:pt x="4709782" y="339064"/>
                </a:lnTo>
                <a:lnTo>
                  <a:pt x="4708525" y="336549"/>
                </a:lnTo>
                <a:lnTo>
                  <a:pt x="4707128" y="335279"/>
                </a:lnTo>
                <a:lnTo>
                  <a:pt x="4707832" y="325119"/>
                </a:lnTo>
                <a:lnTo>
                  <a:pt x="4698873" y="325119"/>
                </a:lnTo>
                <a:lnTo>
                  <a:pt x="4694682" y="317499"/>
                </a:lnTo>
                <a:lnTo>
                  <a:pt x="4685157" y="308609"/>
                </a:lnTo>
                <a:lnTo>
                  <a:pt x="4674322" y="295909"/>
                </a:lnTo>
                <a:lnTo>
                  <a:pt x="4666583" y="287019"/>
                </a:lnTo>
                <a:lnTo>
                  <a:pt x="4661939" y="281939"/>
                </a:lnTo>
                <a:lnTo>
                  <a:pt x="4660392" y="279399"/>
                </a:lnTo>
                <a:close/>
              </a:path>
              <a:path w="9144000" h="709929">
                <a:moveTo>
                  <a:pt x="6435979" y="424179"/>
                </a:moveTo>
                <a:lnTo>
                  <a:pt x="6412611" y="424179"/>
                </a:lnTo>
                <a:lnTo>
                  <a:pt x="6412611" y="426719"/>
                </a:lnTo>
                <a:lnTo>
                  <a:pt x="6435979" y="426719"/>
                </a:lnTo>
                <a:lnTo>
                  <a:pt x="6435979" y="424179"/>
                </a:lnTo>
                <a:close/>
              </a:path>
              <a:path w="9144000" h="709929">
                <a:moveTo>
                  <a:pt x="241287" y="412749"/>
                </a:moveTo>
                <a:lnTo>
                  <a:pt x="241287" y="425449"/>
                </a:lnTo>
                <a:lnTo>
                  <a:pt x="245255" y="425449"/>
                </a:lnTo>
                <a:lnTo>
                  <a:pt x="244030" y="420369"/>
                </a:lnTo>
                <a:lnTo>
                  <a:pt x="241287" y="412749"/>
                </a:lnTo>
                <a:close/>
              </a:path>
              <a:path w="9144000" h="709929">
                <a:moveTo>
                  <a:pt x="2780411" y="416559"/>
                </a:moveTo>
                <a:lnTo>
                  <a:pt x="2740660" y="416559"/>
                </a:lnTo>
                <a:lnTo>
                  <a:pt x="2740660" y="419099"/>
                </a:lnTo>
                <a:lnTo>
                  <a:pt x="2739263" y="421639"/>
                </a:lnTo>
                <a:lnTo>
                  <a:pt x="2739263" y="422909"/>
                </a:lnTo>
                <a:lnTo>
                  <a:pt x="2737866" y="425449"/>
                </a:lnTo>
                <a:lnTo>
                  <a:pt x="2780411" y="425449"/>
                </a:lnTo>
                <a:lnTo>
                  <a:pt x="2780411" y="416559"/>
                </a:lnTo>
                <a:close/>
              </a:path>
              <a:path w="9144000" h="709929">
                <a:moveTo>
                  <a:pt x="3431805" y="292099"/>
                </a:moveTo>
                <a:lnTo>
                  <a:pt x="3412109" y="292099"/>
                </a:lnTo>
                <a:lnTo>
                  <a:pt x="3412134" y="321309"/>
                </a:lnTo>
                <a:lnTo>
                  <a:pt x="3412252" y="367519"/>
                </a:lnTo>
                <a:lnTo>
                  <a:pt x="3416300" y="407669"/>
                </a:lnTo>
                <a:lnTo>
                  <a:pt x="3416213" y="411715"/>
                </a:lnTo>
                <a:lnTo>
                  <a:pt x="3414903" y="415289"/>
                </a:lnTo>
                <a:lnTo>
                  <a:pt x="3412109" y="419099"/>
                </a:lnTo>
                <a:lnTo>
                  <a:pt x="3410796" y="422680"/>
                </a:lnTo>
                <a:lnTo>
                  <a:pt x="3410712" y="424179"/>
                </a:lnTo>
                <a:lnTo>
                  <a:pt x="3409315" y="424179"/>
                </a:lnTo>
                <a:lnTo>
                  <a:pt x="3409315" y="425449"/>
                </a:lnTo>
                <a:lnTo>
                  <a:pt x="3466168" y="425449"/>
                </a:lnTo>
                <a:lnTo>
                  <a:pt x="3465703" y="424179"/>
                </a:lnTo>
                <a:lnTo>
                  <a:pt x="3467100" y="422909"/>
                </a:lnTo>
                <a:lnTo>
                  <a:pt x="3438271" y="422909"/>
                </a:lnTo>
                <a:lnTo>
                  <a:pt x="3438271" y="421639"/>
                </a:lnTo>
                <a:lnTo>
                  <a:pt x="3440938" y="415289"/>
                </a:lnTo>
                <a:lnTo>
                  <a:pt x="3443732" y="411479"/>
                </a:lnTo>
                <a:lnTo>
                  <a:pt x="3445129" y="406399"/>
                </a:lnTo>
                <a:lnTo>
                  <a:pt x="3475228" y="406399"/>
                </a:lnTo>
                <a:lnTo>
                  <a:pt x="3478022" y="403859"/>
                </a:lnTo>
                <a:lnTo>
                  <a:pt x="3478022" y="402589"/>
                </a:lnTo>
                <a:lnTo>
                  <a:pt x="3479419" y="401319"/>
                </a:lnTo>
                <a:lnTo>
                  <a:pt x="3533013" y="401319"/>
                </a:lnTo>
                <a:lnTo>
                  <a:pt x="3533013" y="400049"/>
                </a:lnTo>
                <a:lnTo>
                  <a:pt x="3533648" y="397509"/>
                </a:lnTo>
                <a:lnTo>
                  <a:pt x="3456051" y="397509"/>
                </a:lnTo>
                <a:lnTo>
                  <a:pt x="3454654" y="394969"/>
                </a:lnTo>
                <a:lnTo>
                  <a:pt x="3454654" y="392429"/>
                </a:lnTo>
                <a:lnTo>
                  <a:pt x="3453257" y="389889"/>
                </a:lnTo>
                <a:lnTo>
                  <a:pt x="3454654" y="387349"/>
                </a:lnTo>
                <a:lnTo>
                  <a:pt x="3454654" y="384809"/>
                </a:lnTo>
                <a:lnTo>
                  <a:pt x="3456051" y="383539"/>
                </a:lnTo>
                <a:lnTo>
                  <a:pt x="3462909" y="383539"/>
                </a:lnTo>
                <a:lnTo>
                  <a:pt x="3461512" y="380999"/>
                </a:lnTo>
                <a:lnTo>
                  <a:pt x="3460247" y="378471"/>
                </a:lnTo>
                <a:lnTo>
                  <a:pt x="3460241" y="377189"/>
                </a:lnTo>
                <a:lnTo>
                  <a:pt x="3458845" y="375919"/>
                </a:lnTo>
                <a:lnTo>
                  <a:pt x="3459734" y="374649"/>
                </a:lnTo>
                <a:lnTo>
                  <a:pt x="3434079" y="374649"/>
                </a:lnTo>
                <a:lnTo>
                  <a:pt x="3432782" y="367574"/>
                </a:lnTo>
                <a:lnTo>
                  <a:pt x="3432683" y="359409"/>
                </a:lnTo>
                <a:lnTo>
                  <a:pt x="3431286" y="353059"/>
                </a:lnTo>
                <a:lnTo>
                  <a:pt x="3447357" y="353059"/>
                </a:lnTo>
                <a:lnTo>
                  <a:pt x="3444728" y="345439"/>
                </a:lnTo>
                <a:lnTo>
                  <a:pt x="3438544" y="330199"/>
                </a:lnTo>
                <a:lnTo>
                  <a:pt x="3435477" y="323849"/>
                </a:lnTo>
                <a:lnTo>
                  <a:pt x="3431805" y="292099"/>
                </a:lnTo>
                <a:close/>
              </a:path>
              <a:path w="9144000" h="709929">
                <a:moveTo>
                  <a:pt x="3554896" y="396239"/>
                </a:moveTo>
                <a:lnTo>
                  <a:pt x="3542538" y="396239"/>
                </a:lnTo>
                <a:lnTo>
                  <a:pt x="3541710" y="402589"/>
                </a:lnTo>
                <a:lnTo>
                  <a:pt x="3540627" y="417829"/>
                </a:lnTo>
                <a:lnTo>
                  <a:pt x="3539871" y="425449"/>
                </a:lnTo>
                <a:lnTo>
                  <a:pt x="3590671" y="425449"/>
                </a:lnTo>
                <a:lnTo>
                  <a:pt x="3592067" y="419099"/>
                </a:lnTo>
                <a:lnTo>
                  <a:pt x="3592067" y="412749"/>
                </a:lnTo>
                <a:lnTo>
                  <a:pt x="3561841" y="412749"/>
                </a:lnTo>
                <a:lnTo>
                  <a:pt x="3561841" y="411479"/>
                </a:lnTo>
                <a:lnTo>
                  <a:pt x="3559048" y="407669"/>
                </a:lnTo>
                <a:lnTo>
                  <a:pt x="3557651" y="403859"/>
                </a:lnTo>
                <a:lnTo>
                  <a:pt x="3554984" y="401319"/>
                </a:lnTo>
                <a:lnTo>
                  <a:pt x="3554896" y="396239"/>
                </a:lnTo>
                <a:close/>
              </a:path>
              <a:path w="9144000" h="709929">
                <a:moveTo>
                  <a:pt x="4114565" y="380999"/>
                </a:moveTo>
                <a:lnTo>
                  <a:pt x="4106926" y="380999"/>
                </a:lnTo>
                <a:lnTo>
                  <a:pt x="4115228" y="400049"/>
                </a:lnTo>
                <a:lnTo>
                  <a:pt x="4123436" y="420369"/>
                </a:lnTo>
                <a:lnTo>
                  <a:pt x="4123436" y="422909"/>
                </a:lnTo>
                <a:lnTo>
                  <a:pt x="4122039" y="424179"/>
                </a:lnTo>
                <a:lnTo>
                  <a:pt x="4122039" y="425449"/>
                </a:lnTo>
                <a:lnTo>
                  <a:pt x="4150264" y="425449"/>
                </a:lnTo>
                <a:lnTo>
                  <a:pt x="4149598" y="424179"/>
                </a:lnTo>
                <a:lnTo>
                  <a:pt x="4148201" y="420369"/>
                </a:lnTo>
                <a:lnTo>
                  <a:pt x="4145470" y="414163"/>
                </a:lnTo>
                <a:lnTo>
                  <a:pt x="4145407" y="412749"/>
                </a:lnTo>
                <a:lnTo>
                  <a:pt x="4146804" y="411479"/>
                </a:lnTo>
                <a:lnTo>
                  <a:pt x="4146850" y="409975"/>
                </a:lnTo>
                <a:lnTo>
                  <a:pt x="4150867" y="389889"/>
                </a:lnTo>
                <a:lnTo>
                  <a:pt x="4218178" y="389889"/>
                </a:lnTo>
                <a:lnTo>
                  <a:pt x="4218137" y="385931"/>
                </a:lnTo>
                <a:lnTo>
                  <a:pt x="4217130" y="382269"/>
                </a:lnTo>
                <a:lnTo>
                  <a:pt x="4115180" y="382269"/>
                </a:lnTo>
                <a:lnTo>
                  <a:pt x="4114565" y="380999"/>
                </a:lnTo>
                <a:close/>
              </a:path>
              <a:path w="9144000" h="709929">
                <a:moveTo>
                  <a:pt x="5640959" y="386079"/>
                </a:moveTo>
                <a:lnTo>
                  <a:pt x="5642816" y="392429"/>
                </a:lnTo>
                <a:lnTo>
                  <a:pt x="5647817" y="412749"/>
                </a:lnTo>
                <a:lnTo>
                  <a:pt x="5647817" y="415289"/>
                </a:lnTo>
                <a:lnTo>
                  <a:pt x="5649087" y="420369"/>
                </a:lnTo>
                <a:lnTo>
                  <a:pt x="5649087" y="425449"/>
                </a:lnTo>
                <a:lnTo>
                  <a:pt x="5723255" y="425449"/>
                </a:lnTo>
                <a:lnTo>
                  <a:pt x="5721858" y="422909"/>
                </a:lnTo>
                <a:lnTo>
                  <a:pt x="5724116" y="415289"/>
                </a:lnTo>
                <a:lnTo>
                  <a:pt x="5719191" y="415289"/>
                </a:lnTo>
                <a:lnTo>
                  <a:pt x="5717794" y="412749"/>
                </a:lnTo>
                <a:lnTo>
                  <a:pt x="5716397" y="411479"/>
                </a:lnTo>
                <a:lnTo>
                  <a:pt x="5715000" y="408939"/>
                </a:lnTo>
                <a:lnTo>
                  <a:pt x="5715000" y="407669"/>
                </a:lnTo>
                <a:lnTo>
                  <a:pt x="5650484" y="407669"/>
                </a:lnTo>
                <a:lnTo>
                  <a:pt x="5650484" y="406399"/>
                </a:lnTo>
                <a:lnTo>
                  <a:pt x="5649087" y="405129"/>
                </a:lnTo>
                <a:lnTo>
                  <a:pt x="5649087" y="403859"/>
                </a:lnTo>
                <a:lnTo>
                  <a:pt x="5646242" y="394969"/>
                </a:lnTo>
                <a:lnTo>
                  <a:pt x="5645023" y="394969"/>
                </a:lnTo>
                <a:lnTo>
                  <a:pt x="5642229" y="388619"/>
                </a:lnTo>
                <a:lnTo>
                  <a:pt x="5640959" y="386079"/>
                </a:lnTo>
                <a:close/>
              </a:path>
              <a:path w="9144000" h="709929">
                <a:moveTo>
                  <a:pt x="7210552" y="365759"/>
                </a:moveTo>
                <a:lnTo>
                  <a:pt x="7213219" y="369569"/>
                </a:lnTo>
                <a:lnTo>
                  <a:pt x="7216013" y="372109"/>
                </a:lnTo>
                <a:lnTo>
                  <a:pt x="7218807" y="375919"/>
                </a:lnTo>
                <a:lnTo>
                  <a:pt x="7221474" y="380999"/>
                </a:lnTo>
                <a:lnTo>
                  <a:pt x="7224268" y="384809"/>
                </a:lnTo>
                <a:lnTo>
                  <a:pt x="7227554" y="389889"/>
                </a:lnTo>
                <a:lnTo>
                  <a:pt x="7231126" y="394969"/>
                </a:lnTo>
                <a:lnTo>
                  <a:pt x="7234697" y="401319"/>
                </a:lnTo>
                <a:lnTo>
                  <a:pt x="7237983" y="407669"/>
                </a:lnTo>
                <a:lnTo>
                  <a:pt x="7237983" y="408939"/>
                </a:lnTo>
                <a:lnTo>
                  <a:pt x="7236586" y="412749"/>
                </a:lnTo>
                <a:lnTo>
                  <a:pt x="7233920" y="416559"/>
                </a:lnTo>
                <a:lnTo>
                  <a:pt x="7232523" y="421639"/>
                </a:lnTo>
                <a:lnTo>
                  <a:pt x="7228332" y="425449"/>
                </a:lnTo>
                <a:lnTo>
                  <a:pt x="7309392" y="425449"/>
                </a:lnTo>
                <a:lnTo>
                  <a:pt x="7308359" y="422909"/>
                </a:lnTo>
                <a:lnTo>
                  <a:pt x="7277861" y="422909"/>
                </a:lnTo>
                <a:lnTo>
                  <a:pt x="7272274" y="414019"/>
                </a:lnTo>
                <a:lnTo>
                  <a:pt x="7269607" y="410209"/>
                </a:lnTo>
                <a:lnTo>
                  <a:pt x="7269607" y="406399"/>
                </a:lnTo>
                <a:lnTo>
                  <a:pt x="7271004" y="405129"/>
                </a:lnTo>
                <a:lnTo>
                  <a:pt x="7272274" y="403859"/>
                </a:lnTo>
                <a:lnTo>
                  <a:pt x="7273671" y="401319"/>
                </a:lnTo>
                <a:lnTo>
                  <a:pt x="7275068" y="400049"/>
                </a:lnTo>
                <a:lnTo>
                  <a:pt x="7302150" y="400049"/>
                </a:lnTo>
                <a:lnTo>
                  <a:pt x="7303198" y="392429"/>
                </a:lnTo>
                <a:lnTo>
                  <a:pt x="7303408" y="391159"/>
                </a:lnTo>
                <a:lnTo>
                  <a:pt x="7232523" y="391159"/>
                </a:lnTo>
                <a:lnTo>
                  <a:pt x="7226571" y="384809"/>
                </a:lnTo>
                <a:lnTo>
                  <a:pt x="7221013" y="377189"/>
                </a:lnTo>
                <a:lnTo>
                  <a:pt x="7215717" y="370839"/>
                </a:lnTo>
                <a:lnTo>
                  <a:pt x="7210552" y="365759"/>
                </a:lnTo>
                <a:close/>
              </a:path>
              <a:path w="9144000" h="709929">
                <a:moveTo>
                  <a:pt x="7799705" y="275589"/>
                </a:moveTo>
                <a:lnTo>
                  <a:pt x="7803403" y="340359"/>
                </a:lnTo>
                <a:lnTo>
                  <a:pt x="7807680" y="380999"/>
                </a:lnTo>
                <a:lnTo>
                  <a:pt x="7807788" y="382549"/>
                </a:lnTo>
                <a:lnTo>
                  <a:pt x="7799705" y="420369"/>
                </a:lnTo>
                <a:lnTo>
                  <a:pt x="7799705" y="422909"/>
                </a:lnTo>
                <a:lnTo>
                  <a:pt x="7798308" y="425449"/>
                </a:lnTo>
                <a:lnTo>
                  <a:pt x="7848925" y="425449"/>
                </a:lnTo>
                <a:lnTo>
                  <a:pt x="7846314" y="412749"/>
                </a:lnTo>
                <a:lnTo>
                  <a:pt x="7843702" y="401319"/>
                </a:lnTo>
                <a:lnTo>
                  <a:pt x="7840853" y="389889"/>
                </a:lnTo>
                <a:lnTo>
                  <a:pt x="7840853" y="386079"/>
                </a:lnTo>
                <a:lnTo>
                  <a:pt x="7839456" y="384809"/>
                </a:lnTo>
                <a:lnTo>
                  <a:pt x="7841093" y="374649"/>
                </a:lnTo>
                <a:lnTo>
                  <a:pt x="7842075" y="364489"/>
                </a:lnTo>
                <a:lnTo>
                  <a:pt x="7842813" y="355418"/>
                </a:lnTo>
                <a:lnTo>
                  <a:pt x="7844409" y="337732"/>
                </a:lnTo>
                <a:lnTo>
                  <a:pt x="7844583" y="335279"/>
                </a:lnTo>
                <a:lnTo>
                  <a:pt x="7813421" y="335279"/>
                </a:lnTo>
                <a:lnTo>
                  <a:pt x="7811545" y="327659"/>
                </a:lnTo>
                <a:lnTo>
                  <a:pt x="7809944" y="320039"/>
                </a:lnTo>
                <a:lnTo>
                  <a:pt x="7808366" y="313689"/>
                </a:lnTo>
                <a:lnTo>
                  <a:pt x="7806563" y="307339"/>
                </a:lnTo>
                <a:lnTo>
                  <a:pt x="7803362" y="291673"/>
                </a:lnTo>
                <a:lnTo>
                  <a:pt x="7801562" y="283209"/>
                </a:lnTo>
                <a:lnTo>
                  <a:pt x="7799705" y="275589"/>
                </a:lnTo>
                <a:close/>
              </a:path>
              <a:path w="9144000" h="709929">
                <a:moveTo>
                  <a:pt x="8360251" y="389889"/>
                </a:moveTo>
                <a:lnTo>
                  <a:pt x="8289925" y="389889"/>
                </a:lnTo>
                <a:lnTo>
                  <a:pt x="8291322" y="394969"/>
                </a:lnTo>
                <a:lnTo>
                  <a:pt x="8291322" y="403859"/>
                </a:lnTo>
                <a:lnTo>
                  <a:pt x="8289925" y="403859"/>
                </a:lnTo>
                <a:lnTo>
                  <a:pt x="8289925" y="405129"/>
                </a:lnTo>
                <a:lnTo>
                  <a:pt x="8287131" y="408939"/>
                </a:lnTo>
                <a:lnTo>
                  <a:pt x="8283067" y="414019"/>
                </a:lnTo>
                <a:lnTo>
                  <a:pt x="8278876" y="420369"/>
                </a:lnTo>
                <a:lnTo>
                  <a:pt x="8277479" y="421639"/>
                </a:lnTo>
                <a:lnTo>
                  <a:pt x="8276208" y="424179"/>
                </a:lnTo>
                <a:lnTo>
                  <a:pt x="8274811" y="425449"/>
                </a:lnTo>
                <a:lnTo>
                  <a:pt x="8292058" y="425449"/>
                </a:lnTo>
                <a:lnTo>
                  <a:pt x="8292592" y="424179"/>
                </a:lnTo>
                <a:lnTo>
                  <a:pt x="8361299" y="424179"/>
                </a:lnTo>
                <a:lnTo>
                  <a:pt x="8360949" y="422909"/>
                </a:lnTo>
                <a:lnTo>
                  <a:pt x="8292592" y="422909"/>
                </a:lnTo>
                <a:lnTo>
                  <a:pt x="8293989" y="421639"/>
                </a:lnTo>
                <a:lnTo>
                  <a:pt x="8360600" y="421639"/>
                </a:lnTo>
                <a:lnTo>
                  <a:pt x="8359902" y="419099"/>
                </a:lnTo>
                <a:lnTo>
                  <a:pt x="8360374" y="406399"/>
                </a:lnTo>
                <a:lnTo>
                  <a:pt x="8360251" y="389889"/>
                </a:lnTo>
                <a:close/>
              </a:path>
              <a:path w="9144000" h="709929">
                <a:moveTo>
                  <a:pt x="1233807" y="397509"/>
                </a:moveTo>
                <a:lnTo>
                  <a:pt x="1213548" y="397509"/>
                </a:lnTo>
                <a:lnTo>
                  <a:pt x="1212305" y="405129"/>
                </a:lnTo>
                <a:lnTo>
                  <a:pt x="1209299" y="417829"/>
                </a:lnTo>
                <a:lnTo>
                  <a:pt x="1208049" y="424179"/>
                </a:lnTo>
                <a:lnTo>
                  <a:pt x="1235783" y="424179"/>
                </a:lnTo>
                <a:lnTo>
                  <a:pt x="1235519" y="420369"/>
                </a:lnTo>
                <a:lnTo>
                  <a:pt x="1235069" y="408939"/>
                </a:lnTo>
                <a:lnTo>
                  <a:pt x="1233976" y="398779"/>
                </a:lnTo>
                <a:lnTo>
                  <a:pt x="1233807" y="397509"/>
                </a:lnTo>
                <a:close/>
              </a:path>
              <a:path w="9144000" h="709929">
                <a:moveTo>
                  <a:pt x="1386586" y="375919"/>
                </a:moveTo>
                <a:lnTo>
                  <a:pt x="1348105" y="375919"/>
                </a:lnTo>
                <a:lnTo>
                  <a:pt x="1348105" y="383539"/>
                </a:lnTo>
                <a:lnTo>
                  <a:pt x="1349420" y="385931"/>
                </a:lnTo>
                <a:lnTo>
                  <a:pt x="1349502" y="388619"/>
                </a:lnTo>
                <a:lnTo>
                  <a:pt x="1348105" y="389889"/>
                </a:lnTo>
                <a:lnTo>
                  <a:pt x="1382395" y="389889"/>
                </a:lnTo>
                <a:lnTo>
                  <a:pt x="1382321" y="395411"/>
                </a:lnTo>
                <a:lnTo>
                  <a:pt x="1381125" y="402589"/>
                </a:lnTo>
                <a:lnTo>
                  <a:pt x="1381125" y="410209"/>
                </a:lnTo>
                <a:lnTo>
                  <a:pt x="1378331" y="414019"/>
                </a:lnTo>
                <a:lnTo>
                  <a:pt x="1375536" y="420369"/>
                </a:lnTo>
                <a:lnTo>
                  <a:pt x="1372870" y="424179"/>
                </a:lnTo>
                <a:lnTo>
                  <a:pt x="1398805" y="424179"/>
                </a:lnTo>
                <a:lnTo>
                  <a:pt x="1404429" y="414019"/>
                </a:lnTo>
                <a:lnTo>
                  <a:pt x="1415415" y="393699"/>
                </a:lnTo>
                <a:lnTo>
                  <a:pt x="1387983" y="393699"/>
                </a:lnTo>
                <a:lnTo>
                  <a:pt x="1387942" y="385931"/>
                </a:lnTo>
                <a:lnTo>
                  <a:pt x="1386616" y="381111"/>
                </a:lnTo>
                <a:lnTo>
                  <a:pt x="1386586" y="375919"/>
                </a:lnTo>
                <a:close/>
              </a:path>
              <a:path w="9144000" h="709929">
                <a:moveTo>
                  <a:pt x="1762887" y="387349"/>
                </a:moveTo>
                <a:lnTo>
                  <a:pt x="1757299" y="387349"/>
                </a:lnTo>
                <a:lnTo>
                  <a:pt x="1760093" y="389889"/>
                </a:lnTo>
                <a:lnTo>
                  <a:pt x="1760093" y="392429"/>
                </a:lnTo>
                <a:lnTo>
                  <a:pt x="1761489" y="394969"/>
                </a:lnTo>
                <a:lnTo>
                  <a:pt x="1760442" y="401319"/>
                </a:lnTo>
                <a:lnTo>
                  <a:pt x="1757299" y="424179"/>
                </a:lnTo>
                <a:lnTo>
                  <a:pt x="1941322" y="424179"/>
                </a:lnTo>
                <a:lnTo>
                  <a:pt x="1941322" y="422909"/>
                </a:lnTo>
                <a:lnTo>
                  <a:pt x="1867154" y="422909"/>
                </a:lnTo>
                <a:lnTo>
                  <a:pt x="1865883" y="419099"/>
                </a:lnTo>
                <a:lnTo>
                  <a:pt x="1863089" y="415289"/>
                </a:lnTo>
                <a:lnTo>
                  <a:pt x="1861693" y="411479"/>
                </a:lnTo>
                <a:lnTo>
                  <a:pt x="1859026" y="406399"/>
                </a:lnTo>
                <a:lnTo>
                  <a:pt x="1821942" y="406399"/>
                </a:lnTo>
                <a:lnTo>
                  <a:pt x="1820545" y="405129"/>
                </a:lnTo>
                <a:lnTo>
                  <a:pt x="1820545" y="402589"/>
                </a:lnTo>
                <a:lnTo>
                  <a:pt x="1819148" y="401319"/>
                </a:lnTo>
                <a:lnTo>
                  <a:pt x="1819148" y="397509"/>
                </a:lnTo>
                <a:lnTo>
                  <a:pt x="1806829" y="397509"/>
                </a:lnTo>
                <a:lnTo>
                  <a:pt x="1802638" y="393699"/>
                </a:lnTo>
                <a:lnTo>
                  <a:pt x="1799970" y="389889"/>
                </a:lnTo>
                <a:lnTo>
                  <a:pt x="1762887" y="389889"/>
                </a:lnTo>
                <a:lnTo>
                  <a:pt x="1762887" y="387349"/>
                </a:lnTo>
                <a:close/>
              </a:path>
              <a:path w="9144000" h="709929">
                <a:moveTo>
                  <a:pt x="1994916" y="416559"/>
                </a:moveTo>
                <a:lnTo>
                  <a:pt x="1942719" y="416559"/>
                </a:lnTo>
                <a:lnTo>
                  <a:pt x="1942719" y="422909"/>
                </a:lnTo>
                <a:lnTo>
                  <a:pt x="1941322" y="424179"/>
                </a:lnTo>
                <a:lnTo>
                  <a:pt x="1993519" y="424179"/>
                </a:lnTo>
                <a:lnTo>
                  <a:pt x="1993569" y="422680"/>
                </a:lnTo>
                <a:lnTo>
                  <a:pt x="1994916" y="416559"/>
                </a:lnTo>
                <a:close/>
              </a:path>
              <a:path w="9144000" h="709929">
                <a:moveTo>
                  <a:pt x="4667250" y="384809"/>
                </a:moveTo>
                <a:lnTo>
                  <a:pt x="4670044" y="391159"/>
                </a:lnTo>
                <a:lnTo>
                  <a:pt x="4674108" y="405129"/>
                </a:lnTo>
                <a:lnTo>
                  <a:pt x="4672711" y="407669"/>
                </a:lnTo>
                <a:lnTo>
                  <a:pt x="4672632" y="411715"/>
                </a:lnTo>
                <a:lnTo>
                  <a:pt x="4671441" y="415289"/>
                </a:lnTo>
                <a:lnTo>
                  <a:pt x="4670044" y="419099"/>
                </a:lnTo>
                <a:lnTo>
                  <a:pt x="4670044" y="421639"/>
                </a:lnTo>
                <a:lnTo>
                  <a:pt x="4668647" y="424179"/>
                </a:lnTo>
                <a:lnTo>
                  <a:pt x="4690618" y="424179"/>
                </a:lnTo>
                <a:lnTo>
                  <a:pt x="4690618" y="421639"/>
                </a:lnTo>
                <a:lnTo>
                  <a:pt x="4692015" y="415289"/>
                </a:lnTo>
                <a:lnTo>
                  <a:pt x="4692015" y="408939"/>
                </a:lnTo>
                <a:lnTo>
                  <a:pt x="4679569" y="408939"/>
                </a:lnTo>
                <a:lnTo>
                  <a:pt x="4678299" y="407669"/>
                </a:lnTo>
                <a:lnTo>
                  <a:pt x="4678299" y="406399"/>
                </a:lnTo>
                <a:lnTo>
                  <a:pt x="4676902" y="403859"/>
                </a:lnTo>
                <a:lnTo>
                  <a:pt x="4676902" y="400049"/>
                </a:lnTo>
                <a:lnTo>
                  <a:pt x="4675505" y="400049"/>
                </a:lnTo>
                <a:lnTo>
                  <a:pt x="4670044" y="389889"/>
                </a:lnTo>
                <a:lnTo>
                  <a:pt x="4667250" y="384809"/>
                </a:lnTo>
                <a:close/>
              </a:path>
              <a:path w="9144000" h="709929">
                <a:moveTo>
                  <a:pt x="4808728" y="306069"/>
                </a:moveTo>
                <a:lnTo>
                  <a:pt x="4810593" y="315006"/>
                </a:lnTo>
                <a:lnTo>
                  <a:pt x="4815586" y="344169"/>
                </a:lnTo>
                <a:lnTo>
                  <a:pt x="4814189" y="350519"/>
                </a:lnTo>
                <a:lnTo>
                  <a:pt x="4814118" y="358649"/>
                </a:lnTo>
                <a:lnTo>
                  <a:pt x="4811964" y="374649"/>
                </a:lnTo>
                <a:lnTo>
                  <a:pt x="4810849" y="387611"/>
                </a:lnTo>
                <a:lnTo>
                  <a:pt x="4810125" y="393699"/>
                </a:lnTo>
                <a:lnTo>
                  <a:pt x="4808728" y="394969"/>
                </a:lnTo>
                <a:lnTo>
                  <a:pt x="4808728" y="396239"/>
                </a:lnTo>
                <a:lnTo>
                  <a:pt x="4808029" y="398144"/>
                </a:lnTo>
                <a:lnTo>
                  <a:pt x="4810589" y="406540"/>
                </a:lnTo>
                <a:lnTo>
                  <a:pt x="4812792" y="415289"/>
                </a:lnTo>
                <a:lnTo>
                  <a:pt x="4811395" y="419099"/>
                </a:lnTo>
                <a:lnTo>
                  <a:pt x="4810125" y="421639"/>
                </a:lnTo>
                <a:lnTo>
                  <a:pt x="4808728" y="424179"/>
                </a:lnTo>
                <a:lnTo>
                  <a:pt x="4974844" y="424179"/>
                </a:lnTo>
                <a:lnTo>
                  <a:pt x="4976241" y="421639"/>
                </a:lnTo>
                <a:lnTo>
                  <a:pt x="4976241" y="419099"/>
                </a:lnTo>
                <a:lnTo>
                  <a:pt x="4979557" y="402589"/>
                </a:lnTo>
                <a:lnTo>
                  <a:pt x="4982241" y="389889"/>
                </a:lnTo>
                <a:lnTo>
                  <a:pt x="4983475" y="383539"/>
                </a:lnTo>
                <a:lnTo>
                  <a:pt x="4881499" y="383539"/>
                </a:lnTo>
                <a:lnTo>
                  <a:pt x="4881499" y="373379"/>
                </a:lnTo>
                <a:lnTo>
                  <a:pt x="4836160" y="373379"/>
                </a:lnTo>
                <a:lnTo>
                  <a:pt x="4836160" y="356869"/>
                </a:lnTo>
                <a:lnTo>
                  <a:pt x="4827905" y="356869"/>
                </a:lnTo>
                <a:lnTo>
                  <a:pt x="4825077" y="350519"/>
                </a:lnTo>
                <a:lnTo>
                  <a:pt x="4822526" y="342632"/>
                </a:lnTo>
                <a:lnTo>
                  <a:pt x="4820421" y="336549"/>
                </a:lnTo>
                <a:lnTo>
                  <a:pt x="4818380" y="331469"/>
                </a:lnTo>
                <a:lnTo>
                  <a:pt x="4818380" y="330199"/>
                </a:lnTo>
                <a:lnTo>
                  <a:pt x="4814514" y="320039"/>
                </a:lnTo>
                <a:lnTo>
                  <a:pt x="4811352" y="312174"/>
                </a:lnTo>
                <a:lnTo>
                  <a:pt x="4808728" y="306069"/>
                </a:lnTo>
                <a:close/>
              </a:path>
              <a:path w="9144000" h="709929">
                <a:moveTo>
                  <a:pt x="6844477" y="388619"/>
                </a:moveTo>
                <a:lnTo>
                  <a:pt x="6842506" y="388619"/>
                </a:lnTo>
                <a:lnTo>
                  <a:pt x="6845173" y="394969"/>
                </a:lnTo>
                <a:lnTo>
                  <a:pt x="6846570" y="402589"/>
                </a:lnTo>
                <a:lnTo>
                  <a:pt x="6849277" y="409975"/>
                </a:lnTo>
                <a:lnTo>
                  <a:pt x="6849364" y="412749"/>
                </a:lnTo>
                <a:lnTo>
                  <a:pt x="6850760" y="414019"/>
                </a:lnTo>
                <a:lnTo>
                  <a:pt x="6847967" y="420369"/>
                </a:lnTo>
                <a:lnTo>
                  <a:pt x="6846570" y="424179"/>
                </a:lnTo>
                <a:lnTo>
                  <a:pt x="6850760" y="424179"/>
                </a:lnTo>
                <a:lnTo>
                  <a:pt x="6850845" y="422680"/>
                </a:lnTo>
                <a:lnTo>
                  <a:pt x="6852158" y="419099"/>
                </a:lnTo>
                <a:lnTo>
                  <a:pt x="6901560" y="419099"/>
                </a:lnTo>
                <a:lnTo>
                  <a:pt x="6901560" y="416559"/>
                </a:lnTo>
                <a:lnTo>
                  <a:pt x="6882257" y="416559"/>
                </a:lnTo>
                <a:lnTo>
                  <a:pt x="6882257" y="414019"/>
                </a:lnTo>
                <a:lnTo>
                  <a:pt x="6856222" y="414019"/>
                </a:lnTo>
                <a:lnTo>
                  <a:pt x="6852935" y="406399"/>
                </a:lnTo>
                <a:lnTo>
                  <a:pt x="6845792" y="391159"/>
                </a:lnTo>
                <a:lnTo>
                  <a:pt x="6844477" y="388619"/>
                </a:lnTo>
                <a:close/>
              </a:path>
              <a:path w="9144000" h="709929">
                <a:moveTo>
                  <a:pt x="8022082" y="422909"/>
                </a:moveTo>
                <a:lnTo>
                  <a:pt x="8001508" y="422909"/>
                </a:lnTo>
                <a:lnTo>
                  <a:pt x="8001508" y="424179"/>
                </a:lnTo>
                <a:lnTo>
                  <a:pt x="8022082" y="424179"/>
                </a:lnTo>
                <a:lnTo>
                  <a:pt x="8022082" y="422909"/>
                </a:lnTo>
                <a:close/>
              </a:path>
              <a:path w="9144000" h="709929">
                <a:moveTo>
                  <a:pt x="1881645" y="387349"/>
                </a:moveTo>
                <a:lnTo>
                  <a:pt x="1854835" y="387349"/>
                </a:lnTo>
                <a:lnTo>
                  <a:pt x="1857978" y="394969"/>
                </a:lnTo>
                <a:lnTo>
                  <a:pt x="1861216" y="401319"/>
                </a:lnTo>
                <a:lnTo>
                  <a:pt x="1864693" y="408939"/>
                </a:lnTo>
                <a:lnTo>
                  <a:pt x="1868551" y="416559"/>
                </a:lnTo>
                <a:lnTo>
                  <a:pt x="1868551" y="421639"/>
                </a:lnTo>
                <a:lnTo>
                  <a:pt x="1867154" y="422909"/>
                </a:lnTo>
                <a:lnTo>
                  <a:pt x="1941322" y="422909"/>
                </a:lnTo>
                <a:lnTo>
                  <a:pt x="1941322" y="416559"/>
                </a:lnTo>
                <a:lnTo>
                  <a:pt x="1994916" y="416559"/>
                </a:lnTo>
                <a:lnTo>
                  <a:pt x="1994916" y="415289"/>
                </a:lnTo>
                <a:lnTo>
                  <a:pt x="1985264" y="415289"/>
                </a:lnTo>
                <a:lnTo>
                  <a:pt x="1983994" y="412749"/>
                </a:lnTo>
                <a:lnTo>
                  <a:pt x="1915287" y="412749"/>
                </a:lnTo>
                <a:lnTo>
                  <a:pt x="1915359" y="408939"/>
                </a:lnTo>
                <a:lnTo>
                  <a:pt x="1889125" y="408939"/>
                </a:lnTo>
                <a:lnTo>
                  <a:pt x="1887855" y="407669"/>
                </a:lnTo>
                <a:lnTo>
                  <a:pt x="1887855" y="406399"/>
                </a:lnTo>
                <a:lnTo>
                  <a:pt x="1886458" y="405129"/>
                </a:lnTo>
                <a:lnTo>
                  <a:pt x="1885061" y="405129"/>
                </a:lnTo>
                <a:lnTo>
                  <a:pt x="1885061" y="403859"/>
                </a:lnTo>
                <a:lnTo>
                  <a:pt x="1883664" y="402589"/>
                </a:lnTo>
                <a:lnTo>
                  <a:pt x="1883664" y="401319"/>
                </a:lnTo>
                <a:lnTo>
                  <a:pt x="1882267" y="400049"/>
                </a:lnTo>
                <a:lnTo>
                  <a:pt x="1882267" y="397509"/>
                </a:lnTo>
                <a:lnTo>
                  <a:pt x="1880997" y="396239"/>
                </a:lnTo>
                <a:lnTo>
                  <a:pt x="1881645" y="387349"/>
                </a:lnTo>
                <a:close/>
              </a:path>
              <a:path w="9144000" h="709929">
                <a:moveTo>
                  <a:pt x="3475228" y="406399"/>
                </a:moveTo>
                <a:lnTo>
                  <a:pt x="3445129" y="406399"/>
                </a:lnTo>
                <a:lnTo>
                  <a:pt x="3445129" y="407669"/>
                </a:lnTo>
                <a:lnTo>
                  <a:pt x="3446399" y="408939"/>
                </a:lnTo>
                <a:lnTo>
                  <a:pt x="3446399" y="411479"/>
                </a:lnTo>
                <a:lnTo>
                  <a:pt x="3443732" y="415289"/>
                </a:lnTo>
                <a:lnTo>
                  <a:pt x="3440938" y="419099"/>
                </a:lnTo>
                <a:lnTo>
                  <a:pt x="3438271" y="422909"/>
                </a:lnTo>
                <a:lnTo>
                  <a:pt x="3467100" y="422909"/>
                </a:lnTo>
                <a:lnTo>
                  <a:pt x="3467100" y="421639"/>
                </a:lnTo>
                <a:lnTo>
                  <a:pt x="3468370" y="420369"/>
                </a:lnTo>
                <a:lnTo>
                  <a:pt x="3538474" y="420369"/>
                </a:lnTo>
                <a:lnTo>
                  <a:pt x="3537426" y="416559"/>
                </a:lnTo>
                <a:lnTo>
                  <a:pt x="3476625" y="416559"/>
                </a:lnTo>
                <a:lnTo>
                  <a:pt x="3475306" y="414163"/>
                </a:lnTo>
                <a:lnTo>
                  <a:pt x="3475228" y="411479"/>
                </a:lnTo>
                <a:lnTo>
                  <a:pt x="3473958" y="408939"/>
                </a:lnTo>
                <a:lnTo>
                  <a:pt x="3475228" y="407669"/>
                </a:lnTo>
                <a:lnTo>
                  <a:pt x="3475228" y="406399"/>
                </a:lnTo>
                <a:close/>
              </a:path>
              <a:path w="9144000" h="709929">
                <a:moveTo>
                  <a:pt x="5996559" y="241299"/>
                </a:moveTo>
                <a:lnTo>
                  <a:pt x="5995662" y="248919"/>
                </a:lnTo>
                <a:lnTo>
                  <a:pt x="5993479" y="271779"/>
                </a:lnTo>
                <a:lnTo>
                  <a:pt x="5990772" y="304799"/>
                </a:lnTo>
                <a:lnTo>
                  <a:pt x="5988304" y="349249"/>
                </a:lnTo>
                <a:lnTo>
                  <a:pt x="5987476" y="361949"/>
                </a:lnTo>
                <a:lnTo>
                  <a:pt x="5986310" y="387611"/>
                </a:lnTo>
                <a:lnTo>
                  <a:pt x="5985637" y="400049"/>
                </a:lnTo>
                <a:lnTo>
                  <a:pt x="5981446" y="407669"/>
                </a:lnTo>
                <a:lnTo>
                  <a:pt x="5978779" y="415289"/>
                </a:lnTo>
                <a:lnTo>
                  <a:pt x="5975985" y="422909"/>
                </a:lnTo>
                <a:lnTo>
                  <a:pt x="5984240" y="422909"/>
                </a:lnTo>
                <a:lnTo>
                  <a:pt x="5984322" y="416259"/>
                </a:lnTo>
                <a:lnTo>
                  <a:pt x="5985572" y="411715"/>
                </a:lnTo>
                <a:lnTo>
                  <a:pt x="5985637" y="407669"/>
                </a:lnTo>
                <a:lnTo>
                  <a:pt x="5986907" y="402589"/>
                </a:lnTo>
                <a:lnTo>
                  <a:pt x="5989701" y="392429"/>
                </a:lnTo>
                <a:lnTo>
                  <a:pt x="6014466" y="392429"/>
                </a:lnTo>
                <a:lnTo>
                  <a:pt x="6014466" y="374649"/>
                </a:lnTo>
                <a:lnTo>
                  <a:pt x="6006211" y="374649"/>
                </a:lnTo>
                <a:lnTo>
                  <a:pt x="6005992" y="368299"/>
                </a:lnTo>
                <a:lnTo>
                  <a:pt x="6005128" y="356869"/>
                </a:lnTo>
                <a:lnTo>
                  <a:pt x="6005004" y="354806"/>
                </a:lnTo>
                <a:lnTo>
                  <a:pt x="6004814" y="349249"/>
                </a:lnTo>
                <a:lnTo>
                  <a:pt x="6002345" y="304799"/>
                </a:lnTo>
                <a:lnTo>
                  <a:pt x="5999638" y="271779"/>
                </a:lnTo>
                <a:lnTo>
                  <a:pt x="5997455" y="248919"/>
                </a:lnTo>
                <a:lnTo>
                  <a:pt x="5996559" y="241299"/>
                </a:lnTo>
                <a:close/>
              </a:path>
              <a:path w="9144000" h="709929">
                <a:moveTo>
                  <a:pt x="6663944" y="354329"/>
                </a:moveTo>
                <a:lnTo>
                  <a:pt x="6663944" y="355599"/>
                </a:lnTo>
                <a:lnTo>
                  <a:pt x="6665341" y="359409"/>
                </a:lnTo>
                <a:lnTo>
                  <a:pt x="6663505" y="368299"/>
                </a:lnTo>
                <a:lnTo>
                  <a:pt x="6662077" y="377274"/>
                </a:lnTo>
                <a:lnTo>
                  <a:pt x="6660779" y="388619"/>
                </a:lnTo>
                <a:lnTo>
                  <a:pt x="6659977" y="395411"/>
                </a:lnTo>
                <a:lnTo>
                  <a:pt x="6659880" y="408939"/>
                </a:lnTo>
                <a:lnTo>
                  <a:pt x="6658483" y="412749"/>
                </a:lnTo>
                <a:lnTo>
                  <a:pt x="6657085" y="419099"/>
                </a:lnTo>
                <a:lnTo>
                  <a:pt x="6655689" y="422909"/>
                </a:lnTo>
                <a:lnTo>
                  <a:pt x="6679755" y="422909"/>
                </a:lnTo>
                <a:lnTo>
                  <a:pt x="6679057" y="421639"/>
                </a:lnTo>
                <a:lnTo>
                  <a:pt x="6679057" y="416559"/>
                </a:lnTo>
                <a:lnTo>
                  <a:pt x="6680375" y="414163"/>
                </a:lnTo>
                <a:lnTo>
                  <a:pt x="6680454" y="408939"/>
                </a:lnTo>
                <a:lnTo>
                  <a:pt x="6720332" y="408939"/>
                </a:lnTo>
                <a:lnTo>
                  <a:pt x="6720332" y="405129"/>
                </a:lnTo>
                <a:lnTo>
                  <a:pt x="6688708" y="405129"/>
                </a:lnTo>
                <a:lnTo>
                  <a:pt x="6688708" y="400049"/>
                </a:lnTo>
                <a:lnTo>
                  <a:pt x="6685915" y="393699"/>
                </a:lnTo>
                <a:lnTo>
                  <a:pt x="6684518" y="387349"/>
                </a:lnTo>
                <a:lnTo>
                  <a:pt x="6685573" y="379680"/>
                </a:lnTo>
                <a:lnTo>
                  <a:pt x="6687079" y="370839"/>
                </a:lnTo>
                <a:lnTo>
                  <a:pt x="6670802" y="370839"/>
                </a:lnTo>
                <a:lnTo>
                  <a:pt x="6670802" y="358139"/>
                </a:lnTo>
                <a:lnTo>
                  <a:pt x="6665341" y="358139"/>
                </a:lnTo>
                <a:lnTo>
                  <a:pt x="6663944" y="354329"/>
                </a:lnTo>
                <a:close/>
              </a:path>
              <a:path w="9144000" h="709929">
                <a:moveTo>
                  <a:pt x="6841108" y="406399"/>
                </a:moveTo>
                <a:lnTo>
                  <a:pt x="6832854" y="406399"/>
                </a:lnTo>
                <a:lnTo>
                  <a:pt x="6831457" y="411479"/>
                </a:lnTo>
                <a:lnTo>
                  <a:pt x="6831457" y="416559"/>
                </a:lnTo>
                <a:lnTo>
                  <a:pt x="6830186" y="422909"/>
                </a:lnTo>
                <a:lnTo>
                  <a:pt x="6846220" y="422909"/>
                </a:lnTo>
                <a:lnTo>
                  <a:pt x="6845173" y="419099"/>
                </a:lnTo>
                <a:lnTo>
                  <a:pt x="6842506" y="412749"/>
                </a:lnTo>
                <a:lnTo>
                  <a:pt x="6841108" y="407669"/>
                </a:lnTo>
                <a:lnTo>
                  <a:pt x="6841108" y="406399"/>
                </a:lnTo>
                <a:close/>
              </a:path>
              <a:path w="9144000" h="709929">
                <a:moveTo>
                  <a:pt x="7302150" y="400049"/>
                </a:moveTo>
                <a:lnTo>
                  <a:pt x="7275068" y="400049"/>
                </a:lnTo>
                <a:lnTo>
                  <a:pt x="7276465" y="406399"/>
                </a:lnTo>
                <a:lnTo>
                  <a:pt x="7276487" y="414163"/>
                </a:lnTo>
                <a:lnTo>
                  <a:pt x="7277861" y="422909"/>
                </a:lnTo>
                <a:lnTo>
                  <a:pt x="7308359" y="422909"/>
                </a:lnTo>
                <a:lnTo>
                  <a:pt x="7307326" y="420369"/>
                </a:lnTo>
                <a:lnTo>
                  <a:pt x="7301103" y="407669"/>
                </a:lnTo>
                <a:lnTo>
                  <a:pt x="7302150" y="400049"/>
                </a:lnTo>
                <a:close/>
              </a:path>
              <a:path w="9144000" h="709929">
                <a:moveTo>
                  <a:pt x="7335520" y="391159"/>
                </a:moveTo>
                <a:lnTo>
                  <a:pt x="7335520" y="393699"/>
                </a:lnTo>
                <a:lnTo>
                  <a:pt x="7334821" y="394334"/>
                </a:lnTo>
                <a:lnTo>
                  <a:pt x="7334227" y="395955"/>
                </a:lnTo>
                <a:lnTo>
                  <a:pt x="7334210" y="397509"/>
                </a:lnTo>
                <a:lnTo>
                  <a:pt x="7337983" y="406540"/>
                </a:lnTo>
                <a:lnTo>
                  <a:pt x="7345045" y="422909"/>
                </a:lnTo>
                <a:lnTo>
                  <a:pt x="7345377" y="422154"/>
                </a:lnTo>
                <a:lnTo>
                  <a:pt x="7341679" y="411479"/>
                </a:lnTo>
                <a:lnTo>
                  <a:pt x="7335520" y="391159"/>
                </a:lnTo>
                <a:close/>
              </a:path>
              <a:path w="9144000" h="709929">
                <a:moveTo>
                  <a:pt x="8360600" y="421639"/>
                </a:moveTo>
                <a:lnTo>
                  <a:pt x="8293989" y="421639"/>
                </a:lnTo>
                <a:lnTo>
                  <a:pt x="8293989" y="422909"/>
                </a:lnTo>
                <a:lnTo>
                  <a:pt x="8360949" y="422909"/>
                </a:lnTo>
                <a:lnTo>
                  <a:pt x="8360600" y="421639"/>
                </a:lnTo>
                <a:close/>
              </a:path>
              <a:path w="9144000" h="709929">
                <a:moveTo>
                  <a:pt x="3668547" y="410209"/>
                </a:moveTo>
                <a:lnTo>
                  <a:pt x="3601592" y="410209"/>
                </a:lnTo>
                <a:lnTo>
                  <a:pt x="3604387" y="415289"/>
                </a:lnTo>
                <a:lnTo>
                  <a:pt x="3604387" y="420369"/>
                </a:lnTo>
                <a:lnTo>
                  <a:pt x="3602990" y="421639"/>
                </a:lnTo>
                <a:lnTo>
                  <a:pt x="3668972" y="421639"/>
                </a:lnTo>
                <a:lnTo>
                  <a:pt x="3667505" y="412749"/>
                </a:lnTo>
                <a:lnTo>
                  <a:pt x="3668547" y="410209"/>
                </a:lnTo>
                <a:close/>
              </a:path>
              <a:path w="9144000" h="709929">
                <a:moveTo>
                  <a:pt x="4661789" y="412749"/>
                </a:moveTo>
                <a:lnTo>
                  <a:pt x="4660392" y="415289"/>
                </a:lnTo>
                <a:lnTo>
                  <a:pt x="4656328" y="421639"/>
                </a:lnTo>
                <a:lnTo>
                  <a:pt x="4658529" y="421639"/>
                </a:lnTo>
                <a:lnTo>
                  <a:pt x="4661789" y="412749"/>
                </a:lnTo>
                <a:close/>
              </a:path>
              <a:path w="9144000" h="709929">
                <a:moveTo>
                  <a:pt x="7523607" y="405129"/>
                </a:moveTo>
                <a:lnTo>
                  <a:pt x="7500239" y="405129"/>
                </a:lnTo>
                <a:lnTo>
                  <a:pt x="7501635" y="407669"/>
                </a:lnTo>
                <a:lnTo>
                  <a:pt x="7501635" y="410209"/>
                </a:lnTo>
                <a:lnTo>
                  <a:pt x="7503033" y="412749"/>
                </a:lnTo>
                <a:lnTo>
                  <a:pt x="7498842" y="421639"/>
                </a:lnTo>
                <a:lnTo>
                  <a:pt x="7534300" y="421639"/>
                </a:lnTo>
                <a:lnTo>
                  <a:pt x="7535926" y="419099"/>
                </a:lnTo>
                <a:lnTo>
                  <a:pt x="7537323" y="416559"/>
                </a:lnTo>
                <a:lnTo>
                  <a:pt x="7525004" y="416559"/>
                </a:lnTo>
                <a:lnTo>
                  <a:pt x="7525004" y="412749"/>
                </a:lnTo>
                <a:lnTo>
                  <a:pt x="7523607" y="407669"/>
                </a:lnTo>
                <a:lnTo>
                  <a:pt x="7523607" y="405129"/>
                </a:lnTo>
                <a:close/>
              </a:path>
              <a:path w="9144000" h="709929">
                <a:moveTo>
                  <a:pt x="7607727" y="416259"/>
                </a:moveTo>
                <a:lnTo>
                  <a:pt x="7607427" y="416559"/>
                </a:lnTo>
                <a:lnTo>
                  <a:pt x="7604633" y="421639"/>
                </a:lnTo>
                <a:lnTo>
                  <a:pt x="7609105" y="421639"/>
                </a:lnTo>
                <a:lnTo>
                  <a:pt x="7607833" y="416559"/>
                </a:lnTo>
                <a:lnTo>
                  <a:pt x="7607727" y="416259"/>
                </a:lnTo>
                <a:close/>
              </a:path>
              <a:path w="9144000" h="709929">
                <a:moveTo>
                  <a:pt x="2299654" y="397509"/>
                </a:moveTo>
                <a:lnTo>
                  <a:pt x="2209165" y="397509"/>
                </a:lnTo>
                <a:lnTo>
                  <a:pt x="2210562" y="402589"/>
                </a:lnTo>
                <a:lnTo>
                  <a:pt x="2211959" y="405129"/>
                </a:lnTo>
                <a:lnTo>
                  <a:pt x="2211872" y="411715"/>
                </a:lnTo>
                <a:lnTo>
                  <a:pt x="2210562" y="415289"/>
                </a:lnTo>
                <a:lnTo>
                  <a:pt x="2210562" y="420369"/>
                </a:lnTo>
                <a:lnTo>
                  <a:pt x="2293556" y="420369"/>
                </a:lnTo>
                <a:lnTo>
                  <a:pt x="2294255" y="419099"/>
                </a:lnTo>
                <a:lnTo>
                  <a:pt x="2294255" y="414019"/>
                </a:lnTo>
                <a:lnTo>
                  <a:pt x="2298430" y="401319"/>
                </a:lnTo>
                <a:lnTo>
                  <a:pt x="2299654" y="397509"/>
                </a:lnTo>
                <a:close/>
              </a:path>
              <a:path w="9144000" h="709929">
                <a:moveTo>
                  <a:pt x="4112169" y="407669"/>
                </a:moveTo>
                <a:lnTo>
                  <a:pt x="4065778" y="407669"/>
                </a:lnTo>
                <a:lnTo>
                  <a:pt x="4065778" y="412749"/>
                </a:lnTo>
                <a:lnTo>
                  <a:pt x="4067064" y="416259"/>
                </a:lnTo>
                <a:lnTo>
                  <a:pt x="4067175" y="419099"/>
                </a:lnTo>
                <a:lnTo>
                  <a:pt x="4065778" y="420369"/>
                </a:lnTo>
                <a:lnTo>
                  <a:pt x="4119250" y="420369"/>
                </a:lnTo>
                <a:lnTo>
                  <a:pt x="4113672" y="410209"/>
                </a:lnTo>
                <a:lnTo>
                  <a:pt x="4112169" y="407669"/>
                </a:lnTo>
                <a:close/>
              </a:path>
              <a:path w="9144000" h="709929">
                <a:moveTo>
                  <a:pt x="5626842" y="397509"/>
                </a:moveTo>
                <a:lnTo>
                  <a:pt x="5613400" y="397509"/>
                </a:lnTo>
                <a:lnTo>
                  <a:pt x="5613400" y="408939"/>
                </a:lnTo>
                <a:lnTo>
                  <a:pt x="5614797" y="414019"/>
                </a:lnTo>
                <a:lnTo>
                  <a:pt x="5614797" y="419099"/>
                </a:lnTo>
                <a:lnTo>
                  <a:pt x="5613400" y="420369"/>
                </a:lnTo>
                <a:lnTo>
                  <a:pt x="5631307" y="420369"/>
                </a:lnTo>
                <a:lnTo>
                  <a:pt x="5629453" y="411479"/>
                </a:lnTo>
                <a:lnTo>
                  <a:pt x="5628005" y="405129"/>
                </a:lnTo>
                <a:lnTo>
                  <a:pt x="5626842" y="397509"/>
                </a:lnTo>
                <a:close/>
              </a:path>
              <a:path w="9144000" h="709929">
                <a:moveTo>
                  <a:pt x="6563741" y="363219"/>
                </a:moveTo>
                <a:lnTo>
                  <a:pt x="6562344" y="364489"/>
                </a:lnTo>
                <a:lnTo>
                  <a:pt x="6562344" y="365759"/>
                </a:lnTo>
                <a:lnTo>
                  <a:pt x="6560947" y="368299"/>
                </a:lnTo>
                <a:lnTo>
                  <a:pt x="6558280" y="369569"/>
                </a:lnTo>
                <a:lnTo>
                  <a:pt x="6556883" y="372109"/>
                </a:lnTo>
                <a:lnTo>
                  <a:pt x="6570599" y="372109"/>
                </a:lnTo>
                <a:lnTo>
                  <a:pt x="6573439" y="381111"/>
                </a:lnTo>
                <a:lnTo>
                  <a:pt x="6576059" y="387349"/>
                </a:lnTo>
                <a:lnTo>
                  <a:pt x="6577457" y="394969"/>
                </a:lnTo>
                <a:lnTo>
                  <a:pt x="6580251" y="407669"/>
                </a:lnTo>
                <a:lnTo>
                  <a:pt x="6581521" y="412749"/>
                </a:lnTo>
                <a:lnTo>
                  <a:pt x="6581521" y="420369"/>
                </a:lnTo>
                <a:lnTo>
                  <a:pt x="6609080" y="420369"/>
                </a:lnTo>
                <a:lnTo>
                  <a:pt x="6609080" y="394969"/>
                </a:lnTo>
                <a:lnTo>
                  <a:pt x="6610350" y="392429"/>
                </a:lnTo>
                <a:lnTo>
                  <a:pt x="6611747" y="389889"/>
                </a:lnTo>
                <a:lnTo>
                  <a:pt x="6607683" y="389889"/>
                </a:lnTo>
                <a:lnTo>
                  <a:pt x="6607683" y="380999"/>
                </a:lnTo>
                <a:lnTo>
                  <a:pt x="6582918" y="380999"/>
                </a:lnTo>
                <a:lnTo>
                  <a:pt x="6580251" y="374649"/>
                </a:lnTo>
                <a:lnTo>
                  <a:pt x="6576758" y="368299"/>
                </a:lnTo>
                <a:lnTo>
                  <a:pt x="6566408" y="368299"/>
                </a:lnTo>
                <a:lnTo>
                  <a:pt x="6566314" y="366896"/>
                </a:lnTo>
                <a:lnTo>
                  <a:pt x="6563741" y="363219"/>
                </a:lnTo>
                <a:close/>
              </a:path>
              <a:path w="9144000" h="709929">
                <a:moveTo>
                  <a:pt x="9113901" y="253999"/>
                </a:moveTo>
                <a:lnTo>
                  <a:pt x="9093178" y="294639"/>
                </a:lnTo>
                <a:lnTo>
                  <a:pt x="9088537" y="303944"/>
                </a:lnTo>
                <a:lnTo>
                  <a:pt x="9083800" y="313689"/>
                </a:lnTo>
                <a:lnTo>
                  <a:pt x="9072626" y="335279"/>
                </a:lnTo>
                <a:lnTo>
                  <a:pt x="9070014" y="341629"/>
                </a:lnTo>
                <a:lnTo>
                  <a:pt x="9063736" y="355599"/>
                </a:lnTo>
                <a:lnTo>
                  <a:pt x="9061640" y="360679"/>
                </a:lnTo>
                <a:lnTo>
                  <a:pt x="9059021" y="368299"/>
                </a:lnTo>
                <a:lnTo>
                  <a:pt x="9056116" y="374649"/>
                </a:lnTo>
                <a:lnTo>
                  <a:pt x="9051801" y="386079"/>
                </a:lnTo>
                <a:lnTo>
                  <a:pt x="9047226" y="396239"/>
                </a:lnTo>
                <a:lnTo>
                  <a:pt x="9042650" y="407669"/>
                </a:lnTo>
                <a:lnTo>
                  <a:pt x="9038336" y="420369"/>
                </a:lnTo>
                <a:lnTo>
                  <a:pt x="9061134" y="420369"/>
                </a:lnTo>
                <a:lnTo>
                  <a:pt x="9064422" y="409975"/>
                </a:lnTo>
                <a:lnTo>
                  <a:pt x="9068349" y="397301"/>
                </a:lnTo>
                <a:lnTo>
                  <a:pt x="9074502" y="375919"/>
                </a:lnTo>
                <a:lnTo>
                  <a:pt x="9076753" y="368299"/>
                </a:lnTo>
                <a:lnTo>
                  <a:pt x="9078805" y="360679"/>
                </a:lnTo>
                <a:lnTo>
                  <a:pt x="9081433" y="352713"/>
                </a:lnTo>
                <a:lnTo>
                  <a:pt x="9098206" y="303529"/>
                </a:lnTo>
                <a:lnTo>
                  <a:pt x="9102852" y="289559"/>
                </a:lnTo>
                <a:lnTo>
                  <a:pt x="9110948" y="262889"/>
                </a:lnTo>
                <a:lnTo>
                  <a:pt x="9113139" y="256539"/>
                </a:lnTo>
                <a:lnTo>
                  <a:pt x="9113901" y="253999"/>
                </a:lnTo>
                <a:close/>
              </a:path>
              <a:path w="9144000" h="709929">
                <a:moveTo>
                  <a:pt x="2114190" y="403859"/>
                </a:moveTo>
                <a:lnTo>
                  <a:pt x="2022348" y="403859"/>
                </a:lnTo>
                <a:lnTo>
                  <a:pt x="2023745" y="405129"/>
                </a:lnTo>
                <a:lnTo>
                  <a:pt x="2023745" y="406399"/>
                </a:lnTo>
                <a:lnTo>
                  <a:pt x="2026539" y="408939"/>
                </a:lnTo>
                <a:lnTo>
                  <a:pt x="2026539" y="410209"/>
                </a:lnTo>
                <a:lnTo>
                  <a:pt x="2027936" y="411479"/>
                </a:lnTo>
                <a:lnTo>
                  <a:pt x="2027936" y="419099"/>
                </a:lnTo>
                <a:lnTo>
                  <a:pt x="2177323" y="419099"/>
                </a:lnTo>
                <a:lnTo>
                  <a:pt x="2177208" y="415289"/>
                </a:lnTo>
                <a:lnTo>
                  <a:pt x="2150110" y="415289"/>
                </a:lnTo>
                <a:lnTo>
                  <a:pt x="2149159" y="411479"/>
                </a:lnTo>
                <a:lnTo>
                  <a:pt x="2114423" y="411479"/>
                </a:lnTo>
                <a:lnTo>
                  <a:pt x="2114423" y="405129"/>
                </a:lnTo>
                <a:lnTo>
                  <a:pt x="2114190" y="403859"/>
                </a:lnTo>
                <a:close/>
              </a:path>
              <a:path w="9144000" h="709929">
                <a:moveTo>
                  <a:pt x="2368423" y="388619"/>
                </a:moveTo>
                <a:lnTo>
                  <a:pt x="2368423" y="392429"/>
                </a:lnTo>
                <a:lnTo>
                  <a:pt x="2365355" y="411715"/>
                </a:lnTo>
                <a:lnTo>
                  <a:pt x="2364359" y="419099"/>
                </a:lnTo>
                <a:lnTo>
                  <a:pt x="2412165" y="419099"/>
                </a:lnTo>
                <a:lnTo>
                  <a:pt x="2413762" y="414019"/>
                </a:lnTo>
                <a:lnTo>
                  <a:pt x="2415159" y="411479"/>
                </a:lnTo>
                <a:lnTo>
                  <a:pt x="2416759" y="407669"/>
                </a:lnTo>
                <a:lnTo>
                  <a:pt x="2402840" y="407669"/>
                </a:lnTo>
                <a:lnTo>
                  <a:pt x="2402840" y="406399"/>
                </a:lnTo>
                <a:lnTo>
                  <a:pt x="2404110" y="400049"/>
                </a:lnTo>
                <a:lnTo>
                  <a:pt x="2406065" y="391159"/>
                </a:lnTo>
                <a:lnTo>
                  <a:pt x="2369820" y="391159"/>
                </a:lnTo>
                <a:lnTo>
                  <a:pt x="2369820" y="389889"/>
                </a:lnTo>
                <a:lnTo>
                  <a:pt x="2368423" y="388619"/>
                </a:lnTo>
                <a:close/>
              </a:path>
              <a:path w="9144000" h="709929">
                <a:moveTo>
                  <a:pt x="3321430" y="292099"/>
                </a:moveTo>
                <a:lnTo>
                  <a:pt x="3314573" y="292099"/>
                </a:lnTo>
                <a:lnTo>
                  <a:pt x="3314573" y="293369"/>
                </a:lnTo>
                <a:lnTo>
                  <a:pt x="3315970" y="295909"/>
                </a:lnTo>
                <a:lnTo>
                  <a:pt x="3315970" y="297179"/>
                </a:lnTo>
                <a:lnTo>
                  <a:pt x="3317267" y="299538"/>
                </a:lnTo>
                <a:lnTo>
                  <a:pt x="3317366" y="302259"/>
                </a:lnTo>
                <a:lnTo>
                  <a:pt x="3318764" y="306069"/>
                </a:lnTo>
                <a:lnTo>
                  <a:pt x="3313938" y="327659"/>
                </a:lnTo>
                <a:lnTo>
                  <a:pt x="3309112" y="351789"/>
                </a:lnTo>
                <a:lnTo>
                  <a:pt x="3307202" y="359663"/>
                </a:lnTo>
                <a:lnTo>
                  <a:pt x="3304111" y="374649"/>
                </a:lnTo>
                <a:lnTo>
                  <a:pt x="3301400" y="386079"/>
                </a:lnTo>
                <a:lnTo>
                  <a:pt x="3297590" y="403078"/>
                </a:lnTo>
                <a:lnTo>
                  <a:pt x="3296620" y="408939"/>
                </a:lnTo>
                <a:lnTo>
                  <a:pt x="3293999" y="419099"/>
                </a:lnTo>
                <a:lnTo>
                  <a:pt x="3409582" y="419099"/>
                </a:lnTo>
                <a:lnTo>
                  <a:pt x="3409715" y="416559"/>
                </a:lnTo>
                <a:lnTo>
                  <a:pt x="3343402" y="416559"/>
                </a:lnTo>
                <a:lnTo>
                  <a:pt x="3343402" y="415289"/>
                </a:lnTo>
                <a:lnTo>
                  <a:pt x="3344799" y="408939"/>
                </a:lnTo>
                <a:lnTo>
                  <a:pt x="3344799" y="407669"/>
                </a:lnTo>
                <a:lnTo>
                  <a:pt x="3346196" y="407669"/>
                </a:lnTo>
                <a:lnTo>
                  <a:pt x="3346196" y="406399"/>
                </a:lnTo>
                <a:lnTo>
                  <a:pt x="3344799" y="406399"/>
                </a:lnTo>
                <a:lnTo>
                  <a:pt x="3344799" y="405129"/>
                </a:lnTo>
                <a:lnTo>
                  <a:pt x="3346196" y="402589"/>
                </a:lnTo>
                <a:lnTo>
                  <a:pt x="3410450" y="402589"/>
                </a:lnTo>
                <a:lnTo>
                  <a:pt x="3410918" y="393699"/>
                </a:lnTo>
                <a:lnTo>
                  <a:pt x="3350260" y="393699"/>
                </a:lnTo>
                <a:lnTo>
                  <a:pt x="3350260" y="392429"/>
                </a:lnTo>
                <a:lnTo>
                  <a:pt x="3348990" y="392429"/>
                </a:lnTo>
                <a:lnTo>
                  <a:pt x="3348990" y="389889"/>
                </a:lnTo>
                <a:lnTo>
                  <a:pt x="3411118" y="389889"/>
                </a:lnTo>
                <a:lnTo>
                  <a:pt x="3411252" y="387349"/>
                </a:lnTo>
                <a:lnTo>
                  <a:pt x="3376422" y="387349"/>
                </a:lnTo>
                <a:lnTo>
                  <a:pt x="3376422" y="383539"/>
                </a:lnTo>
                <a:lnTo>
                  <a:pt x="3396996" y="383539"/>
                </a:lnTo>
                <a:lnTo>
                  <a:pt x="3396996" y="380999"/>
                </a:lnTo>
                <a:lnTo>
                  <a:pt x="3395599" y="378459"/>
                </a:lnTo>
                <a:lnTo>
                  <a:pt x="3394202" y="374649"/>
                </a:lnTo>
                <a:lnTo>
                  <a:pt x="3392932" y="370839"/>
                </a:lnTo>
                <a:lnTo>
                  <a:pt x="3391535" y="367029"/>
                </a:lnTo>
                <a:lnTo>
                  <a:pt x="3391535" y="359409"/>
                </a:lnTo>
                <a:lnTo>
                  <a:pt x="3366770" y="359409"/>
                </a:lnTo>
                <a:lnTo>
                  <a:pt x="3363950" y="352713"/>
                </a:lnTo>
                <a:lnTo>
                  <a:pt x="3361309" y="346709"/>
                </a:lnTo>
                <a:lnTo>
                  <a:pt x="3359918" y="339064"/>
                </a:lnTo>
                <a:lnTo>
                  <a:pt x="3361309" y="334009"/>
                </a:lnTo>
                <a:lnTo>
                  <a:pt x="3362705" y="331469"/>
                </a:lnTo>
                <a:lnTo>
                  <a:pt x="3362705" y="328929"/>
                </a:lnTo>
                <a:lnTo>
                  <a:pt x="3364103" y="326389"/>
                </a:lnTo>
                <a:lnTo>
                  <a:pt x="3366770" y="318769"/>
                </a:lnTo>
                <a:lnTo>
                  <a:pt x="3368193" y="312359"/>
                </a:lnTo>
                <a:lnTo>
                  <a:pt x="3370961" y="306069"/>
                </a:lnTo>
                <a:lnTo>
                  <a:pt x="3374883" y="295909"/>
                </a:lnTo>
                <a:lnTo>
                  <a:pt x="3322828" y="295909"/>
                </a:lnTo>
                <a:lnTo>
                  <a:pt x="3321430" y="292099"/>
                </a:lnTo>
                <a:close/>
              </a:path>
              <a:path w="9144000" h="709929">
                <a:moveTo>
                  <a:pt x="5332438" y="279258"/>
                </a:moveTo>
                <a:lnTo>
                  <a:pt x="5331968" y="280669"/>
                </a:lnTo>
                <a:lnTo>
                  <a:pt x="5331949" y="285841"/>
                </a:lnTo>
                <a:lnTo>
                  <a:pt x="5330920" y="290829"/>
                </a:lnTo>
                <a:lnTo>
                  <a:pt x="5329872" y="297179"/>
                </a:lnTo>
                <a:lnTo>
                  <a:pt x="5327810" y="312174"/>
                </a:lnTo>
                <a:lnTo>
                  <a:pt x="5327713" y="312650"/>
                </a:lnTo>
                <a:lnTo>
                  <a:pt x="5326475" y="317153"/>
                </a:lnTo>
                <a:lnTo>
                  <a:pt x="5326380" y="323849"/>
                </a:lnTo>
                <a:lnTo>
                  <a:pt x="5325110" y="328929"/>
                </a:lnTo>
                <a:lnTo>
                  <a:pt x="5325002" y="334496"/>
                </a:lnTo>
                <a:lnTo>
                  <a:pt x="5323713" y="340359"/>
                </a:lnTo>
                <a:lnTo>
                  <a:pt x="5323597" y="349249"/>
                </a:lnTo>
                <a:lnTo>
                  <a:pt x="5322905" y="356869"/>
                </a:lnTo>
                <a:lnTo>
                  <a:pt x="5322549" y="366677"/>
                </a:lnTo>
                <a:lnTo>
                  <a:pt x="5322433" y="372109"/>
                </a:lnTo>
                <a:lnTo>
                  <a:pt x="5322316" y="419099"/>
                </a:lnTo>
                <a:lnTo>
                  <a:pt x="5391012" y="419099"/>
                </a:lnTo>
                <a:lnTo>
                  <a:pt x="5391023" y="412749"/>
                </a:lnTo>
                <a:lnTo>
                  <a:pt x="5422519" y="412749"/>
                </a:lnTo>
                <a:lnTo>
                  <a:pt x="5422519" y="405129"/>
                </a:lnTo>
                <a:lnTo>
                  <a:pt x="5418455" y="405129"/>
                </a:lnTo>
                <a:lnTo>
                  <a:pt x="5413093" y="393699"/>
                </a:lnTo>
                <a:lnTo>
                  <a:pt x="5406766" y="382269"/>
                </a:lnTo>
                <a:lnTo>
                  <a:pt x="5375910" y="382269"/>
                </a:lnTo>
                <a:lnTo>
                  <a:pt x="5375910" y="380999"/>
                </a:lnTo>
                <a:lnTo>
                  <a:pt x="5406063" y="380999"/>
                </a:lnTo>
                <a:lnTo>
                  <a:pt x="5401480" y="372687"/>
                </a:lnTo>
                <a:lnTo>
                  <a:pt x="5396484" y="363219"/>
                </a:lnTo>
                <a:lnTo>
                  <a:pt x="5396484" y="351789"/>
                </a:lnTo>
                <a:lnTo>
                  <a:pt x="5341493" y="351789"/>
                </a:lnTo>
                <a:lnTo>
                  <a:pt x="5341381" y="339954"/>
                </a:lnTo>
                <a:lnTo>
                  <a:pt x="5340155" y="335497"/>
                </a:lnTo>
                <a:lnTo>
                  <a:pt x="5340029" y="311149"/>
                </a:lnTo>
                <a:lnTo>
                  <a:pt x="5339908" y="306480"/>
                </a:lnTo>
                <a:lnTo>
                  <a:pt x="5339097" y="293369"/>
                </a:lnTo>
                <a:lnTo>
                  <a:pt x="5338974" y="290829"/>
                </a:lnTo>
                <a:lnTo>
                  <a:pt x="5338826" y="287019"/>
                </a:lnTo>
                <a:lnTo>
                  <a:pt x="5336032" y="287019"/>
                </a:lnTo>
                <a:lnTo>
                  <a:pt x="5336032" y="285749"/>
                </a:lnTo>
                <a:lnTo>
                  <a:pt x="5332438" y="279258"/>
                </a:lnTo>
                <a:close/>
              </a:path>
              <a:path w="9144000" h="709929">
                <a:moveTo>
                  <a:pt x="5451348" y="340359"/>
                </a:moveTo>
                <a:lnTo>
                  <a:pt x="5451348" y="349249"/>
                </a:lnTo>
                <a:lnTo>
                  <a:pt x="5452745" y="361949"/>
                </a:lnTo>
                <a:lnTo>
                  <a:pt x="5452864" y="367574"/>
                </a:lnTo>
                <a:lnTo>
                  <a:pt x="5454040" y="372920"/>
                </a:lnTo>
                <a:lnTo>
                  <a:pt x="5454142" y="375919"/>
                </a:lnTo>
                <a:lnTo>
                  <a:pt x="5458206" y="382269"/>
                </a:lnTo>
                <a:lnTo>
                  <a:pt x="5462397" y="389889"/>
                </a:lnTo>
                <a:lnTo>
                  <a:pt x="5466461" y="396239"/>
                </a:lnTo>
                <a:lnTo>
                  <a:pt x="5466461" y="419099"/>
                </a:lnTo>
                <a:lnTo>
                  <a:pt x="5506804" y="419099"/>
                </a:lnTo>
                <a:lnTo>
                  <a:pt x="5507736" y="416559"/>
                </a:lnTo>
                <a:lnTo>
                  <a:pt x="5509006" y="414019"/>
                </a:lnTo>
                <a:lnTo>
                  <a:pt x="5539132" y="414019"/>
                </a:lnTo>
                <a:lnTo>
                  <a:pt x="5536451" y="410209"/>
                </a:lnTo>
                <a:lnTo>
                  <a:pt x="5474716" y="410209"/>
                </a:lnTo>
                <a:lnTo>
                  <a:pt x="5473319" y="408939"/>
                </a:lnTo>
                <a:lnTo>
                  <a:pt x="5472049" y="406399"/>
                </a:lnTo>
                <a:lnTo>
                  <a:pt x="5470652" y="405129"/>
                </a:lnTo>
                <a:lnTo>
                  <a:pt x="5470652" y="402589"/>
                </a:lnTo>
                <a:lnTo>
                  <a:pt x="5469255" y="400049"/>
                </a:lnTo>
                <a:lnTo>
                  <a:pt x="5467858" y="393699"/>
                </a:lnTo>
                <a:lnTo>
                  <a:pt x="5466461" y="389889"/>
                </a:lnTo>
                <a:lnTo>
                  <a:pt x="5462397" y="374649"/>
                </a:lnTo>
                <a:lnTo>
                  <a:pt x="5459603" y="368299"/>
                </a:lnTo>
                <a:lnTo>
                  <a:pt x="5458206" y="361949"/>
                </a:lnTo>
                <a:lnTo>
                  <a:pt x="5454142" y="347979"/>
                </a:lnTo>
                <a:lnTo>
                  <a:pt x="5451348" y="340359"/>
                </a:lnTo>
                <a:close/>
              </a:path>
              <a:path w="9144000" h="709929">
                <a:moveTo>
                  <a:pt x="6188837" y="278129"/>
                </a:moveTo>
                <a:lnTo>
                  <a:pt x="6188975" y="291673"/>
                </a:lnTo>
                <a:lnTo>
                  <a:pt x="6189222" y="306069"/>
                </a:lnTo>
                <a:lnTo>
                  <a:pt x="6190015" y="334009"/>
                </a:lnTo>
                <a:lnTo>
                  <a:pt x="6191469" y="368299"/>
                </a:lnTo>
                <a:lnTo>
                  <a:pt x="6191569" y="382549"/>
                </a:lnTo>
                <a:lnTo>
                  <a:pt x="6190234" y="388619"/>
                </a:lnTo>
                <a:lnTo>
                  <a:pt x="6190164" y="395411"/>
                </a:lnTo>
                <a:lnTo>
                  <a:pt x="6188959" y="403078"/>
                </a:lnTo>
                <a:lnTo>
                  <a:pt x="6188837" y="407669"/>
                </a:lnTo>
                <a:lnTo>
                  <a:pt x="6186043" y="419099"/>
                </a:lnTo>
                <a:lnTo>
                  <a:pt x="6215617" y="419099"/>
                </a:lnTo>
                <a:lnTo>
                  <a:pt x="6208014" y="370839"/>
                </a:lnTo>
                <a:lnTo>
                  <a:pt x="6200896" y="332251"/>
                </a:lnTo>
                <a:lnTo>
                  <a:pt x="6194853" y="303529"/>
                </a:lnTo>
                <a:lnTo>
                  <a:pt x="6190493" y="284479"/>
                </a:lnTo>
                <a:lnTo>
                  <a:pt x="6188837" y="278129"/>
                </a:lnTo>
                <a:close/>
              </a:path>
              <a:path w="9144000" h="709929">
                <a:moveTo>
                  <a:pt x="6496431" y="416559"/>
                </a:moveTo>
                <a:lnTo>
                  <a:pt x="6495034" y="419099"/>
                </a:lnTo>
                <a:lnTo>
                  <a:pt x="6495499" y="419099"/>
                </a:lnTo>
                <a:lnTo>
                  <a:pt x="6496431" y="416559"/>
                </a:lnTo>
                <a:close/>
              </a:path>
              <a:path w="9144000" h="709929">
                <a:moveTo>
                  <a:pt x="7015518" y="350519"/>
                </a:moveTo>
                <a:lnTo>
                  <a:pt x="7010019" y="350519"/>
                </a:lnTo>
                <a:lnTo>
                  <a:pt x="7009952" y="359663"/>
                </a:lnTo>
                <a:lnTo>
                  <a:pt x="7002986" y="386079"/>
                </a:lnTo>
                <a:lnTo>
                  <a:pt x="6998999" y="398779"/>
                </a:lnTo>
                <a:lnTo>
                  <a:pt x="6994906" y="412749"/>
                </a:lnTo>
                <a:lnTo>
                  <a:pt x="6994827" y="414163"/>
                </a:lnTo>
                <a:lnTo>
                  <a:pt x="6993508" y="416559"/>
                </a:lnTo>
                <a:lnTo>
                  <a:pt x="6993508" y="419099"/>
                </a:lnTo>
                <a:lnTo>
                  <a:pt x="7020137" y="419099"/>
                </a:lnTo>
                <a:lnTo>
                  <a:pt x="7019542" y="414019"/>
                </a:lnTo>
                <a:lnTo>
                  <a:pt x="7018274" y="401319"/>
                </a:lnTo>
                <a:lnTo>
                  <a:pt x="7017009" y="391159"/>
                </a:lnTo>
                <a:lnTo>
                  <a:pt x="7013608" y="370839"/>
                </a:lnTo>
                <a:lnTo>
                  <a:pt x="7012908" y="366372"/>
                </a:lnTo>
                <a:lnTo>
                  <a:pt x="7012915" y="365180"/>
                </a:lnTo>
                <a:lnTo>
                  <a:pt x="7015518" y="350519"/>
                </a:lnTo>
                <a:close/>
              </a:path>
              <a:path w="9144000" h="709929">
                <a:moveTo>
                  <a:pt x="7482458" y="387349"/>
                </a:moveTo>
                <a:lnTo>
                  <a:pt x="7483856" y="393699"/>
                </a:lnTo>
                <a:lnTo>
                  <a:pt x="7486523" y="405129"/>
                </a:lnTo>
                <a:lnTo>
                  <a:pt x="7485126" y="407669"/>
                </a:lnTo>
                <a:lnTo>
                  <a:pt x="7483769" y="411715"/>
                </a:lnTo>
                <a:lnTo>
                  <a:pt x="7481061" y="419099"/>
                </a:lnTo>
                <a:lnTo>
                  <a:pt x="7499307" y="419099"/>
                </a:lnTo>
                <a:lnTo>
                  <a:pt x="7500212" y="414163"/>
                </a:lnTo>
                <a:lnTo>
                  <a:pt x="7500239" y="406399"/>
                </a:lnTo>
                <a:lnTo>
                  <a:pt x="7491983" y="406399"/>
                </a:lnTo>
                <a:lnTo>
                  <a:pt x="7490714" y="403859"/>
                </a:lnTo>
                <a:lnTo>
                  <a:pt x="7489317" y="402589"/>
                </a:lnTo>
                <a:lnTo>
                  <a:pt x="7489317" y="400049"/>
                </a:lnTo>
                <a:lnTo>
                  <a:pt x="7485126" y="391159"/>
                </a:lnTo>
                <a:lnTo>
                  <a:pt x="7482458" y="387349"/>
                </a:lnTo>
                <a:close/>
              </a:path>
              <a:path w="9144000" h="709929">
                <a:moveTo>
                  <a:pt x="7754366" y="309879"/>
                </a:moveTo>
                <a:lnTo>
                  <a:pt x="7754629" y="311149"/>
                </a:lnTo>
                <a:lnTo>
                  <a:pt x="7755524" y="317499"/>
                </a:lnTo>
                <a:lnTo>
                  <a:pt x="7757467" y="327659"/>
                </a:lnTo>
                <a:lnTo>
                  <a:pt x="7759827" y="339089"/>
                </a:lnTo>
                <a:lnTo>
                  <a:pt x="7762621" y="350519"/>
                </a:lnTo>
                <a:lnTo>
                  <a:pt x="7763891" y="356869"/>
                </a:lnTo>
                <a:lnTo>
                  <a:pt x="7760693" y="371305"/>
                </a:lnTo>
                <a:lnTo>
                  <a:pt x="7757508" y="385037"/>
                </a:lnTo>
                <a:lnTo>
                  <a:pt x="7750175" y="419099"/>
                </a:lnTo>
                <a:lnTo>
                  <a:pt x="7781926" y="419099"/>
                </a:lnTo>
                <a:lnTo>
                  <a:pt x="7782367" y="408939"/>
                </a:lnTo>
                <a:lnTo>
                  <a:pt x="7782887" y="394334"/>
                </a:lnTo>
                <a:lnTo>
                  <a:pt x="7782994" y="389889"/>
                </a:lnTo>
                <a:lnTo>
                  <a:pt x="7783079" y="384521"/>
                </a:lnTo>
                <a:lnTo>
                  <a:pt x="7777607" y="370839"/>
                </a:lnTo>
                <a:lnTo>
                  <a:pt x="7774940" y="364489"/>
                </a:lnTo>
                <a:lnTo>
                  <a:pt x="7773543" y="358139"/>
                </a:lnTo>
                <a:lnTo>
                  <a:pt x="7770749" y="351789"/>
                </a:lnTo>
                <a:lnTo>
                  <a:pt x="7771314" y="342899"/>
                </a:lnTo>
                <a:lnTo>
                  <a:pt x="7766684" y="342899"/>
                </a:lnTo>
                <a:lnTo>
                  <a:pt x="7766684" y="340359"/>
                </a:lnTo>
                <a:lnTo>
                  <a:pt x="7765288" y="339089"/>
                </a:lnTo>
                <a:lnTo>
                  <a:pt x="7765252" y="337732"/>
                </a:lnTo>
                <a:lnTo>
                  <a:pt x="7760593" y="326142"/>
                </a:lnTo>
                <a:lnTo>
                  <a:pt x="7754366" y="309879"/>
                </a:lnTo>
                <a:close/>
              </a:path>
              <a:path w="9144000" h="709929">
                <a:moveTo>
                  <a:pt x="7946517" y="253999"/>
                </a:moveTo>
                <a:lnTo>
                  <a:pt x="7946427" y="259079"/>
                </a:lnTo>
                <a:lnTo>
                  <a:pt x="7945981" y="271779"/>
                </a:lnTo>
                <a:lnTo>
                  <a:pt x="7945313" y="284479"/>
                </a:lnTo>
                <a:lnTo>
                  <a:pt x="7945247" y="347979"/>
                </a:lnTo>
                <a:lnTo>
                  <a:pt x="7934483" y="377274"/>
                </a:lnTo>
                <a:lnTo>
                  <a:pt x="7924499" y="406540"/>
                </a:lnTo>
                <a:lnTo>
                  <a:pt x="7923276" y="410209"/>
                </a:lnTo>
                <a:lnTo>
                  <a:pt x="7920482" y="419099"/>
                </a:lnTo>
                <a:lnTo>
                  <a:pt x="7988257" y="419099"/>
                </a:lnTo>
                <a:lnTo>
                  <a:pt x="7989189" y="416559"/>
                </a:lnTo>
                <a:lnTo>
                  <a:pt x="7989189" y="412749"/>
                </a:lnTo>
                <a:lnTo>
                  <a:pt x="7990458" y="410209"/>
                </a:lnTo>
                <a:lnTo>
                  <a:pt x="7990458" y="408939"/>
                </a:lnTo>
                <a:lnTo>
                  <a:pt x="7991856" y="407669"/>
                </a:lnTo>
                <a:lnTo>
                  <a:pt x="7991856" y="406399"/>
                </a:lnTo>
                <a:lnTo>
                  <a:pt x="7996978" y="406399"/>
                </a:lnTo>
                <a:lnTo>
                  <a:pt x="7994650" y="400049"/>
                </a:lnTo>
                <a:lnTo>
                  <a:pt x="7994650" y="397509"/>
                </a:lnTo>
                <a:lnTo>
                  <a:pt x="7982331" y="397509"/>
                </a:lnTo>
                <a:lnTo>
                  <a:pt x="7982331" y="394969"/>
                </a:lnTo>
                <a:lnTo>
                  <a:pt x="7980933" y="392429"/>
                </a:lnTo>
                <a:lnTo>
                  <a:pt x="7980933" y="391159"/>
                </a:lnTo>
                <a:lnTo>
                  <a:pt x="7982331" y="388619"/>
                </a:lnTo>
                <a:lnTo>
                  <a:pt x="7982405" y="385931"/>
                </a:lnTo>
                <a:lnTo>
                  <a:pt x="7983601" y="383539"/>
                </a:lnTo>
                <a:lnTo>
                  <a:pt x="7987350" y="365358"/>
                </a:lnTo>
                <a:lnTo>
                  <a:pt x="7986395" y="364489"/>
                </a:lnTo>
                <a:lnTo>
                  <a:pt x="7979536" y="364489"/>
                </a:lnTo>
                <a:lnTo>
                  <a:pt x="7979536" y="361949"/>
                </a:lnTo>
                <a:lnTo>
                  <a:pt x="7978140" y="358139"/>
                </a:lnTo>
                <a:lnTo>
                  <a:pt x="7978140" y="354329"/>
                </a:lnTo>
                <a:lnTo>
                  <a:pt x="7976831" y="353140"/>
                </a:lnTo>
                <a:lnTo>
                  <a:pt x="7976856" y="352713"/>
                </a:lnTo>
                <a:lnTo>
                  <a:pt x="7978814" y="346709"/>
                </a:lnTo>
                <a:lnTo>
                  <a:pt x="7979702" y="343201"/>
                </a:lnTo>
                <a:lnTo>
                  <a:pt x="7979579" y="342632"/>
                </a:lnTo>
                <a:lnTo>
                  <a:pt x="7980959" y="334009"/>
                </a:lnTo>
                <a:lnTo>
                  <a:pt x="7976743" y="334009"/>
                </a:lnTo>
                <a:lnTo>
                  <a:pt x="7976743" y="332739"/>
                </a:lnTo>
                <a:lnTo>
                  <a:pt x="7975473" y="331469"/>
                </a:lnTo>
                <a:lnTo>
                  <a:pt x="7975473" y="330199"/>
                </a:lnTo>
                <a:lnTo>
                  <a:pt x="7971282" y="317499"/>
                </a:lnTo>
                <a:lnTo>
                  <a:pt x="7972745" y="311149"/>
                </a:lnTo>
                <a:lnTo>
                  <a:pt x="7957566" y="311149"/>
                </a:lnTo>
                <a:lnTo>
                  <a:pt x="7954772" y="306069"/>
                </a:lnTo>
                <a:lnTo>
                  <a:pt x="7952105" y="302259"/>
                </a:lnTo>
                <a:lnTo>
                  <a:pt x="7952055" y="299538"/>
                </a:lnTo>
                <a:lnTo>
                  <a:pt x="7950708" y="294639"/>
                </a:lnTo>
                <a:lnTo>
                  <a:pt x="7950708" y="285749"/>
                </a:lnTo>
                <a:lnTo>
                  <a:pt x="7947352" y="260075"/>
                </a:lnTo>
                <a:lnTo>
                  <a:pt x="7946517" y="253999"/>
                </a:lnTo>
                <a:close/>
              </a:path>
              <a:path w="9144000" h="709929">
                <a:moveTo>
                  <a:pt x="8105063" y="400049"/>
                </a:moveTo>
                <a:lnTo>
                  <a:pt x="8093456" y="400049"/>
                </a:lnTo>
                <a:lnTo>
                  <a:pt x="8094853" y="401319"/>
                </a:lnTo>
                <a:lnTo>
                  <a:pt x="8094853" y="403859"/>
                </a:lnTo>
                <a:lnTo>
                  <a:pt x="8096250" y="405129"/>
                </a:lnTo>
                <a:lnTo>
                  <a:pt x="8097647" y="407669"/>
                </a:lnTo>
                <a:lnTo>
                  <a:pt x="8099044" y="411479"/>
                </a:lnTo>
                <a:lnTo>
                  <a:pt x="8099044" y="416559"/>
                </a:lnTo>
                <a:lnTo>
                  <a:pt x="8097647" y="419099"/>
                </a:lnTo>
                <a:lnTo>
                  <a:pt x="8174841" y="419099"/>
                </a:lnTo>
                <a:lnTo>
                  <a:pt x="8172220" y="401319"/>
                </a:lnTo>
                <a:lnTo>
                  <a:pt x="8105902" y="401319"/>
                </a:lnTo>
                <a:lnTo>
                  <a:pt x="8105063" y="400049"/>
                </a:lnTo>
                <a:close/>
              </a:path>
              <a:path w="9144000" h="709929">
                <a:moveTo>
                  <a:pt x="2489327" y="351789"/>
                </a:moveTo>
                <a:lnTo>
                  <a:pt x="2489327" y="356869"/>
                </a:lnTo>
                <a:lnTo>
                  <a:pt x="2486533" y="363219"/>
                </a:lnTo>
                <a:lnTo>
                  <a:pt x="2485136" y="367029"/>
                </a:lnTo>
                <a:lnTo>
                  <a:pt x="2481001" y="379911"/>
                </a:lnTo>
                <a:lnTo>
                  <a:pt x="2476881" y="393699"/>
                </a:lnTo>
                <a:lnTo>
                  <a:pt x="2474214" y="401319"/>
                </a:lnTo>
                <a:lnTo>
                  <a:pt x="2471420" y="408939"/>
                </a:lnTo>
                <a:lnTo>
                  <a:pt x="2470023" y="416559"/>
                </a:lnTo>
                <a:lnTo>
                  <a:pt x="2515362" y="416559"/>
                </a:lnTo>
                <a:lnTo>
                  <a:pt x="2515486" y="372920"/>
                </a:lnTo>
                <a:lnTo>
                  <a:pt x="2515588" y="368299"/>
                </a:lnTo>
                <a:lnTo>
                  <a:pt x="2515951" y="359409"/>
                </a:lnTo>
                <a:lnTo>
                  <a:pt x="2516297" y="355599"/>
                </a:lnTo>
                <a:lnTo>
                  <a:pt x="2490724" y="355599"/>
                </a:lnTo>
                <a:lnTo>
                  <a:pt x="2489327" y="351789"/>
                </a:lnTo>
                <a:close/>
              </a:path>
              <a:path w="9144000" h="709929">
                <a:moveTo>
                  <a:pt x="3410450" y="402589"/>
                </a:moveTo>
                <a:lnTo>
                  <a:pt x="3346196" y="402589"/>
                </a:lnTo>
                <a:lnTo>
                  <a:pt x="3346196" y="403859"/>
                </a:lnTo>
                <a:lnTo>
                  <a:pt x="3347592" y="405129"/>
                </a:lnTo>
                <a:lnTo>
                  <a:pt x="3346196" y="407669"/>
                </a:lnTo>
                <a:lnTo>
                  <a:pt x="3344799" y="407669"/>
                </a:lnTo>
                <a:lnTo>
                  <a:pt x="3344799" y="408939"/>
                </a:lnTo>
                <a:lnTo>
                  <a:pt x="3346196" y="410209"/>
                </a:lnTo>
                <a:lnTo>
                  <a:pt x="3343402" y="416559"/>
                </a:lnTo>
                <a:lnTo>
                  <a:pt x="3409715" y="416559"/>
                </a:lnTo>
                <a:lnTo>
                  <a:pt x="3410450" y="402589"/>
                </a:lnTo>
                <a:close/>
              </a:path>
              <a:path w="9144000" h="709929">
                <a:moveTo>
                  <a:pt x="3533013" y="401319"/>
                </a:moveTo>
                <a:lnTo>
                  <a:pt x="3479419" y="401319"/>
                </a:lnTo>
                <a:lnTo>
                  <a:pt x="3479419" y="408939"/>
                </a:lnTo>
                <a:lnTo>
                  <a:pt x="3478022" y="411479"/>
                </a:lnTo>
                <a:lnTo>
                  <a:pt x="3477943" y="414163"/>
                </a:lnTo>
                <a:lnTo>
                  <a:pt x="3476625" y="416559"/>
                </a:lnTo>
                <a:lnTo>
                  <a:pt x="3537426" y="416559"/>
                </a:lnTo>
                <a:lnTo>
                  <a:pt x="3537077" y="415289"/>
                </a:lnTo>
                <a:lnTo>
                  <a:pt x="3534283" y="411479"/>
                </a:lnTo>
                <a:lnTo>
                  <a:pt x="3534283" y="410209"/>
                </a:lnTo>
                <a:lnTo>
                  <a:pt x="3537077" y="407669"/>
                </a:lnTo>
                <a:lnTo>
                  <a:pt x="3539871" y="403859"/>
                </a:lnTo>
                <a:lnTo>
                  <a:pt x="3531616" y="403859"/>
                </a:lnTo>
                <a:lnTo>
                  <a:pt x="3531616" y="402589"/>
                </a:lnTo>
                <a:lnTo>
                  <a:pt x="3533013" y="401319"/>
                </a:lnTo>
                <a:close/>
              </a:path>
              <a:path w="9144000" h="709929">
                <a:moveTo>
                  <a:pt x="5414264" y="309879"/>
                </a:moveTo>
                <a:lnTo>
                  <a:pt x="5418426" y="329383"/>
                </a:lnTo>
                <a:lnTo>
                  <a:pt x="5421122" y="342899"/>
                </a:lnTo>
                <a:lnTo>
                  <a:pt x="5423237" y="350519"/>
                </a:lnTo>
                <a:lnTo>
                  <a:pt x="5430804" y="381111"/>
                </a:lnTo>
                <a:lnTo>
                  <a:pt x="5432849" y="388619"/>
                </a:lnTo>
                <a:lnTo>
                  <a:pt x="5434901" y="398779"/>
                </a:lnTo>
                <a:lnTo>
                  <a:pt x="5439029" y="416559"/>
                </a:lnTo>
                <a:lnTo>
                  <a:pt x="5465995" y="416559"/>
                </a:lnTo>
                <a:lnTo>
                  <a:pt x="5465064" y="411479"/>
                </a:lnTo>
                <a:lnTo>
                  <a:pt x="5462397" y="406399"/>
                </a:lnTo>
                <a:lnTo>
                  <a:pt x="5461000" y="400049"/>
                </a:lnTo>
                <a:lnTo>
                  <a:pt x="5461000" y="397509"/>
                </a:lnTo>
                <a:lnTo>
                  <a:pt x="5459603" y="396239"/>
                </a:lnTo>
                <a:lnTo>
                  <a:pt x="5459603" y="393699"/>
                </a:lnTo>
                <a:lnTo>
                  <a:pt x="5458206" y="393699"/>
                </a:lnTo>
                <a:lnTo>
                  <a:pt x="5456936" y="388619"/>
                </a:lnTo>
                <a:lnTo>
                  <a:pt x="5454142" y="383539"/>
                </a:lnTo>
                <a:lnTo>
                  <a:pt x="5453343" y="379911"/>
                </a:lnTo>
                <a:lnTo>
                  <a:pt x="5451348" y="377189"/>
                </a:lnTo>
                <a:lnTo>
                  <a:pt x="5450078" y="374649"/>
                </a:lnTo>
                <a:lnTo>
                  <a:pt x="5447284" y="372109"/>
                </a:lnTo>
                <a:lnTo>
                  <a:pt x="5441823" y="365759"/>
                </a:lnTo>
                <a:lnTo>
                  <a:pt x="5436235" y="359409"/>
                </a:lnTo>
                <a:lnTo>
                  <a:pt x="5432171" y="354329"/>
                </a:lnTo>
                <a:lnTo>
                  <a:pt x="5430774" y="349249"/>
                </a:lnTo>
                <a:lnTo>
                  <a:pt x="5427980" y="345439"/>
                </a:lnTo>
                <a:lnTo>
                  <a:pt x="5426710" y="340359"/>
                </a:lnTo>
                <a:lnTo>
                  <a:pt x="5421282" y="327659"/>
                </a:lnTo>
                <a:lnTo>
                  <a:pt x="5416765" y="315975"/>
                </a:lnTo>
                <a:lnTo>
                  <a:pt x="5414264" y="309879"/>
                </a:lnTo>
                <a:close/>
              </a:path>
              <a:path w="9144000" h="709929">
                <a:moveTo>
                  <a:pt x="6504685" y="406399"/>
                </a:moveTo>
                <a:lnTo>
                  <a:pt x="6501892" y="408939"/>
                </a:lnTo>
                <a:lnTo>
                  <a:pt x="6497828" y="414019"/>
                </a:lnTo>
                <a:lnTo>
                  <a:pt x="6496431" y="415289"/>
                </a:lnTo>
                <a:lnTo>
                  <a:pt x="6496431" y="416559"/>
                </a:lnTo>
                <a:lnTo>
                  <a:pt x="6499225" y="414019"/>
                </a:lnTo>
                <a:lnTo>
                  <a:pt x="6503289" y="408939"/>
                </a:lnTo>
                <a:lnTo>
                  <a:pt x="6504685" y="406399"/>
                </a:lnTo>
                <a:close/>
              </a:path>
              <a:path w="9144000" h="709929">
                <a:moveTo>
                  <a:pt x="6890511" y="346709"/>
                </a:moveTo>
                <a:lnTo>
                  <a:pt x="6890410" y="351154"/>
                </a:lnTo>
                <a:lnTo>
                  <a:pt x="6890286" y="355418"/>
                </a:lnTo>
                <a:lnTo>
                  <a:pt x="6889922" y="363219"/>
                </a:lnTo>
                <a:lnTo>
                  <a:pt x="6889195" y="374649"/>
                </a:lnTo>
                <a:lnTo>
                  <a:pt x="6889115" y="391159"/>
                </a:lnTo>
                <a:lnTo>
                  <a:pt x="6887114" y="397509"/>
                </a:lnTo>
                <a:lnTo>
                  <a:pt x="6885209" y="403859"/>
                </a:lnTo>
                <a:lnTo>
                  <a:pt x="6883542" y="410209"/>
                </a:lnTo>
                <a:lnTo>
                  <a:pt x="6882257" y="416559"/>
                </a:lnTo>
                <a:lnTo>
                  <a:pt x="6901560" y="416559"/>
                </a:lnTo>
                <a:lnTo>
                  <a:pt x="6902958" y="414019"/>
                </a:lnTo>
                <a:lnTo>
                  <a:pt x="6907720" y="389889"/>
                </a:lnTo>
                <a:lnTo>
                  <a:pt x="6910244" y="378459"/>
                </a:lnTo>
                <a:lnTo>
                  <a:pt x="6911488" y="372109"/>
                </a:lnTo>
                <a:lnTo>
                  <a:pt x="6893306" y="372109"/>
                </a:lnTo>
                <a:lnTo>
                  <a:pt x="6891690" y="361949"/>
                </a:lnTo>
                <a:lnTo>
                  <a:pt x="6890861" y="353059"/>
                </a:lnTo>
                <a:lnTo>
                  <a:pt x="6890632" y="349249"/>
                </a:lnTo>
                <a:lnTo>
                  <a:pt x="6890511" y="346709"/>
                </a:lnTo>
                <a:close/>
              </a:path>
              <a:path w="9144000" h="709929">
                <a:moveTo>
                  <a:pt x="7565267" y="349249"/>
                </a:moveTo>
                <a:lnTo>
                  <a:pt x="7546975" y="349249"/>
                </a:lnTo>
                <a:lnTo>
                  <a:pt x="7545621" y="354173"/>
                </a:lnTo>
                <a:lnTo>
                  <a:pt x="7545531" y="359663"/>
                </a:lnTo>
                <a:lnTo>
                  <a:pt x="7544103" y="367519"/>
                </a:lnTo>
                <a:lnTo>
                  <a:pt x="7543174" y="373379"/>
                </a:lnTo>
                <a:lnTo>
                  <a:pt x="7542330" y="379680"/>
                </a:lnTo>
                <a:lnTo>
                  <a:pt x="7541725" y="387611"/>
                </a:lnTo>
                <a:lnTo>
                  <a:pt x="7541514" y="393699"/>
                </a:lnTo>
                <a:lnTo>
                  <a:pt x="7537344" y="398779"/>
                </a:lnTo>
                <a:lnTo>
                  <a:pt x="7529101" y="411479"/>
                </a:lnTo>
                <a:lnTo>
                  <a:pt x="7525004" y="416559"/>
                </a:lnTo>
                <a:lnTo>
                  <a:pt x="7537323" y="416559"/>
                </a:lnTo>
                <a:lnTo>
                  <a:pt x="7540117" y="411479"/>
                </a:lnTo>
                <a:lnTo>
                  <a:pt x="7571740" y="411479"/>
                </a:lnTo>
                <a:lnTo>
                  <a:pt x="7571779" y="409975"/>
                </a:lnTo>
                <a:lnTo>
                  <a:pt x="7572928" y="403078"/>
                </a:lnTo>
                <a:lnTo>
                  <a:pt x="7573009" y="400049"/>
                </a:lnTo>
                <a:lnTo>
                  <a:pt x="7566152" y="400049"/>
                </a:lnTo>
                <a:lnTo>
                  <a:pt x="7564755" y="392429"/>
                </a:lnTo>
                <a:lnTo>
                  <a:pt x="7564717" y="385931"/>
                </a:lnTo>
                <a:lnTo>
                  <a:pt x="7563512" y="381111"/>
                </a:lnTo>
                <a:lnTo>
                  <a:pt x="7563484" y="375919"/>
                </a:lnTo>
                <a:lnTo>
                  <a:pt x="7564755" y="372109"/>
                </a:lnTo>
                <a:lnTo>
                  <a:pt x="7563484" y="372109"/>
                </a:lnTo>
                <a:lnTo>
                  <a:pt x="7565267" y="349249"/>
                </a:lnTo>
                <a:close/>
              </a:path>
              <a:path w="9144000" h="709929">
                <a:moveTo>
                  <a:pt x="7607427" y="412749"/>
                </a:moveTo>
                <a:lnTo>
                  <a:pt x="7606982" y="414163"/>
                </a:lnTo>
                <a:lnTo>
                  <a:pt x="7607727" y="416259"/>
                </a:lnTo>
                <a:lnTo>
                  <a:pt x="7608697" y="415289"/>
                </a:lnTo>
                <a:lnTo>
                  <a:pt x="7607427" y="412749"/>
                </a:lnTo>
                <a:close/>
              </a:path>
              <a:path w="9144000" h="709929">
                <a:moveTo>
                  <a:pt x="256400" y="163829"/>
                </a:moveTo>
                <a:lnTo>
                  <a:pt x="259316" y="175259"/>
                </a:lnTo>
                <a:lnTo>
                  <a:pt x="262770" y="187959"/>
                </a:lnTo>
                <a:lnTo>
                  <a:pt x="267385" y="205739"/>
                </a:lnTo>
                <a:lnTo>
                  <a:pt x="271201" y="219709"/>
                </a:lnTo>
                <a:lnTo>
                  <a:pt x="281114" y="255269"/>
                </a:lnTo>
                <a:lnTo>
                  <a:pt x="283172" y="262889"/>
                </a:lnTo>
                <a:lnTo>
                  <a:pt x="285230" y="269239"/>
                </a:lnTo>
                <a:lnTo>
                  <a:pt x="287336" y="277050"/>
                </a:lnTo>
                <a:lnTo>
                  <a:pt x="289381" y="285841"/>
                </a:lnTo>
                <a:lnTo>
                  <a:pt x="291414" y="293369"/>
                </a:lnTo>
                <a:lnTo>
                  <a:pt x="293471" y="302259"/>
                </a:lnTo>
                <a:lnTo>
                  <a:pt x="295528" y="309879"/>
                </a:lnTo>
                <a:lnTo>
                  <a:pt x="297586" y="318769"/>
                </a:lnTo>
                <a:lnTo>
                  <a:pt x="300968" y="335497"/>
                </a:lnTo>
                <a:lnTo>
                  <a:pt x="308733" y="367574"/>
                </a:lnTo>
                <a:lnTo>
                  <a:pt x="312699" y="383539"/>
                </a:lnTo>
                <a:lnTo>
                  <a:pt x="310404" y="388619"/>
                </a:lnTo>
                <a:lnTo>
                  <a:pt x="307721" y="394969"/>
                </a:lnTo>
                <a:lnTo>
                  <a:pt x="304780" y="402589"/>
                </a:lnTo>
                <a:lnTo>
                  <a:pt x="301713" y="411479"/>
                </a:lnTo>
                <a:lnTo>
                  <a:pt x="301713" y="412749"/>
                </a:lnTo>
                <a:lnTo>
                  <a:pt x="300342" y="414019"/>
                </a:lnTo>
                <a:lnTo>
                  <a:pt x="300342" y="415289"/>
                </a:lnTo>
                <a:lnTo>
                  <a:pt x="306925" y="415289"/>
                </a:lnTo>
                <a:lnTo>
                  <a:pt x="307200" y="414019"/>
                </a:lnTo>
                <a:lnTo>
                  <a:pt x="309243" y="406399"/>
                </a:lnTo>
                <a:lnTo>
                  <a:pt x="312806" y="392429"/>
                </a:lnTo>
                <a:lnTo>
                  <a:pt x="314071" y="387349"/>
                </a:lnTo>
                <a:lnTo>
                  <a:pt x="340169" y="387349"/>
                </a:lnTo>
                <a:lnTo>
                  <a:pt x="340214" y="384521"/>
                </a:lnTo>
                <a:lnTo>
                  <a:pt x="341541" y="375919"/>
                </a:lnTo>
                <a:lnTo>
                  <a:pt x="344284" y="368299"/>
                </a:lnTo>
                <a:lnTo>
                  <a:pt x="345107" y="364489"/>
                </a:lnTo>
                <a:lnTo>
                  <a:pt x="327799" y="364489"/>
                </a:lnTo>
                <a:lnTo>
                  <a:pt x="319706" y="337732"/>
                </a:lnTo>
                <a:lnTo>
                  <a:pt x="316023" y="326389"/>
                </a:lnTo>
                <a:lnTo>
                  <a:pt x="312699" y="313689"/>
                </a:lnTo>
                <a:lnTo>
                  <a:pt x="309820" y="304799"/>
                </a:lnTo>
                <a:lnTo>
                  <a:pt x="307201" y="297179"/>
                </a:lnTo>
                <a:lnTo>
                  <a:pt x="304585" y="288289"/>
                </a:lnTo>
                <a:lnTo>
                  <a:pt x="298834" y="273049"/>
                </a:lnTo>
                <a:lnTo>
                  <a:pt x="296216" y="265429"/>
                </a:lnTo>
                <a:lnTo>
                  <a:pt x="293600" y="259079"/>
                </a:lnTo>
                <a:lnTo>
                  <a:pt x="290728" y="252729"/>
                </a:lnTo>
                <a:lnTo>
                  <a:pt x="285813" y="240029"/>
                </a:lnTo>
                <a:lnTo>
                  <a:pt x="272872" y="204469"/>
                </a:lnTo>
                <a:lnTo>
                  <a:pt x="266242" y="187959"/>
                </a:lnTo>
                <a:lnTo>
                  <a:pt x="261031" y="175259"/>
                </a:lnTo>
                <a:lnTo>
                  <a:pt x="257622" y="166369"/>
                </a:lnTo>
                <a:lnTo>
                  <a:pt x="256400" y="163829"/>
                </a:lnTo>
                <a:close/>
              </a:path>
              <a:path w="9144000" h="709929">
                <a:moveTo>
                  <a:pt x="912812" y="410209"/>
                </a:moveTo>
                <a:lnTo>
                  <a:pt x="912715" y="415289"/>
                </a:lnTo>
                <a:lnTo>
                  <a:pt x="912812" y="410209"/>
                </a:lnTo>
                <a:close/>
              </a:path>
              <a:path w="9144000" h="709929">
                <a:moveTo>
                  <a:pt x="2147316" y="318769"/>
                </a:moveTo>
                <a:lnTo>
                  <a:pt x="2148119" y="323849"/>
                </a:lnTo>
                <a:lnTo>
                  <a:pt x="2150602" y="336549"/>
                </a:lnTo>
                <a:lnTo>
                  <a:pt x="2154870" y="356869"/>
                </a:lnTo>
                <a:lnTo>
                  <a:pt x="2160803" y="382549"/>
                </a:lnTo>
                <a:lnTo>
                  <a:pt x="2160926" y="394334"/>
                </a:lnTo>
                <a:lnTo>
                  <a:pt x="2159762" y="401319"/>
                </a:lnTo>
                <a:lnTo>
                  <a:pt x="2158365" y="403859"/>
                </a:lnTo>
                <a:lnTo>
                  <a:pt x="2156968" y="405129"/>
                </a:lnTo>
                <a:lnTo>
                  <a:pt x="2154174" y="410209"/>
                </a:lnTo>
                <a:lnTo>
                  <a:pt x="2151507" y="412749"/>
                </a:lnTo>
                <a:lnTo>
                  <a:pt x="2150110" y="415289"/>
                </a:lnTo>
                <a:lnTo>
                  <a:pt x="2177208" y="415289"/>
                </a:lnTo>
                <a:lnTo>
                  <a:pt x="2176684" y="401319"/>
                </a:lnTo>
                <a:lnTo>
                  <a:pt x="2174875" y="372109"/>
                </a:lnTo>
                <a:lnTo>
                  <a:pt x="2216023" y="372109"/>
                </a:lnTo>
                <a:lnTo>
                  <a:pt x="2217420" y="368299"/>
                </a:lnTo>
                <a:lnTo>
                  <a:pt x="2263187" y="368299"/>
                </a:lnTo>
                <a:lnTo>
                  <a:pt x="2262589" y="366372"/>
                </a:lnTo>
                <a:lnTo>
                  <a:pt x="2262380" y="365759"/>
                </a:lnTo>
                <a:lnTo>
                  <a:pt x="2217420" y="365759"/>
                </a:lnTo>
                <a:lnTo>
                  <a:pt x="2214626" y="358139"/>
                </a:lnTo>
                <a:lnTo>
                  <a:pt x="2162429" y="358139"/>
                </a:lnTo>
                <a:lnTo>
                  <a:pt x="2156585" y="341629"/>
                </a:lnTo>
                <a:lnTo>
                  <a:pt x="2151776" y="330199"/>
                </a:lnTo>
                <a:lnTo>
                  <a:pt x="2148516" y="321309"/>
                </a:lnTo>
                <a:lnTo>
                  <a:pt x="2147316" y="318769"/>
                </a:lnTo>
                <a:close/>
              </a:path>
              <a:path w="9144000" h="709929">
                <a:moveTo>
                  <a:pt x="5735701" y="378459"/>
                </a:moveTo>
                <a:lnTo>
                  <a:pt x="5734428" y="381111"/>
                </a:lnTo>
                <a:lnTo>
                  <a:pt x="5731065" y="388619"/>
                </a:lnTo>
                <a:lnTo>
                  <a:pt x="5725842" y="400049"/>
                </a:lnTo>
                <a:lnTo>
                  <a:pt x="5719191" y="415289"/>
                </a:lnTo>
                <a:lnTo>
                  <a:pt x="5724116" y="415289"/>
                </a:lnTo>
                <a:lnTo>
                  <a:pt x="5727503" y="403859"/>
                </a:lnTo>
                <a:lnTo>
                  <a:pt x="5731875" y="391159"/>
                </a:lnTo>
                <a:lnTo>
                  <a:pt x="5734698" y="382269"/>
                </a:lnTo>
                <a:lnTo>
                  <a:pt x="5735701" y="378459"/>
                </a:lnTo>
                <a:close/>
              </a:path>
              <a:path w="9144000" h="709929">
                <a:moveTo>
                  <a:pt x="7644510" y="373379"/>
                </a:moveTo>
                <a:lnTo>
                  <a:pt x="7643510" y="375919"/>
                </a:lnTo>
                <a:lnTo>
                  <a:pt x="7640653" y="381111"/>
                </a:lnTo>
                <a:lnTo>
                  <a:pt x="7636367" y="391159"/>
                </a:lnTo>
                <a:lnTo>
                  <a:pt x="7630795" y="405129"/>
                </a:lnTo>
                <a:lnTo>
                  <a:pt x="7629398" y="408939"/>
                </a:lnTo>
                <a:lnTo>
                  <a:pt x="7628001" y="411479"/>
                </a:lnTo>
                <a:lnTo>
                  <a:pt x="7626604" y="415289"/>
                </a:lnTo>
                <a:lnTo>
                  <a:pt x="7634380" y="415289"/>
                </a:lnTo>
                <a:lnTo>
                  <a:pt x="7636256" y="406399"/>
                </a:lnTo>
                <a:lnTo>
                  <a:pt x="7644510" y="373379"/>
                </a:lnTo>
                <a:close/>
              </a:path>
              <a:path w="9144000" h="709929">
                <a:moveTo>
                  <a:pt x="8456041" y="332739"/>
                </a:moveTo>
                <a:lnTo>
                  <a:pt x="8456087" y="366372"/>
                </a:lnTo>
                <a:lnTo>
                  <a:pt x="8456208" y="371305"/>
                </a:lnTo>
                <a:lnTo>
                  <a:pt x="8456327" y="374649"/>
                </a:lnTo>
                <a:lnTo>
                  <a:pt x="8456774" y="383110"/>
                </a:lnTo>
                <a:lnTo>
                  <a:pt x="8457219" y="393699"/>
                </a:lnTo>
                <a:lnTo>
                  <a:pt x="8457438" y="405129"/>
                </a:lnTo>
                <a:lnTo>
                  <a:pt x="8456041" y="408939"/>
                </a:lnTo>
                <a:lnTo>
                  <a:pt x="8454644" y="411479"/>
                </a:lnTo>
                <a:lnTo>
                  <a:pt x="8454644" y="415289"/>
                </a:lnTo>
                <a:lnTo>
                  <a:pt x="8489714" y="415289"/>
                </a:lnTo>
                <a:lnTo>
                  <a:pt x="8489172" y="412749"/>
                </a:lnTo>
                <a:lnTo>
                  <a:pt x="8487535" y="403859"/>
                </a:lnTo>
                <a:lnTo>
                  <a:pt x="8486330" y="395411"/>
                </a:lnTo>
                <a:lnTo>
                  <a:pt x="8486418" y="393699"/>
                </a:lnTo>
                <a:lnTo>
                  <a:pt x="8487630" y="383539"/>
                </a:lnTo>
                <a:lnTo>
                  <a:pt x="8465693" y="383539"/>
                </a:lnTo>
                <a:lnTo>
                  <a:pt x="8462899" y="369569"/>
                </a:lnTo>
                <a:lnTo>
                  <a:pt x="8461502" y="364489"/>
                </a:lnTo>
                <a:lnTo>
                  <a:pt x="8458934" y="350519"/>
                </a:lnTo>
                <a:lnTo>
                  <a:pt x="8457011" y="339064"/>
                </a:lnTo>
                <a:lnTo>
                  <a:pt x="8456362" y="335497"/>
                </a:lnTo>
                <a:lnTo>
                  <a:pt x="8456041" y="332739"/>
                </a:lnTo>
                <a:close/>
              </a:path>
              <a:path w="9144000" h="709929">
                <a:moveTo>
                  <a:pt x="491223" y="340359"/>
                </a:moveTo>
                <a:lnTo>
                  <a:pt x="489164" y="349249"/>
                </a:lnTo>
                <a:lnTo>
                  <a:pt x="481116" y="377274"/>
                </a:lnTo>
                <a:lnTo>
                  <a:pt x="479592" y="383372"/>
                </a:lnTo>
                <a:lnTo>
                  <a:pt x="476110" y="400049"/>
                </a:lnTo>
                <a:lnTo>
                  <a:pt x="476110" y="402589"/>
                </a:lnTo>
                <a:lnTo>
                  <a:pt x="474738" y="403859"/>
                </a:lnTo>
                <a:lnTo>
                  <a:pt x="474738" y="408939"/>
                </a:lnTo>
                <a:lnTo>
                  <a:pt x="473367" y="411479"/>
                </a:lnTo>
                <a:lnTo>
                  <a:pt x="473367" y="414019"/>
                </a:lnTo>
                <a:lnTo>
                  <a:pt x="484352" y="414019"/>
                </a:lnTo>
                <a:lnTo>
                  <a:pt x="484352" y="406399"/>
                </a:lnTo>
                <a:lnTo>
                  <a:pt x="485477" y="395411"/>
                </a:lnTo>
                <a:lnTo>
                  <a:pt x="486411" y="387349"/>
                </a:lnTo>
                <a:lnTo>
                  <a:pt x="487592" y="378459"/>
                </a:lnTo>
                <a:lnTo>
                  <a:pt x="488480" y="370839"/>
                </a:lnTo>
                <a:lnTo>
                  <a:pt x="489487" y="358139"/>
                </a:lnTo>
                <a:lnTo>
                  <a:pt x="491223" y="340359"/>
                </a:lnTo>
                <a:close/>
              </a:path>
              <a:path w="9144000" h="709929">
                <a:moveTo>
                  <a:pt x="2733675" y="355599"/>
                </a:moveTo>
                <a:lnTo>
                  <a:pt x="2718689" y="355599"/>
                </a:lnTo>
                <a:lnTo>
                  <a:pt x="2721356" y="356869"/>
                </a:lnTo>
                <a:lnTo>
                  <a:pt x="2722753" y="359409"/>
                </a:lnTo>
                <a:lnTo>
                  <a:pt x="2725547" y="361949"/>
                </a:lnTo>
                <a:lnTo>
                  <a:pt x="2732405" y="383539"/>
                </a:lnTo>
                <a:lnTo>
                  <a:pt x="2719959" y="414019"/>
                </a:lnTo>
                <a:lnTo>
                  <a:pt x="2780411" y="414019"/>
                </a:lnTo>
                <a:lnTo>
                  <a:pt x="2780411" y="411479"/>
                </a:lnTo>
                <a:lnTo>
                  <a:pt x="2821178" y="411479"/>
                </a:lnTo>
                <a:lnTo>
                  <a:pt x="2822956" y="408939"/>
                </a:lnTo>
                <a:lnTo>
                  <a:pt x="2824353" y="405129"/>
                </a:lnTo>
                <a:lnTo>
                  <a:pt x="2847721" y="405129"/>
                </a:lnTo>
                <a:lnTo>
                  <a:pt x="2847721" y="402589"/>
                </a:lnTo>
                <a:lnTo>
                  <a:pt x="2824353" y="402589"/>
                </a:lnTo>
                <a:lnTo>
                  <a:pt x="2824353" y="393699"/>
                </a:lnTo>
                <a:lnTo>
                  <a:pt x="2826448" y="389889"/>
                </a:lnTo>
                <a:lnTo>
                  <a:pt x="2824353" y="389889"/>
                </a:lnTo>
                <a:lnTo>
                  <a:pt x="2825277" y="378459"/>
                </a:lnTo>
                <a:lnTo>
                  <a:pt x="2781808" y="378459"/>
                </a:lnTo>
                <a:lnTo>
                  <a:pt x="2780411" y="374649"/>
                </a:lnTo>
                <a:lnTo>
                  <a:pt x="2780411" y="372109"/>
                </a:lnTo>
                <a:lnTo>
                  <a:pt x="2741930" y="372109"/>
                </a:lnTo>
                <a:lnTo>
                  <a:pt x="2740660" y="368299"/>
                </a:lnTo>
                <a:lnTo>
                  <a:pt x="2737866" y="364489"/>
                </a:lnTo>
                <a:lnTo>
                  <a:pt x="2736538" y="359663"/>
                </a:lnTo>
                <a:lnTo>
                  <a:pt x="2736469" y="358139"/>
                </a:lnTo>
                <a:lnTo>
                  <a:pt x="2733675" y="355599"/>
                </a:lnTo>
                <a:close/>
              </a:path>
              <a:path w="9144000" h="709929">
                <a:moveTo>
                  <a:pt x="6860285" y="361949"/>
                </a:moveTo>
                <a:lnTo>
                  <a:pt x="6859847" y="364489"/>
                </a:lnTo>
                <a:lnTo>
                  <a:pt x="6858777" y="375919"/>
                </a:lnTo>
                <a:lnTo>
                  <a:pt x="6857446" y="392429"/>
                </a:lnTo>
                <a:lnTo>
                  <a:pt x="6856222" y="414019"/>
                </a:lnTo>
                <a:lnTo>
                  <a:pt x="6882257" y="414019"/>
                </a:lnTo>
                <a:lnTo>
                  <a:pt x="6882257" y="411479"/>
                </a:lnTo>
                <a:lnTo>
                  <a:pt x="6865874" y="411479"/>
                </a:lnTo>
                <a:lnTo>
                  <a:pt x="6863822" y="391159"/>
                </a:lnTo>
                <a:lnTo>
                  <a:pt x="6862032" y="374649"/>
                </a:lnTo>
                <a:lnTo>
                  <a:pt x="6860766" y="364489"/>
                </a:lnTo>
                <a:lnTo>
                  <a:pt x="6860285" y="361949"/>
                </a:lnTo>
                <a:close/>
              </a:path>
              <a:path w="9144000" h="709929">
                <a:moveTo>
                  <a:pt x="8657971" y="370839"/>
                </a:moveTo>
                <a:lnTo>
                  <a:pt x="8652374" y="378471"/>
                </a:lnTo>
                <a:lnTo>
                  <a:pt x="8642858" y="391159"/>
                </a:lnTo>
                <a:lnTo>
                  <a:pt x="8639496" y="396239"/>
                </a:lnTo>
                <a:lnTo>
                  <a:pt x="8635777" y="402589"/>
                </a:lnTo>
                <a:lnTo>
                  <a:pt x="8631820" y="408939"/>
                </a:lnTo>
                <a:lnTo>
                  <a:pt x="8627745" y="414019"/>
                </a:lnTo>
                <a:lnTo>
                  <a:pt x="8639055" y="414019"/>
                </a:lnTo>
                <a:lnTo>
                  <a:pt x="8642111" y="406399"/>
                </a:lnTo>
                <a:lnTo>
                  <a:pt x="8648319" y="393699"/>
                </a:lnTo>
                <a:lnTo>
                  <a:pt x="8655177" y="378459"/>
                </a:lnTo>
                <a:lnTo>
                  <a:pt x="8657971" y="370839"/>
                </a:lnTo>
                <a:close/>
              </a:path>
              <a:path w="9144000" h="709929">
                <a:moveTo>
                  <a:pt x="1920748" y="377189"/>
                </a:moveTo>
                <a:lnTo>
                  <a:pt x="1916683" y="377189"/>
                </a:lnTo>
                <a:lnTo>
                  <a:pt x="1918089" y="378471"/>
                </a:lnTo>
                <a:lnTo>
                  <a:pt x="1920748" y="382269"/>
                </a:lnTo>
                <a:lnTo>
                  <a:pt x="1922145" y="384809"/>
                </a:lnTo>
                <a:lnTo>
                  <a:pt x="1922145" y="397509"/>
                </a:lnTo>
                <a:lnTo>
                  <a:pt x="1919351" y="403859"/>
                </a:lnTo>
                <a:lnTo>
                  <a:pt x="1916683" y="407669"/>
                </a:lnTo>
                <a:lnTo>
                  <a:pt x="1915287" y="411479"/>
                </a:lnTo>
                <a:lnTo>
                  <a:pt x="1915287" y="412749"/>
                </a:lnTo>
                <a:lnTo>
                  <a:pt x="1983994" y="412749"/>
                </a:lnTo>
                <a:lnTo>
                  <a:pt x="1983994" y="411479"/>
                </a:lnTo>
                <a:lnTo>
                  <a:pt x="1982597" y="408939"/>
                </a:lnTo>
                <a:lnTo>
                  <a:pt x="1983994" y="407669"/>
                </a:lnTo>
                <a:lnTo>
                  <a:pt x="1983994" y="406399"/>
                </a:lnTo>
                <a:lnTo>
                  <a:pt x="1985264" y="405129"/>
                </a:lnTo>
                <a:lnTo>
                  <a:pt x="1988058" y="402589"/>
                </a:lnTo>
                <a:lnTo>
                  <a:pt x="1988756" y="401319"/>
                </a:lnTo>
                <a:lnTo>
                  <a:pt x="1979802" y="401319"/>
                </a:lnTo>
                <a:lnTo>
                  <a:pt x="1977136" y="393699"/>
                </a:lnTo>
                <a:lnTo>
                  <a:pt x="1974342" y="387349"/>
                </a:lnTo>
                <a:lnTo>
                  <a:pt x="1971548" y="382269"/>
                </a:lnTo>
                <a:lnTo>
                  <a:pt x="1972478" y="378459"/>
                </a:lnTo>
                <a:lnTo>
                  <a:pt x="1923542" y="378459"/>
                </a:lnTo>
                <a:lnTo>
                  <a:pt x="1920748" y="377189"/>
                </a:lnTo>
                <a:close/>
              </a:path>
              <a:path w="9144000" h="709929">
                <a:moveTo>
                  <a:pt x="3130550" y="241299"/>
                </a:moveTo>
                <a:lnTo>
                  <a:pt x="3128692" y="248919"/>
                </a:lnTo>
                <a:lnTo>
                  <a:pt x="3126531" y="256539"/>
                </a:lnTo>
                <a:lnTo>
                  <a:pt x="3123692" y="267969"/>
                </a:lnTo>
                <a:lnTo>
                  <a:pt x="3121025" y="273049"/>
                </a:lnTo>
                <a:lnTo>
                  <a:pt x="3118231" y="278129"/>
                </a:lnTo>
                <a:lnTo>
                  <a:pt x="3115437" y="287019"/>
                </a:lnTo>
                <a:lnTo>
                  <a:pt x="3107494" y="305434"/>
                </a:lnTo>
                <a:lnTo>
                  <a:pt x="3078448" y="377274"/>
                </a:lnTo>
                <a:lnTo>
                  <a:pt x="3075138" y="386079"/>
                </a:lnTo>
                <a:lnTo>
                  <a:pt x="3067978" y="403859"/>
                </a:lnTo>
                <a:lnTo>
                  <a:pt x="3064637" y="412749"/>
                </a:lnTo>
                <a:lnTo>
                  <a:pt x="3078647" y="412749"/>
                </a:lnTo>
                <a:lnTo>
                  <a:pt x="3080797" y="406399"/>
                </a:lnTo>
                <a:lnTo>
                  <a:pt x="3083807" y="395955"/>
                </a:lnTo>
                <a:lnTo>
                  <a:pt x="3086608" y="387349"/>
                </a:lnTo>
                <a:lnTo>
                  <a:pt x="3091727" y="369569"/>
                </a:lnTo>
                <a:lnTo>
                  <a:pt x="3096700" y="352713"/>
                </a:lnTo>
                <a:lnTo>
                  <a:pt x="3100966" y="336549"/>
                </a:lnTo>
                <a:lnTo>
                  <a:pt x="3101967" y="332251"/>
                </a:lnTo>
                <a:lnTo>
                  <a:pt x="3103118" y="326389"/>
                </a:lnTo>
                <a:lnTo>
                  <a:pt x="3103389" y="326142"/>
                </a:lnTo>
                <a:lnTo>
                  <a:pt x="3104515" y="321309"/>
                </a:lnTo>
                <a:lnTo>
                  <a:pt x="3146802" y="321309"/>
                </a:lnTo>
                <a:lnTo>
                  <a:pt x="3147060" y="320039"/>
                </a:lnTo>
                <a:lnTo>
                  <a:pt x="3148429" y="314959"/>
                </a:lnTo>
                <a:lnTo>
                  <a:pt x="3122422" y="314959"/>
                </a:lnTo>
                <a:lnTo>
                  <a:pt x="3123396" y="304799"/>
                </a:lnTo>
                <a:lnTo>
                  <a:pt x="3125440" y="287019"/>
                </a:lnTo>
                <a:lnTo>
                  <a:pt x="3126486" y="279399"/>
                </a:lnTo>
                <a:lnTo>
                  <a:pt x="3127883" y="273049"/>
                </a:lnTo>
                <a:lnTo>
                  <a:pt x="3127958" y="260075"/>
                </a:lnTo>
                <a:lnTo>
                  <a:pt x="3129280" y="255269"/>
                </a:lnTo>
                <a:lnTo>
                  <a:pt x="3129280" y="253999"/>
                </a:lnTo>
                <a:lnTo>
                  <a:pt x="3129703" y="253576"/>
                </a:lnTo>
                <a:lnTo>
                  <a:pt x="3130550" y="247649"/>
                </a:lnTo>
                <a:lnTo>
                  <a:pt x="3130550" y="241299"/>
                </a:lnTo>
                <a:close/>
              </a:path>
              <a:path w="9144000" h="709929">
                <a:moveTo>
                  <a:pt x="3586574" y="349249"/>
                </a:moveTo>
                <a:lnTo>
                  <a:pt x="3554984" y="349249"/>
                </a:lnTo>
                <a:lnTo>
                  <a:pt x="3556127" y="354964"/>
                </a:lnTo>
                <a:lnTo>
                  <a:pt x="3556254" y="363219"/>
                </a:lnTo>
                <a:lnTo>
                  <a:pt x="3557651" y="369569"/>
                </a:lnTo>
                <a:lnTo>
                  <a:pt x="3559746" y="388619"/>
                </a:lnTo>
                <a:lnTo>
                  <a:pt x="3560925" y="398779"/>
                </a:lnTo>
                <a:lnTo>
                  <a:pt x="3561725" y="406540"/>
                </a:lnTo>
                <a:lnTo>
                  <a:pt x="3561841" y="412749"/>
                </a:lnTo>
                <a:lnTo>
                  <a:pt x="3592067" y="412749"/>
                </a:lnTo>
                <a:lnTo>
                  <a:pt x="3592067" y="408939"/>
                </a:lnTo>
                <a:lnTo>
                  <a:pt x="3586479" y="408939"/>
                </a:lnTo>
                <a:lnTo>
                  <a:pt x="3586479" y="407669"/>
                </a:lnTo>
                <a:lnTo>
                  <a:pt x="3587877" y="405129"/>
                </a:lnTo>
                <a:lnTo>
                  <a:pt x="3586479" y="405129"/>
                </a:lnTo>
                <a:lnTo>
                  <a:pt x="3586594" y="397301"/>
                </a:lnTo>
                <a:lnTo>
                  <a:pt x="3587877" y="394969"/>
                </a:lnTo>
                <a:lnTo>
                  <a:pt x="3587877" y="387349"/>
                </a:lnTo>
                <a:lnTo>
                  <a:pt x="3589175" y="379086"/>
                </a:lnTo>
                <a:lnTo>
                  <a:pt x="3589274" y="374649"/>
                </a:lnTo>
                <a:lnTo>
                  <a:pt x="3587398" y="358139"/>
                </a:lnTo>
                <a:lnTo>
                  <a:pt x="3586574" y="349249"/>
                </a:lnTo>
                <a:close/>
              </a:path>
              <a:path w="9144000" h="709929">
                <a:moveTo>
                  <a:pt x="4510750" y="308609"/>
                </a:moveTo>
                <a:lnTo>
                  <a:pt x="4506595" y="308609"/>
                </a:lnTo>
                <a:lnTo>
                  <a:pt x="4506376" y="321309"/>
                </a:lnTo>
                <a:lnTo>
                  <a:pt x="4505736" y="339954"/>
                </a:lnTo>
                <a:lnTo>
                  <a:pt x="4503801" y="384809"/>
                </a:lnTo>
                <a:lnTo>
                  <a:pt x="4435221" y="384809"/>
                </a:lnTo>
                <a:lnTo>
                  <a:pt x="4435316" y="387611"/>
                </a:lnTo>
                <a:lnTo>
                  <a:pt x="4436618" y="391159"/>
                </a:lnTo>
                <a:lnTo>
                  <a:pt x="4437888" y="396239"/>
                </a:lnTo>
                <a:lnTo>
                  <a:pt x="4439285" y="402589"/>
                </a:lnTo>
                <a:lnTo>
                  <a:pt x="4437888" y="403859"/>
                </a:lnTo>
                <a:lnTo>
                  <a:pt x="4437888" y="405129"/>
                </a:lnTo>
                <a:lnTo>
                  <a:pt x="4436618" y="406399"/>
                </a:lnTo>
                <a:lnTo>
                  <a:pt x="4435221" y="407669"/>
                </a:lnTo>
                <a:lnTo>
                  <a:pt x="4433824" y="410209"/>
                </a:lnTo>
                <a:lnTo>
                  <a:pt x="4433824" y="412749"/>
                </a:lnTo>
                <a:lnTo>
                  <a:pt x="4468812" y="412749"/>
                </a:lnTo>
                <a:lnTo>
                  <a:pt x="4469511" y="411479"/>
                </a:lnTo>
                <a:lnTo>
                  <a:pt x="4470908" y="407669"/>
                </a:lnTo>
                <a:lnTo>
                  <a:pt x="4634357" y="407669"/>
                </a:lnTo>
                <a:lnTo>
                  <a:pt x="4634357" y="406399"/>
                </a:lnTo>
                <a:lnTo>
                  <a:pt x="4632960" y="406399"/>
                </a:lnTo>
                <a:lnTo>
                  <a:pt x="4632960" y="405129"/>
                </a:lnTo>
                <a:lnTo>
                  <a:pt x="4632261" y="403859"/>
                </a:lnTo>
                <a:lnTo>
                  <a:pt x="4476369" y="403859"/>
                </a:lnTo>
                <a:lnTo>
                  <a:pt x="4476369" y="402589"/>
                </a:lnTo>
                <a:lnTo>
                  <a:pt x="4474972" y="401319"/>
                </a:lnTo>
                <a:lnTo>
                  <a:pt x="4475086" y="397301"/>
                </a:lnTo>
                <a:lnTo>
                  <a:pt x="4476369" y="394969"/>
                </a:lnTo>
                <a:lnTo>
                  <a:pt x="4476369" y="393699"/>
                </a:lnTo>
                <a:lnTo>
                  <a:pt x="4477766" y="391159"/>
                </a:lnTo>
                <a:lnTo>
                  <a:pt x="4518574" y="391159"/>
                </a:lnTo>
                <a:lnTo>
                  <a:pt x="4513498" y="334009"/>
                </a:lnTo>
                <a:lnTo>
                  <a:pt x="4511430" y="313689"/>
                </a:lnTo>
                <a:lnTo>
                  <a:pt x="4510750" y="308609"/>
                </a:lnTo>
                <a:close/>
              </a:path>
              <a:path w="9144000" h="709929">
                <a:moveTo>
                  <a:pt x="7080123" y="373379"/>
                </a:moveTo>
                <a:lnTo>
                  <a:pt x="7079424" y="380999"/>
                </a:lnTo>
                <a:lnTo>
                  <a:pt x="7078944" y="391159"/>
                </a:lnTo>
                <a:lnTo>
                  <a:pt x="7078838" y="397301"/>
                </a:lnTo>
                <a:lnTo>
                  <a:pt x="7078726" y="412749"/>
                </a:lnTo>
                <a:lnTo>
                  <a:pt x="7118365" y="412749"/>
                </a:lnTo>
                <a:lnTo>
                  <a:pt x="7119810" y="407669"/>
                </a:lnTo>
                <a:lnTo>
                  <a:pt x="7084186" y="407669"/>
                </a:lnTo>
                <a:lnTo>
                  <a:pt x="7084186" y="402589"/>
                </a:lnTo>
                <a:lnTo>
                  <a:pt x="7080123" y="373379"/>
                </a:lnTo>
                <a:close/>
              </a:path>
              <a:path w="9144000" h="709929">
                <a:moveTo>
                  <a:pt x="7796910" y="406399"/>
                </a:moveTo>
                <a:lnTo>
                  <a:pt x="7795514" y="408939"/>
                </a:lnTo>
                <a:lnTo>
                  <a:pt x="7792720" y="412749"/>
                </a:lnTo>
                <a:lnTo>
                  <a:pt x="7794815" y="412749"/>
                </a:lnTo>
                <a:lnTo>
                  <a:pt x="7795514" y="410209"/>
                </a:lnTo>
                <a:lnTo>
                  <a:pt x="7796910" y="406399"/>
                </a:lnTo>
                <a:close/>
              </a:path>
              <a:path w="9144000" h="709929">
                <a:moveTo>
                  <a:pt x="7998758" y="386079"/>
                </a:moveTo>
                <a:lnTo>
                  <a:pt x="7998714" y="391159"/>
                </a:lnTo>
                <a:lnTo>
                  <a:pt x="8000110" y="393699"/>
                </a:lnTo>
                <a:lnTo>
                  <a:pt x="8000110" y="400049"/>
                </a:lnTo>
                <a:lnTo>
                  <a:pt x="8001508" y="405129"/>
                </a:lnTo>
                <a:lnTo>
                  <a:pt x="8001508" y="408939"/>
                </a:lnTo>
                <a:lnTo>
                  <a:pt x="8000110" y="410209"/>
                </a:lnTo>
                <a:lnTo>
                  <a:pt x="8000110" y="411479"/>
                </a:lnTo>
                <a:lnTo>
                  <a:pt x="7998714" y="412749"/>
                </a:lnTo>
                <a:lnTo>
                  <a:pt x="8073720" y="412749"/>
                </a:lnTo>
                <a:lnTo>
                  <a:pt x="8072882" y="407669"/>
                </a:lnTo>
                <a:lnTo>
                  <a:pt x="8072882" y="405129"/>
                </a:lnTo>
                <a:lnTo>
                  <a:pt x="8092185" y="405129"/>
                </a:lnTo>
                <a:lnTo>
                  <a:pt x="8093456" y="402589"/>
                </a:lnTo>
                <a:lnTo>
                  <a:pt x="8093456" y="400049"/>
                </a:lnTo>
                <a:lnTo>
                  <a:pt x="8105063" y="400049"/>
                </a:lnTo>
                <a:lnTo>
                  <a:pt x="8103387" y="397509"/>
                </a:lnTo>
                <a:lnTo>
                  <a:pt x="8028940" y="397509"/>
                </a:lnTo>
                <a:lnTo>
                  <a:pt x="8028940" y="396239"/>
                </a:lnTo>
                <a:lnTo>
                  <a:pt x="8027543" y="396239"/>
                </a:lnTo>
                <a:lnTo>
                  <a:pt x="8028940" y="394969"/>
                </a:lnTo>
                <a:lnTo>
                  <a:pt x="8004302" y="394969"/>
                </a:lnTo>
                <a:lnTo>
                  <a:pt x="8000132" y="388619"/>
                </a:lnTo>
                <a:lnTo>
                  <a:pt x="7998758" y="386079"/>
                </a:lnTo>
                <a:close/>
              </a:path>
              <a:path w="9144000" h="709929">
                <a:moveTo>
                  <a:pt x="1571693" y="377189"/>
                </a:moveTo>
                <a:lnTo>
                  <a:pt x="1523873" y="377189"/>
                </a:lnTo>
                <a:lnTo>
                  <a:pt x="1523873" y="383539"/>
                </a:lnTo>
                <a:lnTo>
                  <a:pt x="1525270" y="384809"/>
                </a:lnTo>
                <a:lnTo>
                  <a:pt x="1525270" y="387349"/>
                </a:lnTo>
                <a:lnTo>
                  <a:pt x="1523873" y="389889"/>
                </a:lnTo>
                <a:lnTo>
                  <a:pt x="1521206" y="392429"/>
                </a:lnTo>
                <a:lnTo>
                  <a:pt x="1519809" y="396239"/>
                </a:lnTo>
                <a:lnTo>
                  <a:pt x="1517015" y="401319"/>
                </a:lnTo>
                <a:lnTo>
                  <a:pt x="1514270" y="406540"/>
                </a:lnTo>
                <a:lnTo>
                  <a:pt x="1511554" y="411479"/>
                </a:lnTo>
                <a:lnTo>
                  <a:pt x="1578690" y="411479"/>
                </a:lnTo>
                <a:lnTo>
                  <a:pt x="1572006" y="378459"/>
                </a:lnTo>
                <a:lnTo>
                  <a:pt x="1571693" y="377189"/>
                </a:lnTo>
                <a:close/>
              </a:path>
              <a:path w="9144000" h="709929">
                <a:moveTo>
                  <a:pt x="2141618" y="378459"/>
                </a:moveTo>
                <a:lnTo>
                  <a:pt x="2117090" y="378459"/>
                </a:lnTo>
                <a:lnTo>
                  <a:pt x="2116984" y="398144"/>
                </a:lnTo>
                <a:lnTo>
                  <a:pt x="2115820" y="405129"/>
                </a:lnTo>
                <a:lnTo>
                  <a:pt x="2115820" y="411479"/>
                </a:lnTo>
                <a:lnTo>
                  <a:pt x="2149159" y="411479"/>
                </a:lnTo>
                <a:lnTo>
                  <a:pt x="2147258" y="403859"/>
                </a:lnTo>
                <a:lnTo>
                  <a:pt x="2144633" y="391159"/>
                </a:lnTo>
                <a:lnTo>
                  <a:pt x="2141969" y="379680"/>
                </a:lnTo>
                <a:lnTo>
                  <a:pt x="2141618" y="378459"/>
                </a:lnTo>
                <a:close/>
              </a:path>
              <a:path w="9144000" h="709929">
                <a:moveTo>
                  <a:pt x="5039360" y="394969"/>
                </a:moveTo>
                <a:lnTo>
                  <a:pt x="5031232" y="394969"/>
                </a:lnTo>
                <a:lnTo>
                  <a:pt x="5031232" y="411479"/>
                </a:lnTo>
                <a:lnTo>
                  <a:pt x="5099234" y="411479"/>
                </a:lnTo>
                <a:lnTo>
                  <a:pt x="5099605" y="408939"/>
                </a:lnTo>
                <a:lnTo>
                  <a:pt x="5040757" y="408939"/>
                </a:lnTo>
                <a:lnTo>
                  <a:pt x="5040757" y="403859"/>
                </a:lnTo>
                <a:lnTo>
                  <a:pt x="5039360" y="397509"/>
                </a:lnTo>
                <a:lnTo>
                  <a:pt x="5039360" y="394969"/>
                </a:lnTo>
                <a:close/>
              </a:path>
              <a:path w="9144000" h="709929">
                <a:moveTo>
                  <a:pt x="6154547" y="111759"/>
                </a:moveTo>
                <a:lnTo>
                  <a:pt x="6157436" y="124459"/>
                </a:lnTo>
                <a:lnTo>
                  <a:pt x="6160869" y="138429"/>
                </a:lnTo>
                <a:lnTo>
                  <a:pt x="6165469" y="157479"/>
                </a:lnTo>
                <a:lnTo>
                  <a:pt x="6171963" y="180339"/>
                </a:lnTo>
                <a:lnTo>
                  <a:pt x="6187525" y="240029"/>
                </a:lnTo>
                <a:lnTo>
                  <a:pt x="6197092" y="274319"/>
                </a:lnTo>
                <a:lnTo>
                  <a:pt x="6216049" y="343201"/>
                </a:lnTo>
                <a:lnTo>
                  <a:pt x="6235573" y="411479"/>
                </a:lnTo>
                <a:lnTo>
                  <a:pt x="6235573" y="410209"/>
                </a:lnTo>
                <a:lnTo>
                  <a:pt x="6267767" y="410209"/>
                </a:lnTo>
                <a:lnTo>
                  <a:pt x="6265672" y="406399"/>
                </a:lnTo>
                <a:lnTo>
                  <a:pt x="6263005" y="401319"/>
                </a:lnTo>
                <a:lnTo>
                  <a:pt x="6260211" y="394969"/>
                </a:lnTo>
                <a:lnTo>
                  <a:pt x="6260211" y="350519"/>
                </a:lnTo>
                <a:lnTo>
                  <a:pt x="6241034" y="350519"/>
                </a:lnTo>
                <a:lnTo>
                  <a:pt x="6241034" y="349249"/>
                </a:lnTo>
                <a:lnTo>
                  <a:pt x="6239637" y="347979"/>
                </a:lnTo>
                <a:lnTo>
                  <a:pt x="6231718" y="325119"/>
                </a:lnTo>
                <a:lnTo>
                  <a:pt x="6225873" y="308609"/>
                </a:lnTo>
                <a:lnTo>
                  <a:pt x="6219152" y="288289"/>
                </a:lnTo>
                <a:lnTo>
                  <a:pt x="6212205" y="270509"/>
                </a:lnTo>
                <a:lnTo>
                  <a:pt x="6200147" y="236219"/>
                </a:lnTo>
                <a:lnTo>
                  <a:pt x="6188995" y="205739"/>
                </a:lnTo>
                <a:lnTo>
                  <a:pt x="6179129" y="179069"/>
                </a:lnTo>
                <a:lnTo>
                  <a:pt x="6170930" y="156209"/>
                </a:lnTo>
                <a:lnTo>
                  <a:pt x="6164351" y="137159"/>
                </a:lnTo>
                <a:lnTo>
                  <a:pt x="6159166" y="124459"/>
                </a:lnTo>
                <a:lnTo>
                  <a:pt x="6155767" y="115569"/>
                </a:lnTo>
                <a:lnTo>
                  <a:pt x="6154547" y="111759"/>
                </a:lnTo>
                <a:close/>
              </a:path>
              <a:path w="9144000" h="709929">
                <a:moveTo>
                  <a:pt x="6271260" y="401319"/>
                </a:moveTo>
                <a:lnTo>
                  <a:pt x="6271260" y="405129"/>
                </a:lnTo>
                <a:lnTo>
                  <a:pt x="6269863" y="406399"/>
                </a:lnTo>
                <a:lnTo>
                  <a:pt x="6269863" y="408939"/>
                </a:lnTo>
                <a:lnTo>
                  <a:pt x="6268466" y="411479"/>
                </a:lnTo>
                <a:lnTo>
                  <a:pt x="6312026" y="411479"/>
                </a:lnTo>
                <a:lnTo>
                  <a:pt x="6312255" y="407669"/>
                </a:lnTo>
                <a:lnTo>
                  <a:pt x="6293231" y="407669"/>
                </a:lnTo>
                <a:lnTo>
                  <a:pt x="6293231" y="406399"/>
                </a:lnTo>
                <a:lnTo>
                  <a:pt x="6312331" y="406399"/>
                </a:lnTo>
                <a:lnTo>
                  <a:pt x="6312500" y="403859"/>
                </a:lnTo>
                <a:lnTo>
                  <a:pt x="6272530" y="403859"/>
                </a:lnTo>
                <a:lnTo>
                  <a:pt x="6272530" y="402589"/>
                </a:lnTo>
                <a:lnTo>
                  <a:pt x="6271260" y="401319"/>
                </a:lnTo>
                <a:close/>
              </a:path>
              <a:path w="9144000" h="709929">
                <a:moveTo>
                  <a:pt x="6501892" y="403859"/>
                </a:moveTo>
                <a:lnTo>
                  <a:pt x="6497828" y="407669"/>
                </a:lnTo>
                <a:lnTo>
                  <a:pt x="6496431" y="408939"/>
                </a:lnTo>
                <a:lnTo>
                  <a:pt x="6496431" y="410209"/>
                </a:lnTo>
                <a:lnTo>
                  <a:pt x="6495034" y="411479"/>
                </a:lnTo>
                <a:lnTo>
                  <a:pt x="6497129" y="411479"/>
                </a:lnTo>
                <a:lnTo>
                  <a:pt x="6497828" y="410209"/>
                </a:lnTo>
                <a:lnTo>
                  <a:pt x="6499225" y="408939"/>
                </a:lnTo>
                <a:lnTo>
                  <a:pt x="6501892" y="403859"/>
                </a:lnTo>
                <a:close/>
              </a:path>
              <a:path w="9144000" h="709929">
                <a:moveTo>
                  <a:pt x="6805422" y="405129"/>
                </a:moveTo>
                <a:lnTo>
                  <a:pt x="6804025" y="405129"/>
                </a:lnTo>
                <a:lnTo>
                  <a:pt x="6804025" y="411479"/>
                </a:lnTo>
                <a:lnTo>
                  <a:pt x="6805422" y="410209"/>
                </a:lnTo>
                <a:lnTo>
                  <a:pt x="6805422" y="408939"/>
                </a:lnTo>
                <a:lnTo>
                  <a:pt x="6806197" y="406540"/>
                </a:lnTo>
                <a:lnTo>
                  <a:pt x="6805422" y="405129"/>
                </a:lnTo>
                <a:close/>
              </a:path>
              <a:path w="9144000" h="709929">
                <a:moveTo>
                  <a:pt x="6868541" y="349249"/>
                </a:moveTo>
                <a:lnTo>
                  <a:pt x="6868419" y="395411"/>
                </a:lnTo>
                <a:lnTo>
                  <a:pt x="6867144" y="400049"/>
                </a:lnTo>
                <a:lnTo>
                  <a:pt x="6867144" y="405129"/>
                </a:lnTo>
                <a:lnTo>
                  <a:pt x="6865874" y="408939"/>
                </a:lnTo>
                <a:lnTo>
                  <a:pt x="6865874" y="411479"/>
                </a:lnTo>
                <a:lnTo>
                  <a:pt x="6882257" y="411479"/>
                </a:lnTo>
                <a:lnTo>
                  <a:pt x="6882349" y="407669"/>
                </a:lnTo>
                <a:lnTo>
                  <a:pt x="6883096" y="397301"/>
                </a:lnTo>
                <a:lnTo>
                  <a:pt x="6884221" y="374649"/>
                </a:lnTo>
                <a:lnTo>
                  <a:pt x="6884332" y="373379"/>
                </a:lnTo>
                <a:lnTo>
                  <a:pt x="6872732" y="373379"/>
                </a:lnTo>
                <a:lnTo>
                  <a:pt x="6868541" y="349249"/>
                </a:lnTo>
                <a:close/>
              </a:path>
              <a:path w="9144000" h="709929">
                <a:moveTo>
                  <a:pt x="8383270" y="259079"/>
                </a:moveTo>
                <a:lnTo>
                  <a:pt x="8385038" y="280669"/>
                </a:lnTo>
                <a:lnTo>
                  <a:pt x="8386064" y="297179"/>
                </a:lnTo>
                <a:lnTo>
                  <a:pt x="8390128" y="340359"/>
                </a:lnTo>
                <a:lnTo>
                  <a:pt x="8394319" y="372109"/>
                </a:lnTo>
                <a:lnTo>
                  <a:pt x="8392922" y="374649"/>
                </a:lnTo>
                <a:lnTo>
                  <a:pt x="8390128" y="378459"/>
                </a:lnTo>
                <a:lnTo>
                  <a:pt x="8390128" y="397509"/>
                </a:lnTo>
                <a:lnTo>
                  <a:pt x="8387333" y="402589"/>
                </a:lnTo>
                <a:lnTo>
                  <a:pt x="8386064" y="406399"/>
                </a:lnTo>
                <a:lnTo>
                  <a:pt x="8383270" y="411479"/>
                </a:lnTo>
                <a:lnTo>
                  <a:pt x="8454280" y="411479"/>
                </a:lnTo>
                <a:lnTo>
                  <a:pt x="8453916" y="407669"/>
                </a:lnTo>
                <a:lnTo>
                  <a:pt x="8446389" y="407669"/>
                </a:lnTo>
                <a:lnTo>
                  <a:pt x="8446322" y="396239"/>
                </a:lnTo>
                <a:lnTo>
                  <a:pt x="8432673" y="396239"/>
                </a:lnTo>
                <a:lnTo>
                  <a:pt x="8432673" y="394969"/>
                </a:lnTo>
                <a:lnTo>
                  <a:pt x="8431276" y="393699"/>
                </a:lnTo>
                <a:lnTo>
                  <a:pt x="8431276" y="389889"/>
                </a:lnTo>
                <a:lnTo>
                  <a:pt x="8432673" y="388619"/>
                </a:lnTo>
                <a:lnTo>
                  <a:pt x="8446122" y="388619"/>
                </a:lnTo>
                <a:lnTo>
                  <a:pt x="8446014" y="386079"/>
                </a:lnTo>
                <a:lnTo>
                  <a:pt x="8405241" y="386079"/>
                </a:lnTo>
                <a:lnTo>
                  <a:pt x="8405149" y="383372"/>
                </a:lnTo>
                <a:lnTo>
                  <a:pt x="8403905" y="381111"/>
                </a:lnTo>
                <a:lnTo>
                  <a:pt x="8403844" y="377189"/>
                </a:lnTo>
                <a:lnTo>
                  <a:pt x="8406638" y="373379"/>
                </a:lnTo>
                <a:lnTo>
                  <a:pt x="8406638" y="370839"/>
                </a:lnTo>
                <a:lnTo>
                  <a:pt x="8407835" y="367574"/>
                </a:lnTo>
                <a:lnTo>
                  <a:pt x="8406638" y="363219"/>
                </a:lnTo>
                <a:lnTo>
                  <a:pt x="8406751" y="351789"/>
                </a:lnTo>
                <a:lnTo>
                  <a:pt x="8406812" y="349249"/>
                </a:lnTo>
                <a:lnTo>
                  <a:pt x="8407227" y="341629"/>
                </a:lnTo>
                <a:lnTo>
                  <a:pt x="8407550" y="339089"/>
                </a:lnTo>
                <a:lnTo>
                  <a:pt x="8401177" y="339089"/>
                </a:lnTo>
                <a:lnTo>
                  <a:pt x="8397677" y="325119"/>
                </a:lnTo>
                <a:lnTo>
                  <a:pt x="8395827" y="317499"/>
                </a:lnTo>
                <a:lnTo>
                  <a:pt x="8387931" y="280669"/>
                </a:lnTo>
                <a:lnTo>
                  <a:pt x="8385245" y="268731"/>
                </a:lnTo>
                <a:lnTo>
                  <a:pt x="8383270" y="259079"/>
                </a:lnTo>
                <a:close/>
              </a:path>
              <a:path w="9144000" h="709929">
                <a:moveTo>
                  <a:pt x="838657" y="262889"/>
                </a:moveTo>
                <a:lnTo>
                  <a:pt x="840543" y="271779"/>
                </a:lnTo>
                <a:lnTo>
                  <a:pt x="842707" y="280669"/>
                </a:lnTo>
                <a:lnTo>
                  <a:pt x="846847" y="299538"/>
                </a:lnTo>
                <a:lnTo>
                  <a:pt x="848271" y="308609"/>
                </a:lnTo>
                <a:lnTo>
                  <a:pt x="850839" y="316931"/>
                </a:lnTo>
                <a:lnTo>
                  <a:pt x="850955" y="317922"/>
                </a:lnTo>
                <a:lnTo>
                  <a:pt x="849769" y="326389"/>
                </a:lnTo>
                <a:lnTo>
                  <a:pt x="846760" y="341629"/>
                </a:lnTo>
                <a:lnTo>
                  <a:pt x="845515" y="349249"/>
                </a:lnTo>
                <a:lnTo>
                  <a:pt x="842664" y="364489"/>
                </a:lnTo>
                <a:lnTo>
                  <a:pt x="840172" y="379911"/>
                </a:lnTo>
                <a:lnTo>
                  <a:pt x="837465" y="398779"/>
                </a:lnTo>
                <a:lnTo>
                  <a:pt x="835901" y="410209"/>
                </a:lnTo>
                <a:lnTo>
                  <a:pt x="866796" y="410209"/>
                </a:lnTo>
                <a:lnTo>
                  <a:pt x="867614" y="402589"/>
                </a:lnTo>
                <a:lnTo>
                  <a:pt x="868857" y="388619"/>
                </a:lnTo>
                <a:lnTo>
                  <a:pt x="897390" y="388619"/>
                </a:lnTo>
                <a:lnTo>
                  <a:pt x="895448" y="380999"/>
                </a:lnTo>
                <a:lnTo>
                  <a:pt x="889223" y="358139"/>
                </a:lnTo>
                <a:lnTo>
                  <a:pt x="886461" y="345439"/>
                </a:lnTo>
                <a:lnTo>
                  <a:pt x="884440" y="335279"/>
                </a:lnTo>
                <a:lnTo>
                  <a:pt x="881845" y="326142"/>
                </a:lnTo>
                <a:lnTo>
                  <a:pt x="879298" y="315975"/>
                </a:lnTo>
                <a:lnTo>
                  <a:pt x="877100" y="308609"/>
                </a:lnTo>
                <a:lnTo>
                  <a:pt x="875694" y="300864"/>
                </a:lnTo>
                <a:lnTo>
                  <a:pt x="874699" y="297179"/>
                </a:lnTo>
                <a:lnTo>
                  <a:pt x="853757" y="297179"/>
                </a:lnTo>
                <a:lnTo>
                  <a:pt x="852385" y="294639"/>
                </a:lnTo>
                <a:lnTo>
                  <a:pt x="852385" y="292099"/>
                </a:lnTo>
                <a:lnTo>
                  <a:pt x="851014" y="290829"/>
                </a:lnTo>
                <a:lnTo>
                  <a:pt x="845544" y="279258"/>
                </a:lnTo>
                <a:lnTo>
                  <a:pt x="841744" y="270509"/>
                </a:lnTo>
                <a:lnTo>
                  <a:pt x="838657" y="262889"/>
                </a:lnTo>
                <a:close/>
              </a:path>
              <a:path w="9144000" h="709929">
                <a:moveTo>
                  <a:pt x="5473554" y="347180"/>
                </a:moveTo>
                <a:lnTo>
                  <a:pt x="5476893" y="353140"/>
                </a:lnTo>
                <a:lnTo>
                  <a:pt x="5482443" y="361949"/>
                </a:lnTo>
                <a:lnTo>
                  <a:pt x="5489829" y="374649"/>
                </a:lnTo>
                <a:lnTo>
                  <a:pt x="5491226" y="375919"/>
                </a:lnTo>
                <a:lnTo>
                  <a:pt x="5491318" y="377274"/>
                </a:lnTo>
                <a:lnTo>
                  <a:pt x="5492617" y="378471"/>
                </a:lnTo>
                <a:lnTo>
                  <a:pt x="5488432" y="387349"/>
                </a:lnTo>
                <a:lnTo>
                  <a:pt x="5484145" y="394969"/>
                </a:lnTo>
                <a:lnTo>
                  <a:pt x="5479621" y="402589"/>
                </a:lnTo>
                <a:lnTo>
                  <a:pt x="5474716" y="410209"/>
                </a:lnTo>
                <a:lnTo>
                  <a:pt x="5536451" y="410209"/>
                </a:lnTo>
                <a:lnTo>
                  <a:pt x="5533870" y="406540"/>
                </a:lnTo>
                <a:lnTo>
                  <a:pt x="5533955" y="403859"/>
                </a:lnTo>
                <a:lnTo>
                  <a:pt x="5534635" y="394334"/>
                </a:lnTo>
                <a:lnTo>
                  <a:pt x="5535735" y="374649"/>
                </a:lnTo>
                <a:lnTo>
                  <a:pt x="5535839" y="373379"/>
                </a:lnTo>
                <a:lnTo>
                  <a:pt x="5495290" y="373379"/>
                </a:lnTo>
                <a:lnTo>
                  <a:pt x="5495290" y="372109"/>
                </a:lnTo>
                <a:lnTo>
                  <a:pt x="5494020" y="372109"/>
                </a:lnTo>
                <a:lnTo>
                  <a:pt x="5494020" y="370839"/>
                </a:lnTo>
                <a:lnTo>
                  <a:pt x="5473554" y="347180"/>
                </a:lnTo>
                <a:close/>
              </a:path>
              <a:path w="9144000" h="709929">
                <a:moveTo>
                  <a:pt x="6996303" y="290829"/>
                </a:moveTo>
                <a:lnTo>
                  <a:pt x="6996522" y="299538"/>
                </a:lnTo>
                <a:lnTo>
                  <a:pt x="6996847" y="307518"/>
                </a:lnTo>
                <a:lnTo>
                  <a:pt x="6997700" y="321309"/>
                </a:lnTo>
                <a:lnTo>
                  <a:pt x="6997799" y="329383"/>
                </a:lnTo>
                <a:lnTo>
                  <a:pt x="6998996" y="334824"/>
                </a:lnTo>
                <a:lnTo>
                  <a:pt x="6999097" y="363219"/>
                </a:lnTo>
                <a:lnTo>
                  <a:pt x="6996303" y="365759"/>
                </a:lnTo>
                <a:lnTo>
                  <a:pt x="6993508" y="367029"/>
                </a:lnTo>
                <a:lnTo>
                  <a:pt x="6983396" y="375919"/>
                </a:lnTo>
                <a:lnTo>
                  <a:pt x="6978396" y="381967"/>
                </a:lnTo>
                <a:lnTo>
                  <a:pt x="6978396" y="383539"/>
                </a:lnTo>
                <a:lnTo>
                  <a:pt x="6977126" y="384809"/>
                </a:lnTo>
                <a:lnTo>
                  <a:pt x="6977126" y="386079"/>
                </a:lnTo>
                <a:lnTo>
                  <a:pt x="6975729" y="386079"/>
                </a:lnTo>
                <a:lnTo>
                  <a:pt x="6975729" y="387349"/>
                </a:lnTo>
                <a:lnTo>
                  <a:pt x="6972934" y="391159"/>
                </a:lnTo>
                <a:lnTo>
                  <a:pt x="6968871" y="394969"/>
                </a:lnTo>
                <a:lnTo>
                  <a:pt x="6964680" y="403859"/>
                </a:lnTo>
                <a:lnTo>
                  <a:pt x="6962013" y="406399"/>
                </a:lnTo>
                <a:lnTo>
                  <a:pt x="6959219" y="410209"/>
                </a:lnTo>
                <a:lnTo>
                  <a:pt x="6969683" y="410209"/>
                </a:lnTo>
                <a:lnTo>
                  <a:pt x="6972934" y="405129"/>
                </a:lnTo>
                <a:lnTo>
                  <a:pt x="6974332" y="403859"/>
                </a:lnTo>
                <a:lnTo>
                  <a:pt x="6974332" y="402589"/>
                </a:lnTo>
                <a:lnTo>
                  <a:pt x="6975729" y="401319"/>
                </a:lnTo>
                <a:lnTo>
                  <a:pt x="6978745" y="401319"/>
                </a:lnTo>
                <a:lnTo>
                  <a:pt x="6978396" y="400049"/>
                </a:lnTo>
                <a:lnTo>
                  <a:pt x="6978396" y="392429"/>
                </a:lnTo>
                <a:lnTo>
                  <a:pt x="6979793" y="391159"/>
                </a:lnTo>
                <a:lnTo>
                  <a:pt x="6985209" y="391159"/>
                </a:lnTo>
                <a:lnTo>
                  <a:pt x="6983983" y="387349"/>
                </a:lnTo>
                <a:lnTo>
                  <a:pt x="6985254" y="386079"/>
                </a:lnTo>
                <a:lnTo>
                  <a:pt x="6985254" y="384809"/>
                </a:lnTo>
                <a:lnTo>
                  <a:pt x="6991381" y="374649"/>
                </a:lnTo>
                <a:lnTo>
                  <a:pt x="6997128" y="368299"/>
                </a:lnTo>
                <a:lnTo>
                  <a:pt x="7002113" y="361949"/>
                </a:lnTo>
                <a:lnTo>
                  <a:pt x="7005955" y="355599"/>
                </a:lnTo>
                <a:lnTo>
                  <a:pt x="7007225" y="354329"/>
                </a:lnTo>
                <a:lnTo>
                  <a:pt x="7008622" y="351789"/>
                </a:lnTo>
                <a:lnTo>
                  <a:pt x="7010019" y="350519"/>
                </a:lnTo>
                <a:lnTo>
                  <a:pt x="7015518" y="350519"/>
                </a:lnTo>
                <a:lnTo>
                  <a:pt x="7016423" y="345439"/>
                </a:lnTo>
                <a:lnTo>
                  <a:pt x="7008622" y="345439"/>
                </a:lnTo>
                <a:lnTo>
                  <a:pt x="7007225" y="335279"/>
                </a:lnTo>
                <a:lnTo>
                  <a:pt x="7004558" y="327659"/>
                </a:lnTo>
                <a:lnTo>
                  <a:pt x="7003160" y="320039"/>
                </a:lnTo>
                <a:lnTo>
                  <a:pt x="7000065" y="306069"/>
                </a:lnTo>
                <a:lnTo>
                  <a:pt x="6998208" y="298449"/>
                </a:lnTo>
                <a:lnTo>
                  <a:pt x="6996803" y="292099"/>
                </a:lnTo>
                <a:lnTo>
                  <a:pt x="6996303" y="290829"/>
                </a:lnTo>
                <a:close/>
              </a:path>
              <a:path w="9144000" h="709929">
                <a:moveTo>
                  <a:pt x="7789318" y="395411"/>
                </a:moveTo>
                <a:lnTo>
                  <a:pt x="7788656" y="400049"/>
                </a:lnTo>
                <a:lnTo>
                  <a:pt x="7791450" y="407669"/>
                </a:lnTo>
                <a:lnTo>
                  <a:pt x="7792296" y="410209"/>
                </a:lnTo>
                <a:lnTo>
                  <a:pt x="7792720" y="408939"/>
                </a:lnTo>
                <a:lnTo>
                  <a:pt x="7792720" y="407669"/>
                </a:lnTo>
                <a:lnTo>
                  <a:pt x="7789318" y="395411"/>
                </a:lnTo>
                <a:close/>
              </a:path>
              <a:path w="9144000" h="709929">
                <a:moveTo>
                  <a:pt x="7886117" y="407669"/>
                </a:moveTo>
                <a:lnTo>
                  <a:pt x="7884795" y="407669"/>
                </a:lnTo>
                <a:lnTo>
                  <a:pt x="7885371" y="409975"/>
                </a:lnTo>
                <a:lnTo>
                  <a:pt x="7886117" y="407669"/>
                </a:lnTo>
                <a:close/>
              </a:path>
              <a:path w="9144000" h="709929">
                <a:moveTo>
                  <a:pt x="571929" y="396239"/>
                </a:moveTo>
                <a:lnTo>
                  <a:pt x="536536" y="396239"/>
                </a:lnTo>
                <a:lnTo>
                  <a:pt x="536536" y="400049"/>
                </a:lnTo>
                <a:lnTo>
                  <a:pt x="537908" y="401319"/>
                </a:lnTo>
                <a:lnTo>
                  <a:pt x="537908" y="407669"/>
                </a:lnTo>
                <a:lnTo>
                  <a:pt x="536536" y="408939"/>
                </a:lnTo>
                <a:lnTo>
                  <a:pt x="571525" y="408939"/>
                </a:lnTo>
                <a:lnTo>
                  <a:pt x="571650" y="406540"/>
                </a:lnTo>
                <a:lnTo>
                  <a:pt x="571929" y="396239"/>
                </a:lnTo>
                <a:close/>
              </a:path>
              <a:path w="9144000" h="709929">
                <a:moveTo>
                  <a:pt x="1832864" y="66039"/>
                </a:moveTo>
                <a:lnTo>
                  <a:pt x="1836416" y="76199"/>
                </a:lnTo>
                <a:lnTo>
                  <a:pt x="1846802" y="106679"/>
                </a:lnTo>
                <a:lnTo>
                  <a:pt x="1863617" y="152399"/>
                </a:lnTo>
                <a:lnTo>
                  <a:pt x="1886458" y="212089"/>
                </a:lnTo>
                <a:lnTo>
                  <a:pt x="1891601" y="224789"/>
                </a:lnTo>
                <a:lnTo>
                  <a:pt x="1896745" y="238759"/>
                </a:lnTo>
                <a:lnTo>
                  <a:pt x="1901888" y="251459"/>
                </a:lnTo>
                <a:lnTo>
                  <a:pt x="1907032" y="266699"/>
                </a:lnTo>
                <a:lnTo>
                  <a:pt x="1907032" y="270509"/>
                </a:lnTo>
                <a:lnTo>
                  <a:pt x="1905635" y="271779"/>
                </a:lnTo>
                <a:lnTo>
                  <a:pt x="1901729" y="297179"/>
                </a:lnTo>
                <a:lnTo>
                  <a:pt x="1900062" y="311149"/>
                </a:lnTo>
                <a:lnTo>
                  <a:pt x="1898797" y="326142"/>
                </a:lnTo>
                <a:lnTo>
                  <a:pt x="1896951" y="340571"/>
                </a:lnTo>
                <a:lnTo>
                  <a:pt x="1893736" y="371305"/>
                </a:lnTo>
                <a:lnTo>
                  <a:pt x="1891919" y="386079"/>
                </a:lnTo>
                <a:lnTo>
                  <a:pt x="1891802" y="394334"/>
                </a:lnTo>
                <a:lnTo>
                  <a:pt x="1889125" y="408939"/>
                </a:lnTo>
                <a:lnTo>
                  <a:pt x="1915359" y="408939"/>
                </a:lnTo>
                <a:lnTo>
                  <a:pt x="1915468" y="405129"/>
                </a:lnTo>
                <a:lnTo>
                  <a:pt x="1916383" y="387611"/>
                </a:lnTo>
                <a:lnTo>
                  <a:pt x="1916503" y="384521"/>
                </a:lnTo>
                <a:lnTo>
                  <a:pt x="1916683" y="377189"/>
                </a:lnTo>
                <a:lnTo>
                  <a:pt x="1920748" y="377189"/>
                </a:lnTo>
                <a:lnTo>
                  <a:pt x="1919351" y="374649"/>
                </a:lnTo>
                <a:lnTo>
                  <a:pt x="1918081" y="373379"/>
                </a:lnTo>
                <a:lnTo>
                  <a:pt x="1917572" y="358649"/>
                </a:lnTo>
                <a:lnTo>
                  <a:pt x="1917687" y="342632"/>
                </a:lnTo>
                <a:lnTo>
                  <a:pt x="1917781" y="339064"/>
                </a:lnTo>
                <a:lnTo>
                  <a:pt x="1918436" y="326142"/>
                </a:lnTo>
                <a:lnTo>
                  <a:pt x="1919296" y="313232"/>
                </a:lnTo>
                <a:lnTo>
                  <a:pt x="1919351" y="311149"/>
                </a:lnTo>
                <a:lnTo>
                  <a:pt x="1949211" y="311149"/>
                </a:lnTo>
                <a:lnTo>
                  <a:pt x="1944297" y="299538"/>
                </a:lnTo>
                <a:lnTo>
                  <a:pt x="1940052" y="288289"/>
                </a:lnTo>
                <a:lnTo>
                  <a:pt x="1940052" y="271779"/>
                </a:lnTo>
                <a:lnTo>
                  <a:pt x="1931797" y="271779"/>
                </a:lnTo>
                <a:lnTo>
                  <a:pt x="1926208" y="260349"/>
                </a:lnTo>
                <a:lnTo>
                  <a:pt x="1923542" y="255269"/>
                </a:lnTo>
                <a:lnTo>
                  <a:pt x="1923542" y="248919"/>
                </a:lnTo>
                <a:lnTo>
                  <a:pt x="1924939" y="240029"/>
                </a:lnTo>
                <a:lnTo>
                  <a:pt x="1924939" y="231139"/>
                </a:lnTo>
                <a:lnTo>
                  <a:pt x="1912493" y="231139"/>
                </a:lnTo>
                <a:lnTo>
                  <a:pt x="1909425" y="223519"/>
                </a:lnTo>
                <a:lnTo>
                  <a:pt x="1900174" y="204469"/>
                </a:lnTo>
                <a:lnTo>
                  <a:pt x="1872833" y="147319"/>
                </a:lnTo>
                <a:lnTo>
                  <a:pt x="1837773" y="76199"/>
                </a:lnTo>
                <a:lnTo>
                  <a:pt x="1832864" y="66039"/>
                </a:lnTo>
                <a:close/>
              </a:path>
              <a:path w="9144000" h="709929">
                <a:moveTo>
                  <a:pt x="2354101" y="350519"/>
                </a:moveTo>
                <a:lnTo>
                  <a:pt x="2317623" y="350519"/>
                </a:lnTo>
                <a:lnTo>
                  <a:pt x="2317790" y="360256"/>
                </a:lnTo>
                <a:lnTo>
                  <a:pt x="2317908" y="365180"/>
                </a:lnTo>
                <a:lnTo>
                  <a:pt x="2318801" y="392429"/>
                </a:lnTo>
                <a:lnTo>
                  <a:pt x="2319020" y="408939"/>
                </a:lnTo>
                <a:lnTo>
                  <a:pt x="2360406" y="408939"/>
                </a:lnTo>
                <a:lnTo>
                  <a:pt x="2356215" y="398779"/>
                </a:lnTo>
                <a:lnTo>
                  <a:pt x="2353310" y="391159"/>
                </a:lnTo>
                <a:lnTo>
                  <a:pt x="2356104" y="388619"/>
                </a:lnTo>
                <a:lnTo>
                  <a:pt x="2354707" y="388619"/>
                </a:lnTo>
                <a:lnTo>
                  <a:pt x="2354682" y="354173"/>
                </a:lnTo>
                <a:lnTo>
                  <a:pt x="2354101" y="350519"/>
                </a:lnTo>
                <a:close/>
              </a:path>
              <a:path w="9144000" h="709929">
                <a:moveTo>
                  <a:pt x="3146802" y="321309"/>
                </a:moveTo>
                <a:lnTo>
                  <a:pt x="3104515" y="321309"/>
                </a:lnTo>
                <a:lnTo>
                  <a:pt x="3104390" y="325233"/>
                </a:lnTo>
                <a:lnTo>
                  <a:pt x="3103389" y="326142"/>
                </a:lnTo>
                <a:lnTo>
                  <a:pt x="3098903" y="345439"/>
                </a:lnTo>
                <a:lnTo>
                  <a:pt x="3097657" y="351789"/>
                </a:lnTo>
                <a:lnTo>
                  <a:pt x="3096541" y="359663"/>
                </a:lnTo>
                <a:lnTo>
                  <a:pt x="3093977" y="373379"/>
                </a:lnTo>
                <a:lnTo>
                  <a:pt x="3092149" y="382549"/>
                </a:lnTo>
                <a:lnTo>
                  <a:pt x="3089910" y="396239"/>
                </a:lnTo>
                <a:lnTo>
                  <a:pt x="3088005" y="408939"/>
                </a:lnTo>
                <a:lnTo>
                  <a:pt x="3143808" y="408939"/>
                </a:lnTo>
                <a:lnTo>
                  <a:pt x="3147060" y="393699"/>
                </a:lnTo>
                <a:lnTo>
                  <a:pt x="3150673" y="378459"/>
                </a:lnTo>
                <a:lnTo>
                  <a:pt x="3134741" y="378459"/>
                </a:lnTo>
                <a:lnTo>
                  <a:pt x="3137471" y="364489"/>
                </a:lnTo>
                <a:lnTo>
                  <a:pt x="3138955" y="358139"/>
                </a:lnTo>
                <a:lnTo>
                  <a:pt x="3140202" y="351789"/>
                </a:lnTo>
                <a:lnTo>
                  <a:pt x="3142077" y="344169"/>
                </a:lnTo>
                <a:lnTo>
                  <a:pt x="3146802" y="321309"/>
                </a:lnTo>
                <a:close/>
              </a:path>
              <a:path w="9144000" h="709929">
                <a:moveTo>
                  <a:pt x="3592067" y="397509"/>
                </a:moveTo>
                <a:lnTo>
                  <a:pt x="3586479" y="407669"/>
                </a:lnTo>
                <a:lnTo>
                  <a:pt x="3586479" y="408939"/>
                </a:lnTo>
                <a:lnTo>
                  <a:pt x="3592067" y="408939"/>
                </a:lnTo>
                <a:lnTo>
                  <a:pt x="3592067" y="397509"/>
                </a:lnTo>
                <a:close/>
              </a:path>
              <a:path w="9144000" h="709929">
                <a:moveTo>
                  <a:pt x="5115972" y="377189"/>
                </a:moveTo>
                <a:lnTo>
                  <a:pt x="5039360" y="377189"/>
                </a:lnTo>
                <a:lnTo>
                  <a:pt x="5039366" y="378471"/>
                </a:lnTo>
                <a:lnTo>
                  <a:pt x="5040757" y="380999"/>
                </a:lnTo>
                <a:lnTo>
                  <a:pt x="5040818" y="382549"/>
                </a:lnTo>
                <a:lnTo>
                  <a:pt x="5042154" y="388619"/>
                </a:lnTo>
                <a:lnTo>
                  <a:pt x="5044948" y="393699"/>
                </a:lnTo>
                <a:lnTo>
                  <a:pt x="5046218" y="401319"/>
                </a:lnTo>
                <a:lnTo>
                  <a:pt x="5044948" y="403859"/>
                </a:lnTo>
                <a:lnTo>
                  <a:pt x="5043551" y="406399"/>
                </a:lnTo>
                <a:lnTo>
                  <a:pt x="5040757" y="408939"/>
                </a:lnTo>
                <a:lnTo>
                  <a:pt x="5099605" y="408939"/>
                </a:lnTo>
                <a:lnTo>
                  <a:pt x="5100511" y="402589"/>
                </a:lnTo>
                <a:lnTo>
                  <a:pt x="5101121" y="398144"/>
                </a:lnTo>
                <a:lnTo>
                  <a:pt x="5101209" y="393699"/>
                </a:lnTo>
                <a:lnTo>
                  <a:pt x="5102606" y="388619"/>
                </a:lnTo>
                <a:lnTo>
                  <a:pt x="5102606" y="384809"/>
                </a:lnTo>
                <a:lnTo>
                  <a:pt x="5117719" y="384809"/>
                </a:lnTo>
                <a:lnTo>
                  <a:pt x="5117719" y="382269"/>
                </a:lnTo>
                <a:lnTo>
                  <a:pt x="5121783" y="382269"/>
                </a:lnTo>
                <a:lnTo>
                  <a:pt x="5119116" y="380999"/>
                </a:lnTo>
                <a:lnTo>
                  <a:pt x="5117719" y="380999"/>
                </a:lnTo>
                <a:lnTo>
                  <a:pt x="5116322" y="378459"/>
                </a:lnTo>
                <a:lnTo>
                  <a:pt x="5115972" y="377189"/>
                </a:lnTo>
                <a:close/>
              </a:path>
              <a:path w="9144000" h="709929">
                <a:moveTo>
                  <a:pt x="6791706" y="363219"/>
                </a:moveTo>
                <a:lnTo>
                  <a:pt x="6790308" y="368299"/>
                </a:lnTo>
                <a:lnTo>
                  <a:pt x="6788911" y="374649"/>
                </a:lnTo>
                <a:lnTo>
                  <a:pt x="6788911" y="379086"/>
                </a:lnTo>
                <a:lnTo>
                  <a:pt x="6791059" y="383933"/>
                </a:lnTo>
                <a:lnTo>
                  <a:pt x="6798552" y="400049"/>
                </a:lnTo>
                <a:lnTo>
                  <a:pt x="6802628" y="408939"/>
                </a:lnTo>
                <a:lnTo>
                  <a:pt x="6803947" y="406540"/>
                </a:lnTo>
                <a:lnTo>
                  <a:pt x="6804025" y="405129"/>
                </a:lnTo>
                <a:lnTo>
                  <a:pt x="6805422" y="405129"/>
                </a:lnTo>
                <a:lnTo>
                  <a:pt x="6801546" y="393699"/>
                </a:lnTo>
                <a:lnTo>
                  <a:pt x="6794795" y="372109"/>
                </a:lnTo>
                <a:lnTo>
                  <a:pt x="6791706" y="363219"/>
                </a:lnTo>
                <a:close/>
              </a:path>
              <a:path w="9144000" h="709929">
                <a:moveTo>
                  <a:pt x="7040245" y="396239"/>
                </a:moveTo>
                <a:lnTo>
                  <a:pt x="7040245" y="401319"/>
                </a:lnTo>
                <a:lnTo>
                  <a:pt x="7038848" y="408939"/>
                </a:lnTo>
                <a:lnTo>
                  <a:pt x="7042262" y="408939"/>
                </a:lnTo>
                <a:lnTo>
                  <a:pt x="7041642" y="403859"/>
                </a:lnTo>
                <a:lnTo>
                  <a:pt x="7040245" y="396239"/>
                </a:lnTo>
                <a:close/>
              </a:path>
              <a:path w="9144000" h="709929">
                <a:moveTo>
                  <a:pt x="7687056" y="203199"/>
                </a:moveTo>
                <a:lnTo>
                  <a:pt x="7687151" y="210038"/>
                </a:lnTo>
                <a:lnTo>
                  <a:pt x="7687276" y="215899"/>
                </a:lnTo>
                <a:lnTo>
                  <a:pt x="7687707" y="227329"/>
                </a:lnTo>
                <a:lnTo>
                  <a:pt x="7688328" y="240029"/>
                </a:lnTo>
                <a:lnTo>
                  <a:pt x="7688453" y="256539"/>
                </a:lnTo>
                <a:lnTo>
                  <a:pt x="7687056" y="261619"/>
                </a:lnTo>
                <a:lnTo>
                  <a:pt x="7687056" y="269239"/>
                </a:lnTo>
                <a:lnTo>
                  <a:pt x="7685658" y="275589"/>
                </a:lnTo>
                <a:lnTo>
                  <a:pt x="7683103" y="294639"/>
                </a:lnTo>
                <a:lnTo>
                  <a:pt x="7682033" y="306069"/>
                </a:lnTo>
                <a:lnTo>
                  <a:pt x="7681595" y="316229"/>
                </a:lnTo>
                <a:lnTo>
                  <a:pt x="7681352" y="328295"/>
                </a:lnTo>
                <a:lnTo>
                  <a:pt x="7680429" y="352713"/>
                </a:lnTo>
                <a:lnTo>
                  <a:pt x="7680320" y="358649"/>
                </a:lnTo>
                <a:lnTo>
                  <a:pt x="7680198" y="392429"/>
                </a:lnTo>
                <a:lnTo>
                  <a:pt x="7676007" y="408939"/>
                </a:lnTo>
                <a:lnTo>
                  <a:pt x="7748270" y="408939"/>
                </a:lnTo>
                <a:lnTo>
                  <a:pt x="7747761" y="403859"/>
                </a:lnTo>
                <a:lnTo>
                  <a:pt x="7740650" y="403859"/>
                </a:lnTo>
                <a:lnTo>
                  <a:pt x="7740650" y="389889"/>
                </a:lnTo>
                <a:lnTo>
                  <a:pt x="7741873" y="382549"/>
                </a:lnTo>
                <a:lnTo>
                  <a:pt x="7741762" y="376555"/>
                </a:lnTo>
                <a:lnTo>
                  <a:pt x="7739092" y="365759"/>
                </a:lnTo>
                <a:lnTo>
                  <a:pt x="7734436" y="344169"/>
                </a:lnTo>
                <a:lnTo>
                  <a:pt x="7733415" y="339089"/>
                </a:lnTo>
                <a:lnTo>
                  <a:pt x="7707630" y="339089"/>
                </a:lnTo>
                <a:lnTo>
                  <a:pt x="7707630" y="334009"/>
                </a:lnTo>
                <a:lnTo>
                  <a:pt x="7706233" y="330199"/>
                </a:lnTo>
                <a:lnTo>
                  <a:pt x="7706340" y="315975"/>
                </a:lnTo>
                <a:lnTo>
                  <a:pt x="7706950" y="307339"/>
                </a:lnTo>
                <a:lnTo>
                  <a:pt x="7703566" y="307339"/>
                </a:lnTo>
                <a:lnTo>
                  <a:pt x="7697922" y="271779"/>
                </a:lnTo>
                <a:lnTo>
                  <a:pt x="7696708" y="260350"/>
                </a:lnTo>
                <a:lnTo>
                  <a:pt x="7696708" y="237489"/>
                </a:lnTo>
                <a:lnTo>
                  <a:pt x="7692517" y="237489"/>
                </a:lnTo>
                <a:lnTo>
                  <a:pt x="7689949" y="223519"/>
                </a:lnTo>
                <a:lnTo>
                  <a:pt x="7687337" y="205739"/>
                </a:lnTo>
                <a:lnTo>
                  <a:pt x="7687056" y="203199"/>
                </a:lnTo>
                <a:close/>
              </a:path>
              <a:path w="9144000" h="709929">
                <a:moveTo>
                  <a:pt x="54184" y="260350"/>
                </a:moveTo>
                <a:lnTo>
                  <a:pt x="56244" y="265429"/>
                </a:lnTo>
                <a:lnTo>
                  <a:pt x="61581" y="279399"/>
                </a:lnTo>
                <a:lnTo>
                  <a:pt x="65514" y="289559"/>
                </a:lnTo>
                <a:lnTo>
                  <a:pt x="68625" y="297179"/>
                </a:lnTo>
                <a:lnTo>
                  <a:pt x="71865" y="304799"/>
                </a:lnTo>
                <a:lnTo>
                  <a:pt x="75380" y="315006"/>
                </a:lnTo>
                <a:lnTo>
                  <a:pt x="79295" y="325233"/>
                </a:lnTo>
                <a:lnTo>
                  <a:pt x="84739" y="337819"/>
                </a:lnTo>
                <a:lnTo>
                  <a:pt x="87486" y="346709"/>
                </a:lnTo>
                <a:lnTo>
                  <a:pt x="90259" y="353140"/>
                </a:lnTo>
                <a:lnTo>
                  <a:pt x="95724" y="369569"/>
                </a:lnTo>
                <a:lnTo>
                  <a:pt x="99033" y="378471"/>
                </a:lnTo>
                <a:lnTo>
                  <a:pt x="102591" y="388619"/>
                </a:lnTo>
                <a:lnTo>
                  <a:pt x="106153" y="397509"/>
                </a:lnTo>
                <a:lnTo>
                  <a:pt x="109457" y="407669"/>
                </a:lnTo>
                <a:lnTo>
                  <a:pt x="131614" y="407669"/>
                </a:lnTo>
                <a:lnTo>
                  <a:pt x="129366" y="402589"/>
                </a:lnTo>
                <a:lnTo>
                  <a:pt x="110830" y="364489"/>
                </a:lnTo>
                <a:lnTo>
                  <a:pt x="107762" y="356869"/>
                </a:lnTo>
                <a:lnTo>
                  <a:pt x="104822" y="351789"/>
                </a:lnTo>
                <a:lnTo>
                  <a:pt x="102140" y="345439"/>
                </a:lnTo>
                <a:lnTo>
                  <a:pt x="99828" y="339064"/>
                </a:lnTo>
                <a:lnTo>
                  <a:pt x="91605" y="326389"/>
                </a:lnTo>
                <a:lnTo>
                  <a:pt x="88858" y="318769"/>
                </a:lnTo>
                <a:lnTo>
                  <a:pt x="83730" y="309879"/>
                </a:lnTo>
                <a:lnTo>
                  <a:pt x="78652" y="300864"/>
                </a:lnTo>
                <a:lnTo>
                  <a:pt x="73988" y="293369"/>
                </a:lnTo>
                <a:lnTo>
                  <a:pt x="69632" y="287019"/>
                </a:lnTo>
                <a:lnTo>
                  <a:pt x="62322" y="274144"/>
                </a:lnTo>
                <a:lnTo>
                  <a:pt x="57274" y="265429"/>
                </a:lnTo>
                <a:lnTo>
                  <a:pt x="54184" y="260350"/>
                </a:lnTo>
                <a:close/>
              </a:path>
              <a:path w="9144000" h="709929">
                <a:moveTo>
                  <a:pt x="2450698" y="339089"/>
                </a:moveTo>
                <a:lnTo>
                  <a:pt x="2415159" y="339089"/>
                </a:lnTo>
                <a:lnTo>
                  <a:pt x="2416650" y="347180"/>
                </a:lnTo>
                <a:lnTo>
                  <a:pt x="2417756" y="352713"/>
                </a:lnTo>
                <a:lnTo>
                  <a:pt x="2417826" y="375919"/>
                </a:lnTo>
                <a:lnTo>
                  <a:pt x="2413948" y="383539"/>
                </a:lnTo>
                <a:lnTo>
                  <a:pt x="2410333" y="389889"/>
                </a:lnTo>
                <a:lnTo>
                  <a:pt x="2402840" y="407669"/>
                </a:lnTo>
                <a:lnTo>
                  <a:pt x="2416759" y="407669"/>
                </a:lnTo>
                <a:lnTo>
                  <a:pt x="2417826" y="405129"/>
                </a:lnTo>
                <a:lnTo>
                  <a:pt x="2419223" y="400049"/>
                </a:lnTo>
                <a:lnTo>
                  <a:pt x="2422017" y="392429"/>
                </a:lnTo>
                <a:lnTo>
                  <a:pt x="2448530" y="392429"/>
                </a:lnTo>
                <a:lnTo>
                  <a:pt x="2449913" y="364489"/>
                </a:lnTo>
                <a:lnTo>
                  <a:pt x="2450583" y="346074"/>
                </a:lnTo>
                <a:lnTo>
                  <a:pt x="2450698" y="339089"/>
                </a:lnTo>
                <a:close/>
              </a:path>
              <a:path w="9144000" h="709929">
                <a:moveTo>
                  <a:pt x="5673903" y="383539"/>
                </a:moveTo>
                <a:lnTo>
                  <a:pt x="5643626" y="383539"/>
                </a:lnTo>
                <a:lnTo>
                  <a:pt x="5645023" y="386079"/>
                </a:lnTo>
                <a:lnTo>
                  <a:pt x="5647817" y="388619"/>
                </a:lnTo>
                <a:lnTo>
                  <a:pt x="5649087" y="391159"/>
                </a:lnTo>
                <a:lnTo>
                  <a:pt x="5650484" y="392429"/>
                </a:lnTo>
                <a:lnTo>
                  <a:pt x="5650484" y="393699"/>
                </a:lnTo>
                <a:lnTo>
                  <a:pt x="5651881" y="394969"/>
                </a:lnTo>
                <a:lnTo>
                  <a:pt x="5651881" y="402589"/>
                </a:lnTo>
                <a:lnTo>
                  <a:pt x="5650484" y="405129"/>
                </a:lnTo>
                <a:lnTo>
                  <a:pt x="5650484" y="407669"/>
                </a:lnTo>
                <a:lnTo>
                  <a:pt x="5715000" y="407669"/>
                </a:lnTo>
                <a:lnTo>
                  <a:pt x="5715000" y="400049"/>
                </a:lnTo>
                <a:lnTo>
                  <a:pt x="5716676" y="396239"/>
                </a:lnTo>
                <a:lnTo>
                  <a:pt x="5675249" y="396239"/>
                </a:lnTo>
                <a:lnTo>
                  <a:pt x="5674419" y="389889"/>
                </a:lnTo>
                <a:lnTo>
                  <a:pt x="5673903" y="383539"/>
                </a:lnTo>
                <a:close/>
              </a:path>
              <a:path w="9144000" h="709929">
                <a:moveTo>
                  <a:pt x="6312331" y="406399"/>
                </a:moveTo>
                <a:lnTo>
                  <a:pt x="6293231" y="406399"/>
                </a:lnTo>
                <a:lnTo>
                  <a:pt x="6293231" y="407669"/>
                </a:lnTo>
                <a:lnTo>
                  <a:pt x="6312255" y="407669"/>
                </a:lnTo>
                <a:lnTo>
                  <a:pt x="6312331" y="406399"/>
                </a:lnTo>
                <a:close/>
              </a:path>
              <a:path w="9144000" h="709929">
                <a:moveTo>
                  <a:pt x="6425057" y="372109"/>
                </a:moveTo>
                <a:lnTo>
                  <a:pt x="6412611" y="372109"/>
                </a:lnTo>
                <a:lnTo>
                  <a:pt x="6412611" y="389889"/>
                </a:lnTo>
                <a:lnTo>
                  <a:pt x="6413833" y="394334"/>
                </a:lnTo>
                <a:lnTo>
                  <a:pt x="6413886" y="395411"/>
                </a:lnTo>
                <a:lnTo>
                  <a:pt x="6412611" y="400049"/>
                </a:lnTo>
                <a:lnTo>
                  <a:pt x="6409944" y="403859"/>
                </a:lnTo>
                <a:lnTo>
                  <a:pt x="6408547" y="407669"/>
                </a:lnTo>
                <a:lnTo>
                  <a:pt x="6433048" y="407669"/>
                </a:lnTo>
                <a:lnTo>
                  <a:pt x="6430936" y="395955"/>
                </a:lnTo>
                <a:lnTo>
                  <a:pt x="6429121" y="387349"/>
                </a:lnTo>
                <a:lnTo>
                  <a:pt x="6431578" y="380999"/>
                </a:lnTo>
                <a:lnTo>
                  <a:pt x="6426454" y="380999"/>
                </a:lnTo>
                <a:lnTo>
                  <a:pt x="6425057" y="372109"/>
                </a:lnTo>
                <a:close/>
              </a:path>
              <a:path w="9144000" h="709929">
                <a:moveTo>
                  <a:pt x="6484112" y="347979"/>
                </a:moveTo>
                <a:lnTo>
                  <a:pt x="6484112" y="407669"/>
                </a:lnTo>
                <a:lnTo>
                  <a:pt x="6494335" y="407669"/>
                </a:lnTo>
                <a:lnTo>
                  <a:pt x="6493425" y="402589"/>
                </a:lnTo>
                <a:lnTo>
                  <a:pt x="6492367" y="396239"/>
                </a:lnTo>
                <a:lnTo>
                  <a:pt x="6492367" y="391159"/>
                </a:lnTo>
                <a:lnTo>
                  <a:pt x="6490970" y="378459"/>
                </a:lnTo>
                <a:lnTo>
                  <a:pt x="6489573" y="378459"/>
                </a:lnTo>
                <a:lnTo>
                  <a:pt x="6487541" y="365759"/>
                </a:lnTo>
                <a:lnTo>
                  <a:pt x="6484572" y="350519"/>
                </a:lnTo>
                <a:lnTo>
                  <a:pt x="6484112" y="347979"/>
                </a:lnTo>
                <a:close/>
              </a:path>
              <a:path w="9144000" h="709929">
                <a:moveTo>
                  <a:pt x="6584315" y="217169"/>
                </a:moveTo>
                <a:lnTo>
                  <a:pt x="6573488" y="250189"/>
                </a:lnTo>
                <a:lnTo>
                  <a:pt x="6561705" y="288289"/>
                </a:lnTo>
                <a:lnTo>
                  <a:pt x="6547231" y="336549"/>
                </a:lnTo>
                <a:lnTo>
                  <a:pt x="6547231" y="337819"/>
                </a:lnTo>
                <a:lnTo>
                  <a:pt x="6545861" y="339064"/>
                </a:lnTo>
                <a:lnTo>
                  <a:pt x="6545833" y="344169"/>
                </a:lnTo>
                <a:lnTo>
                  <a:pt x="6544436" y="344169"/>
                </a:lnTo>
                <a:lnTo>
                  <a:pt x="6535547" y="374649"/>
                </a:lnTo>
                <a:lnTo>
                  <a:pt x="6530971" y="391159"/>
                </a:lnTo>
                <a:lnTo>
                  <a:pt x="6526657" y="407669"/>
                </a:lnTo>
                <a:lnTo>
                  <a:pt x="6555544" y="407669"/>
                </a:lnTo>
                <a:lnTo>
                  <a:pt x="6556883" y="403859"/>
                </a:lnTo>
                <a:lnTo>
                  <a:pt x="6559550" y="394969"/>
                </a:lnTo>
                <a:lnTo>
                  <a:pt x="6562344" y="388619"/>
                </a:lnTo>
                <a:lnTo>
                  <a:pt x="6565138" y="383539"/>
                </a:lnTo>
                <a:lnTo>
                  <a:pt x="6569127" y="383539"/>
                </a:lnTo>
                <a:lnTo>
                  <a:pt x="6567822" y="377274"/>
                </a:lnTo>
                <a:lnTo>
                  <a:pt x="6567805" y="375919"/>
                </a:lnTo>
                <a:lnTo>
                  <a:pt x="6569202" y="374649"/>
                </a:lnTo>
                <a:lnTo>
                  <a:pt x="6570599" y="372109"/>
                </a:lnTo>
                <a:lnTo>
                  <a:pt x="6556883" y="372109"/>
                </a:lnTo>
                <a:lnTo>
                  <a:pt x="6558280" y="365759"/>
                </a:lnTo>
                <a:lnTo>
                  <a:pt x="6559550" y="358139"/>
                </a:lnTo>
                <a:lnTo>
                  <a:pt x="6560148" y="355962"/>
                </a:lnTo>
                <a:lnTo>
                  <a:pt x="6559620" y="354523"/>
                </a:lnTo>
                <a:lnTo>
                  <a:pt x="6559550" y="351789"/>
                </a:lnTo>
                <a:lnTo>
                  <a:pt x="6560947" y="347979"/>
                </a:lnTo>
                <a:lnTo>
                  <a:pt x="6560947" y="345439"/>
                </a:lnTo>
                <a:lnTo>
                  <a:pt x="6570974" y="293369"/>
                </a:lnTo>
                <a:lnTo>
                  <a:pt x="6578298" y="252729"/>
                </a:lnTo>
                <a:lnTo>
                  <a:pt x="6582860" y="225643"/>
                </a:lnTo>
                <a:lnTo>
                  <a:pt x="6584315" y="217169"/>
                </a:lnTo>
                <a:close/>
              </a:path>
              <a:path w="9144000" h="709929">
                <a:moveTo>
                  <a:pt x="7103364" y="274319"/>
                </a:moveTo>
                <a:lnTo>
                  <a:pt x="7104080" y="279399"/>
                </a:lnTo>
                <a:lnTo>
                  <a:pt x="7111532" y="327111"/>
                </a:lnTo>
                <a:lnTo>
                  <a:pt x="7111619" y="328929"/>
                </a:lnTo>
                <a:lnTo>
                  <a:pt x="7110222" y="330199"/>
                </a:lnTo>
                <a:lnTo>
                  <a:pt x="7110222" y="331469"/>
                </a:lnTo>
                <a:lnTo>
                  <a:pt x="7104082" y="349249"/>
                </a:lnTo>
                <a:lnTo>
                  <a:pt x="7097776" y="368299"/>
                </a:lnTo>
                <a:lnTo>
                  <a:pt x="7084186" y="407669"/>
                </a:lnTo>
                <a:lnTo>
                  <a:pt x="7119810" y="407669"/>
                </a:lnTo>
                <a:lnTo>
                  <a:pt x="7124142" y="392429"/>
                </a:lnTo>
                <a:lnTo>
                  <a:pt x="7129526" y="372109"/>
                </a:lnTo>
                <a:lnTo>
                  <a:pt x="7139105" y="372109"/>
                </a:lnTo>
                <a:lnTo>
                  <a:pt x="7138663" y="370839"/>
                </a:lnTo>
                <a:lnTo>
                  <a:pt x="7130923" y="370839"/>
                </a:lnTo>
                <a:lnTo>
                  <a:pt x="7130923" y="369569"/>
                </a:lnTo>
                <a:lnTo>
                  <a:pt x="7129526" y="369569"/>
                </a:lnTo>
                <a:lnTo>
                  <a:pt x="7129526" y="368299"/>
                </a:lnTo>
                <a:lnTo>
                  <a:pt x="7130923" y="365759"/>
                </a:lnTo>
                <a:lnTo>
                  <a:pt x="7132193" y="359409"/>
                </a:lnTo>
                <a:lnTo>
                  <a:pt x="7133590" y="355599"/>
                </a:lnTo>
                <a:lnTo>
                  <a:pt x="7137759" y="355599"/>
                </a:lnTo>
                <a:lnTo>
                  <a:pt x="7137650" y="349249"/>
                </a:lnTo>
                <a:lnTo>
                  <a:pt x="7137554" y="345439"/>
                </a:lnTo>
                <a:lnTo>
                  <a:pt x="7137191" y="336549"/>
                </a:lnTo>
                <a:lnTo>
                  <a:pt x="7136432" y="329383"/>
                </a:lnTo>
                <a:lnTo>
                  <a:pt x="7135635" y="315975"/>
                </a:lnTo>
                <a:lnTo>
                  <a:pt x="7135524" y="313689"/>
                </a:lnTo>
                <a:lnTo>
                  <a:pt x="7115809" y="313689"/>
                </a:lnTo>
                <a:lnTo>
                  <a:pt x="7115729" y="312174"/>
                </a:lnTo>
                <a:lnTo>
                  <a:pt x="7110382" y="295909"/>
                </a:lnTo>
                <a:lnTo>
                  <a:pt x="7106491" y="284479"/>
                </a:lnTo>
                <a:lnTo>
                  <a:pt x="7103364" y="274319"/>
                </a:lnTo>
                <a:close/>
              </a:path>
              <a:path w="9144000" h="709929">
                <a:moveTo>
                  <a:pt x="8450580" y="377189"/>
                </a:moveTo>
                <a:lnTo>
                  <a:pt x="8446389" y="407669"/>
                </a:lnTo>
                <a:lnTo>
                  <a:pt x="8453916" y="407669"/>
                </a:lnTo>
                <a:lnTo>
                  <a:pt x="8453794" y="406399"/>
                </a:lnTo>
                <a:lnTo>
                  <a:pt x="8453058" y="395955"/>
                </a:lnTo>
                <a:lnTo>
                  <a:pt x="8452143" y="387349"/>
                </a:lnTo>
                <a:lnTo>
                  <a:pt x="8450580" y="377189"/>
                </a:lnTo>
                <a:close/>
              </a:path>
              <a:path w="9144000" h="709929">
                <a:moveTo>
                  <a:pt x="1671976" y="393699"/>
                </a:moveTo>
                <a:lnTo>
                  <a:pt x="1626870" y="393699"/>
                </a:lnTo>
                <a:lnTo>
                  <a:pt x="1628267" y="397509"/>
                </a:lnTo>
                <a:lnTo>
                  <a:pt x="1631061" y="403859"/>
                </a:lnTo>
                <a:lnTo>
                  <a:pt x="1631061" y="405129"/>
                </a:lnTo>
                <a:lnTo>
                  <a:pt x="1629664" y="405129"/>
                </a:lnTo>
                <a:lnTo>
                  <a:pt x="1629664" y="406399"/>
                </a:lnTo>
                <a:lnTo>
                  <a:pt x="1674555" y="406399"/>
                </a:lnTo>
                <a:lnTo>
                  <a:pt x="1673935" y="405129"/>
                </a:lnTo>
                <a:lnTo>
                  <a:pt x="1670812" y="400049"/>
                </a:lnTo>
                <a:lnTo>
                  <a:pt x="1671976" y="393699"/>
                </a:lnTo>
                <a:close/>
              </a:path>
              <a:path w="9144000" h="709929">
                <a:moveTo>
                  <a:pt x="1868731" y="377189"/>
                </a:moveTo>
                <a:lnTo>
                  <a:pt x="1821942" y="377189"/>
                </a:lnTo>
                <a:lnTo>
                  <a:pt x="1823212" y="378459"/>
                </a:lnTo>
                <a:lnTo>
                  <a:pt x="1823058" y="383372"/>
                </a:lnTo>
                <a:lnTo>
                  <a:pt x="1822936" y="385931"/>
                </a:lnTo>
                <a:lnTo>
                  <a:pt x="1822140" y="398779"/>
                </a:lnTo>
                <a:lnTo>
                  <a:pt x="1821942" y="406399"/>
                </a:lnTo>
                <a:lnTo>
                  <a:pt x="1859026" y="406399"/>
                </a:lnTo>
                <a:lnTo>
                  <a:pt x="1858327" y="405129"/>
                </a:lnTo>
                <a:lnTo>
                  <a:pt x="1831467" y="405129"/>
                </a:lnTo>
                <a:lnTo>
                  <a:pt x="1831467" y="394969"/>
                </a:lnTo>
                <a:lnTo>
                  <a:pt x="1852168" y="394969"/>
                </a:lnTo>
                <a:lnTo>
                  <a:pt x="1853438" y="392429"/>
                </a:lnTo>
                <a:lnTo>
                  <a:pt x="1854835" y="389889"/>
                </a:lnTo>
                <a:lnTo>
                  <a:pt x="1854835" y="387349"/>
                </a:lnTo>
                <a:lnTo>
                  <a:pt x="1881645" y="387349"/>
                </a:lnTo>
                <a:lnTo>
                  <a:pt x="1881738" y="386079"/>
                </a:lnTo>
                <a:lnTo>
                  <a:pt x="1874139" y="386079"/>
                </a:lnTo>
                <a:lnTo>
                  <a:pt x="1870159" y="379680"/>
                </a:lnTo>
                <a:lnTo>
                  <a:pt x="1868731" y="377189"/>
                </a:lnTo>
                <a:close/>
              </a:path>
              <a:path w="9144000" h="709929">
                <a:moveTo>
                  <a:pt x="3928491" y="400049"/>
                </a:moveTo>
                <a:lnTo>
                  <a:pt x="3928491" y="406399"/>
                </a:lnTo>
                <a:lnTo>
                  <a:pt x="4029113" y="406399"/>
                </a:lnTo>
                <a:lnTo>
                  <a:pt x="4029951" y="403859"/>
                </a:lnTo>
                <a:lnTo>
                  <a:pt x="3929888" y="403859"/>
                </a:lnTo>
                <a:lnTo>
                  <a:pt x="3929888" y="401319"/>
                </a:lnTo>
                <a:lnTo>
                  <a:pt x="3928491" y="400049"/>
                </a:lnTo>
                <a:close/>
              </a:path>
              <a:path w="9144000" h="709929">
                <a:moveTo>
                  <a:pt x="7489317" y="397509"/>
                </a:moveTo>
                <a:lnTo>
                  <a:pt x="7490714" y="401319"/>
                </a:lnTo>
                <a:lnTo>
                  <a:pt x="7491983" y="405129"/>
                </a:lnTo>
                <a:lnTo>
                  <a:pt x="7491983" y="406399"/>
                </a:lnTo>
                <a:lnTo>
                  <a:pt x="7500239" y="406399"/>
                </a:lnTo>
                <a:lnTo>
                  <a:pt x="7500239" y="405129"/>
                </a:lnTo>
                <a:lnTo>
                  <a:pt x="7523607" y="405129"/>
                </a:lnTo>
                <a:lnTo>
                  <a:pt x="7523607" y="402589"/>
                </a:lnTo>
                <a:lnTo>
                  <a:pt x="7491983" y="402589"/>
                </a:lnTo>
                <a:lnTo>
                  <a:pt x="7490714" y="400049"/>
                </a:lnTo>
                <a:lnTo>
                  <a:pt x="7489317" y="397509"/>
                </a:lnTo>
                <a:close/>
              </a:path>
              <a:path w="9144000" h="709929">
                <a:moveTo>
                  <a:pt x="797596" y="403859"/>
                </a:moveTo>
                <a:lnTo>
                  <a:pt x="749388" y="403859"/>
                </a:lnTo>
                <a:lnTo>
                  <a:pt x="749388" y="405129"/>
                </a:lnTo>
                <a:lnTo>
                  <a:pt x="798030" y="405129"/>
                </a:lnTo>
                <a:lnTo>
                  <a:pt x="797596" y="403859"/>
                </a:lnTo>
                <a:close/>
              </a:path>
              <a:path w="9144000" h="709929">
                <a:moveTo>
                  <a:pt x="1852168" y="394969"/>
                </a:moveTo>
                <a:lnTo>
                  <a:pt x="1831467" y="394969"/>
                </a:lnTo>
                <a:lnTo>
                  <a:pt x="1832864" y="396239"/>
                </a:lnTo>
                <a:lnTo>
                  <a:pt x="1832864" y="397509"/>
                </a:lnTo>
                <a:lnTo>
                  <a:pt x="1834261" y="400049"/>
                </a:lnTo>
                <a:lnTo>
                  <a:pt x="1832864" y="402589"/>
                </a:lnTo>
                <a:lnTo>
                  <a:pt x="1831467" y="403859"/>
                </a:lnTo>
                <a:lnTo>
                  <a:pt x="1831467" y="405129"/>
                </a:lnTo>
                <a:lnTo>
                  <a:pt x="1858327" y="405129"/>
                </a:lnTo>
                <a:lnTo>
                  <a:pt x="1856232" y="401319"/>
                </a:lnTo>
                <a:lnTo>
                  <a:pt x="1852168" y="394969"/>
                </a:lnTo>
                <a:close/>
              </a:path>
              <a:path w="9144000" h="709929">
                <a:moveTo>
                  <a:pt x="1886458" y="403859"/>
                </a:moveTo>
                <a:lnTo>
                  <a:pt x="1885061" y="405129"/>
                </a:lnTo>
                <a:lnTo>
                  <a:pt x="1886458" y="405129"/>
                </a:lnTo>
                <a:lnTo>
                  <a:pt x="1886458" y="403859"/>
                </a:lnTo>
                <a:close/>
              </a:path>
              <a:path w="9144000" h="709929">
                <a:moveTo>
                  <a:pt x="3269361" y="368299"/>
                </a:moveTo>
                <a:lnTo>
                  <a:pt x="3266566" y="375919"/>
                </a:lnTo>
                <a:lnTo>
                  <a:pt x="3262376" y="391159"/>
                </a:lnTo>
                <a:lnTo>
                  <a:pt x="3261105" y="394969"/>
                </a:lnTo>
                <a:lnTo>
                  <a:pt x="3258312" y="405129"/>
                </a:lnTo>
                <a:lnTo>
                  <a:pt x="3297130" y="405129"/>
                </a:lnTo>
                <a:lnTo>
                  <a:pt x="3297590" y="403078"/>
                </a:lnTo>
                <a:lnTo>
                  <a:pt x="3297880" y="401319"/>
                </a:lnTo>
                <a:lnTo>
                  <a:pt x="3267964" y="401319"/>
                </a:lnTo>
                <a:lnTo>
                  <a:pt x="3268080" y="391159"/>
                </a:lnTo>
                <a:lnTo>
                  <a:pt x="3269244" y="378459"/>
                </a:lnTo>
                <a:lnTo>
                  <a:pt x="3269361" y="368299"/>
                </a:lnTo>
                <a:close/>
              </a:path>
              <a:path w="9144000" h="709929">
                <a:moveTo>
                  <a:pt x="5406408" y="317499"/>
                </a:moveTo>
                <a:lnTo>
                  <a:pt x="5404739" y="317499"/>
                </a:lnTo>
                <a:lnTo>
                  <a:pt x="5406009" y="321309"/>
                </a:lnTo>
                <a:lnTo>
                  <a:pt x="5406050" y="325233"/>
                </a:lnTo>
                <a:lnTo>
                  <a:pt x="5407406" y="328929"/>
                </a:lnTo>
                <a:lnTo>
                  <a:pt x="5410810" y="343201"/>
                </a:lnTo>
                <a:lnTo>
                  <a:pt x="5414606" y="360679"/>
                </a:lnTo>
                <a:lnTo>
                  <a:pt x="5417853" y="374649"/>
                </a:lnTo>
                <a:lnTo>
                  <a:pt x="5421122" y="391159"/>
                </a:lnTo>
                <a:lnTo>
                  <a:pt x="5419852" y="394969"/>
                </a:lnTo>
                <a:lnTo>
                  <a:pt x="5419852" y="400049"/>
                </a:lnTo>
                <a:lnTo>
                  <a:pt x="5418455" y="403859"/>
                </a:lnTo>
                <a:lnTo>
                  <a:pt x="5418455" y="405129"/>
                </a:lnTo>
                <a:lnTo>
                  <a:pt x="5422519" y="405129"/>
                </a:lnTo>
                <a:lnTo>
                  <a:pt x="5422519" y="403859"/>
                </a:lnTo>
                <a:lnTo>
                  <a:pt x="5435114" y="403859"/>
                </a:lnTo>
                <a:lnTo>
                  <a:pt x="5431591" y="392429"/>
                </a:lnTo>
                <a:lnTo>
                  <a:pt x="5423268" y="366372"/>
                </a:lnTo>
                <a:lnTo>
                  <a:pt x="5416240" y="345439"/>
                </a:lnTo>
                <a:lnTo>
                  <a:pt x="5408803" y="325119"/>
                </a:lnTo>
                <a:lnTo>
                  <a:pt x="5406408" y="317499"/>
                </a:lnTo>
                <a:close/>
              </a:path>
              <a:path w="9144000" h="709929">
                <a:moveTo>
                  <a:pt x="6705219" y="307339"/>
                </a:moveTo>
                <a:lnTo>
                  <a:pt x="6705332" y="310334"/>
                </a:lnTo>
                <a:lnTo>
                  <a:pt x="6706501" y="315006"/>
                </a:lnTo>
                <a:lnTo>
                  <a:pt x="6707885" y="320039"/>
                </a:lnTo>
                <a:lnTo>
                  <a:pt x="6709183" y="328295"/>
                </a:lnTo>
                <a:lnTo>
                  <a:pt x="6709283" y="340359"/>
                </a:lnTo>
                <a:lnTo>
                  <a:pt x="6703123" y="350519"/>
                </a:lnTo>
                <a:lnTo>
                  <a:pt x="6700031" y="356869"/>
                </a:lnTo>
                <a:lnTo>
                  <a:pt x="6696964" y="364489"/>
                </a:lnTo>
                <a:lnTo>
                  <a:pt x="6694170" y="372109"/>
                </a:lnTo>
                <a:lnTo>
                  <a:pt x="6694170" y="374649"/>
                </a:lnTo>
                <a:lnTo>
                  <a:pt x="6692773" y="378459"/>
                </a:lnTo>
                <a:lnTo>
                  <a:pt x="6692773" y="383539"/>
                </a:lnTo>
                <a:lnTo>
                  <a:pt x="6691376" y="387349"/>
                </a:lnTo>
                <a:lnTo>
                  <a:pt x="6690106" y="392429"/>
                </a:lnTo>
                <a:lnTo>
                  <a:pt x="6688708" y="400049"/>
                </a:lnTo>
                <a:lnTo>
                  <a:pt x="6688708" y="405129"/>
                </a:lnTo>
                <a:lnTo>
                  <a:pt x="6720332" y="405129"/>
                </a:lnTo>
                <a:lnTo>
                  <a:pt x="6720332" y="400049"/>
                </a:lnTo>
                <a:lnTo>
                  <a:pt x="6722999" y="392429"/>
                </a:lnTo>
                <a:lnTo>
                  <a:pt x="6724396" y="387349"/>
                </a:lnTo>
                <a:lnTo>
                  <a:pt x="6729298" y="378459"/>
                </a:lnTo>
                <a:lnTo>
                  <a:pt x="6720332" y="378459"/>
                </a:lnTo>
                <a:lnTo>
                  <a:pt x="6720332" y="373379"/>
                </a:lnTo>
                <a:lnTo>
                  <a:pt x="6706489" y="373379"/>
                </a:lnTo>
                <a:lnTo>
                  <a:pt x="6706489" y="368299"/>
                </a:lnTo>
                <a:lnTo>
                  <a:pt x="6707885" y="361949"/>
                </a:lnTo>
                <a:lnTo>
                  <a:pt x="6710680" y="350519"/>
                </a:lnTo>
                <a:lnTo>
                  <a:pt x="6713347" y="340359"/>
                </a:lnTo>
                <a:lnTo>
                  <a:pt x="6715582" y="335279"/>
                </a:lnTo>
                <a:lnTo>
                  <a:pt x="6714744" y="335279"/>
                </a:lnTo>
                <a:lnTo>
                  <a:pt x="6714744" y="334009"/>
                </a:lnTo>
                <a:lnTo>
                  <a:pt x="6713347" y="326389"/>
                </a:lnTo>
                <a:lnTo>
                  <a:pt x="6710680" y="318769"/>
                </a:lnTo>
                <a:lnTo>
                  <a:pt x="6707920" y="315006"/>
                </a:lnTo>
                <a:lnTo>
                  <a:pt x="6707798" y="314642"/>
                </a:lnTo>
                <a:lnTo>
                  <a:pt x="6706489" y="309879"/>
                </a:lnTo>
                <a:lnTo>
                  <a:pt x="6705219" y="307339"/>
                </a:lnTo>
                <a:close/>
              </a:path>
              <a:path w="9144000" h="709929">
                <a:moveTo>
                  <a:pt x="7136383" y="302259"/>
                </a:moveTo>
                <a:lnTo>
                  <a:pt x="7143432" y="311149"/>
                </a:lnTo>
                <a:lnTo>
                  <a:pt x="7152028" y="320039"/>
                </a:lnTo>
                <a:lnTo>
                  <a:pt x="7163816" y="334009"/>
                </a:lnTo>
                <a:lnTo>
                  <a:pt x="7165213" y="336549"/>
                </a:lnTo>
                <a:lnTo>
                  <a:pt x="7168007" y="337819"/>
                </a:lnTo>
                <a:lnTo>
                  <a:pt x="7169277" y="340359"/>
                </a:lnTo>
                <a:lnTo>
                  <a:pt x="7169277" y="344169"/>
                </a:lnTo>
                <a:lnTo>
                  <a:pt x="7165197" y="364489"/>
                </a:lnTo>
                <a:lnTo>
                  <a:pt x="7163100" y="377274"/>
                </a:lnTo>
                <a:lnTo>
                  <a:pt x="7161022" y="388619"/>
                </a:lnTo>
                <a:lnTo>
                  <a:pt x="7158355" y="393699"/>
                </a:lnTo>
                <a:lnTo>
                  <a:pt x="7154164" y="400049"/>
                </a:lnTo>
                <a:lnTo>
                  <a:pt x="7151497" y="405129"/>
                </a:lnTo>
                <a:lnTo>
                  <a:pt x="7195755" y="405129"/>
                </a:lnTo>
                <a:lnTo>
                  <a:pt x="7195877" y="403859"/>
                </a:lnTo>
                <a:lnTo>
                  <a:pt x="7197314" y="384521"/>
                </a:lnTo>
                <a:lnTo>
                  <a:pt x="7199267" y="354173"/>
                </a:lnTo>
                <a:lnTo>
                  <a:pt x="7196947" y="351789"/>
                </a:lnTo>
                <a:lnTo>
                  <a:pt x="7188581" y="344169"/>
                </a:lnTo>
                <a:lnTo>
                  <a:pt x="7187183" y="344169"/>
                </a:lnTo>
                <a:lnTo>
                  <a:pt x="7184390" y="340359"/>
                </a:lnTo>
                <a:lnTo>
                  <a:pt x="7184762" y="332739"/>
                </a:lnTo>
                <a:lnTo>
                  <a:pt x="7170674" y="332739"/>
                </a:lnTo>
                <a:lnTo>
                  <a:pt x="7169277" y="331469"/>
                </a:lnTo>
                <a:lnTo>
                  <a:pt x="7168007" y="330199"/>
                </a:lnTo>
                <a:lnTo>
                  <a:pt x="7154922" y="318769"/>
                </a:lnTo>
                <a:lnTo>
                  <a:pt x="7144956" y="309879"/>
                </a:lnTo>
                <a:lnTo>
                  <a:pt x="7138610" y="304799"/>
                </a:lnTo>
                <a:lnTo>
                  <a:pt x="7136383" y="302259"/>
                </a:lnTo>
                <a:close/>
              </a:path>
              <a:path w="9144000" h="709929">
                <a:moveTo>
                  <a:pt x="8262366" y="260349"/>
                </a:moveTo>
                <a:lnTo>
                  <a:pt x="8259302" y="269239"/>
                </a:lnTo>
                <a:lnTo>
                  <a:pt x="8255454" y="278129"/>
                </a:lnTo>
                <a:lnTo>
                  <a:pt x="8250047" y="292099"/>
                </a:lnTo>
                <a:lnTo>
                  <a:pt x="8248650" y="297179"/>
                </a:lnTo>
                <a:lnTo>
                  <a:pt x="8245983" y="302259"/>
                </a:lnTo>
                <a:lnTo>
                  <a:pt x="8243189" y="309879"/>
                </a:lnTo>
                <a:lnTo>
                  <a:pt x="8241792" y="311149"/>
                </a:lnTo>
                <a:lnTo>
                  <a:pt x="8241792" y="313689"/>
                </a:lnTo>
                <a:lnTo>
                  <a:pt x="8240395" y="314959"/>
                </a:lnTo>
                <a:lnTo>
                  <a:pt x="8237728" y="320039"/>
                </a:lnTo>
                <a:lnTo>
                  <a:pt x="8236331" y="326389"/>
                </a:lnTo>
                <a:lnTo>
                  <a:pt x="8233507" y="332828"/>
                </a:lnTo>
                <a:lnTo>
                  <a:pt x="8232267" y="336549"/>
                </a:lnTo>
                <a:lnTo>
                  <a:pt x="8230870" y="340359"/>
                </a:lnTo>
                <a:lnTo>
                  <a:pt x="8229473" y="346709"/>
                </a:lnTo>
                <a:lnTo>
                  <a:pt x="8228076" y="349249"/>
                </a:lnTo>
                <a:lnTo>
                  <a:pt x="8228076" y="350519"/>
                </a:lnTo>
                <a:lnTo>
                  <a:pt x="8226679" y="353059"/>
                </a:lnTo>
                <a:lnTo>
                  <a:pt x="8222002" y="367574"/>
                </a:lnTo>
                <a:lnTo>
                  <a:pt x="8215417" y="387836"/>
                </a:lnTo>
                <a:lnTo>
                  <a:pt x="8212316" y="397509"/>
                </a:lnTo>
                <a:lnTo>
                  <a:pt x="8210296" y="405129"/>
                </a:lnTo>
                <a:lnTo>
                  <a:pt x="8283373" y="405129"/>
                </a:lnTo>
                <a:lnTo>
                  <a:pt x="8285974" y="398779"/>
                </a:lnTo>
                <a:lnTo>
                  <a:pt x="8287102" y="396239"/>
                </a:lnTo>
                <a:lnTo>
                  <a:pt x="8263763" y="396239"/>
                </a:lnTo>
                <a:lnTo>
                  <a:pt x="8271641" y="367029"/>
                </a:lnTo>
                <a:lnTo>
                  <a:pt x="8241792" y="367029"/>
                </a:lnTo>
                <a:lnTo>
                  <a:pt x="8241792" y="361949"/>
                </a:lnTo>
                <a:lnTo>
                  <a:pt x="8243189" y="358139"/>
                </a:lnTo>
                <a:lnTo>
                  <a:pt x="8243304" y="355038"/>
                </a:lnTo>
                <a:lnTo>
                  <a:pt x="8247985" y="332251"/>
                </a:lnTo>
                <a:lnTo>
                  <a:pt x="8248650" y="328929"/>
                </a:lnTo>
                <a:lnTo>
                  <a:pt x="8257033" y="295909"/>
                </a:lnTo>
                <a:lnTo>
                  <a:pt x="8258302" y="289559"/>
                </a:lnTo>
                <a:lnTo>
                  <a:pt x="8262556" y="270509"/>
                </a:lnTo>
                <a:lnTo>
                  <a:pt x="8261096" y="270509"/>
                </a:lnTo>
                <a:lnTo>
                  <a:pt x="8262366" y="264159"/>
                </a:lnTo>
                <a:lnTo>
                  <a:pt x="8262366" y="260349"/>
                </a:lnTo>
                <a:close/>
              </a:path>
              <a:path w="9144000" h="709929">
                <a:moveTo>
                  <a:pt x="644131" y="351789"/>
                </a:moveTo>
                <a:lnTo>
                  <a:pt x="609320" y="351789"/>
                </a:lnTo>
                <a:lnTo>
                  <a:pt x="609320" y="354329"/>
                </a:lnTo>
                <a:lnTo>
                  <a:pt x="610692" y="355599"/>
                </a:lnTo>
                <a:lnTo>
                  <a:pt x="610810" y="358649"/>
                </a:lnTo>
                <a:lnTo>
                  <a:pt x="614982" y="376752"/>
                </a:lnTo>
                <a:lnTo>
                  <a:pt x="616875" y="386079"/>
                </a:lnTo>
                <a:lnTo>
                  <a:pt x="618934" y="394969"/>
                </a:lnTo>
                <a:lnTo>
                  <a:pt x="618934" y="397509"/>
                </a:lnTo>
                <a:lnTo>
                  <a:pt x="620306" y="401319"/>
                </a:lnTo>
                <a:lnTo>
                  <a:pt x="620306" y="403859"/>
                </a:lnTo>
                <a:lnTo>
                  <a:pt x="656073" y="403859"/>
                </a:lnTo>
                <a:lnTo>
                  <a:pt x="653262" y="389889"/>
                </a:lnTo>
                <a:lnTo>
                  <a:pt x="649960" y="374649"/>
                </a:lnTo>
                <a:lnTo>
                  <a:pt x="644131" y="351789"/>
                </a:lnTo>
                <a:close/>
              </a:path>
              <a:path w="9144000" h="709929">
                <a:moveTo>
                  <a:pt x="3498451" y="344169"/>
                </a:moveTo>
                <a:lnTo>
                  <a:pt x="3475228" y="344169"/>
                </a:lnTo>
                <a:lnTo>
                  <a:pt x="3475446" y="349249"/>
                </a:lnTo>
                <a:lnTo>
                  <a:pt x="3476392" y="363019"/>
                </a:lnTo>
                <a:lnTo>
                  <a:pt x="3476625" y="369569"/>
                </a:lnTo>
                <a:lnTo>
                  <a:pt x="3472561" y="374649"/>
                </a:lnTo>
                <a:lnTo>
                  <a:pt x="3468370" y="380999"/>
                </a:lnTo>
                <a:lnTo>
                  <a:pt x="3464305" y="386079"/>
                </a:lnTo>
                <a:lnTo>
                  <a:pt x="3538474" y="386079"/>
                </a:lnTo>
                <a:lnTo>
                  <a:pt x="3539871" y="387349"/>
                </a:lnTo>
                <a:lnTo>
                  <a:pt x="3539871" y="389889"/>
                </a:lnTo>
                <a:lnTo>
                  <a:pt x="3541141" y="391159"/>
                </a:lnTo>
                <a:lnTo>
                  <a:pt x="3538474" y="394969"/>
                </a:lnTo>
                <a:lnTo>
                  <a:pt x="3535679" y="400049"/>
                </a:lnTo>
                <a:lnTo>
                  <a:pt x="3531616" y="403859"/>
                </a:lnTo>
                <a:lnTo>
                  <a:pt x="3539871" y="403859"/>
                </a:lnTo>
                <a:lnTo>
                  <a:pt x="3541141" y="400049"/>
                </a:lnTo>
                <a:lnTo>
                  <a:pt x="3542538" y="396239"/>
                </a:lnTo>
                <a:lnTo>
                  <a:pt x="3554896" y="396239"/>
                </a:lnTo>
                <a:lnTo>
                  <a:pt x="3554787" y="389889"/>
                </a:lnTo>
                <a:lnTo>
                  <a:pt x="3554665" y="385931"/>
                </a:lnTo>
                <a:lnTo>
                  <a:pt x="3554462" y="382269"/>
                </a:lnTo>
                <a:lnTo>
                  <a:pt x="3543935" y="382269"/>
                </a:lnTo>
                <a:lnTo>
                  <a:pt x="3543935" y="380999"/>
                </a:lnTo>
                <a:lnTo>
                  <a:pt x="3542538" y="378459"/>
                </a:lnTo>
                <a:lnTo>
                  <a:pt x="3543935" y="375919"/>
                </a:lnTo>
                <a:lnTo>
                  <a:pt x="3543935" y="374649"/>
                </a:lnTo>
                <a:lnTo>
                  <a:pt x="3545332" y="372109"/>
                </a:lnTo>
                <a:lnTo>
                  <a:pt x="3528822" y="372109"/>
                </a:lnTo>
                <a:lnTo>
                  <a:pt x="3528822" y="370839"/>
                </a:lnTo>
                <a:lnTo>
                  <a:pt x="3530219" y="370839"/>
                </a:lnTo>
                <a:lnTo>
                  <a:pt x="3530219" y="368299"/>
                </a:lnTo>
                <a:lnTo>
                  <a:pt x="3553514" y="368299"/>
                </a:lnTo>
                <a:lnTo>
                  <a:pt x="3553315" y="365759"/>
                </a:lnTo>
                <a:lnTo>
                  <a:pt x="3533013" y="365759"/>
                </a:lnTo>
                <a:lnTo>
                  <a:pt x="3533013" y="364489"/>
                </a:lnTo>
                <a:lnTo>
                  <a:pt x="3531616" y="364489"/>
                </a:lnTo>
                <a:lnTo>
                  <a:pt x="3531652" y="363019"/>
                </a:lnTo>
                <a:lnTo>
                  <a:pt x="3533250" y="354173"/>
                </a:lnTo>
                <a:lnTo>
                  <a:pt x="3533436" y="353059"/>
                </a:lnTo>
                <a:lnTo>
                  <a:pt x="3519170" y="353059"/>
                </a:lnTo>
                <a:lnTo>
                  <a:pt x="3519170" y="351789"/>
                </a:lnTo>
                <a:lnTo>
                  <a:pt x="3520566" y="350519"/>
                </a:lnTo>
                <a:lnTo>
                  <a:pt x="3520566" y="347979"/>
                </a:lnTo>
                <a:lnTo>
                  <a:pt x="3521498" y="345439"/>
                </a:lnTo>
                <a:lnTo>
                  <a:pt x="3498596" y="345439"/>
                </a:lnTo>
                <a:lnTo>
                  <a:pt x="3498451" y="344169"/>
                </a:lnTo>
                <a:close/>
              </a:path>
              <a:path w="9144000" h="709929">
                <a:moveTo>
                  <a:pt x="3749230" y="370839"/>
                </a:moveTo>
                <a:lnTo>
                  <a:pt x="3747135" y="370839"/>
                </a:lnTo>
                <a:lnTo>
                  <a:pt x="3748686" y="377274"/>
                </a:lnTo>
                <a:lnTo>
                  <a:pt x="3753760" y="393699"/>
                </a:lnTo>
                <a:lnTo>
                  <a:pt x="3756787" y="403859"/>
                </a:lnTo>
                <a:lnTo>
                  <a:pt x="3781552" y="403859"/>
                </a:lnTo>
                <a:lnTo>
                  <a:pt x="3781552" y="401319"/>
                </a:lnTo>
                <a:lnTo>
                  <a:pt x="3782949" y="400049"/>
                </a:lnTo>
                <a:lnTo>
                  <a:pt x="3782949" y="393699"/>
                </a:lnTo>
                <a:lnTo>
                  <a:pt x="3810624" y="393699"/>
                </a:lnTo>
                <a:lnTo>
                  <a:pt x="3813048" y="386079"/>
                </a:lnTo>
                <a:lnTo>
                  <a:pt x="3836287" y="386079"/>
                </a:lnTo>
                <a:lnTo>
                  <a:pt x="3836158" y="384809"/>
                </a:lnTo>
                <a:lnTo>
                  <a:pt x="3755390" y="384809"/>
                </a:lnTo>
                <a:lnTo>
                  <a:pt x="3752723" y="377189"/>
                </a:lnTo>
                <a:lnTo>
                  <a:pt x="3749230" y="370839"/>
                </a:lnTo>
                <a:close/>
              </a:path>
              <a:path w="9144000" h="709929">
                <a:moveTo>
                  <a:pt x="3810624" y="393699"/>
                </a:moveTo>
                <a:lnTo>
                  <a:pt x="3782949" y="393699"/>
                </a:lnTo>
                <a:lnTo>
                  <a:pt x="3782949" y="400049"/>
                </a:lnTo>
                <a:lnTo>
                  <a:pt x="3781552" y="403859"/>
                </a:lnTo>
                <a:lnTo>
                  <a:pt x="3807761" y="403859"/>
                </a:lnTo>
                <a:lnTo>
                  <a:pt x="3810220" y="394969"/>
                </a:lnTo>
                <a:lnTo>
                  <a:pt x="3810624" y="393699"/>
                </a:lnTo>
                <a:close/>
              </a:path>
              <a:path w="9144000" h="709929">
                <a:moveTo>
                  <a:pt x="3922903" y="340359"/>
                </a:moveTo>
                <a:lnTo>
                  <a:pt x="3923013" y="343201"/>
                </a:lnTo>
                <a:lnTo>
                  <a:pt x="3924300" y="346709"/>
                </a:lnTo>
                <a:lnTo>
                  <a:pt x="3922903" y="350519"/>
                </a:lnTo>
                <a:lnTo>
                  <a:pt x="3922882" y="353140"/>
                </a:lnTo>
                <a:lnTo>
                  <a:pt x="3921633" y="358139"/>
                </a:lnTo>
                <a:lnTo>
                  <a:pt x="3928491" y="358139"/>
                </a:lnTo>
                <a:lnTo>
                  <a:pt x="3931158" y="364489"/>
                </a:lnTo>
                <a:lnTo>
                  <a:pt x="3933952" y="372109"/>
                </a:lnTo>
                <a:lnTo>
                  <a:pt x="3938016" y="380999"/>
                </a:lnTo>
                <a:lnTo>
                  <a:pt x="3935170" y="387836"/>
                </a:lnTo>
                <a:lnTo>
                  <a:pt x="3932554" y="394969"/>
                </a:lnTo>
                <a:lnTo>
                  <a:pt x="3929888" y="403859"/>
                </a:lnTo>
                <a:lnTo>
                  <a:pt x="4029951" y="403859"/>
                </a:lnTo>
                <a:lnTo>
                  <a:pt x="4032885" y="394969"/>
                </a:lnTo>
                <a:lnTo>
                  <a:pt x="3955923" y="394969"/>
                </a:lnTo>
                <a:lnTo>
                  <a:pt x="3955923" y="393699"/>
                </a:lnTo>
                <a:lnTo>
                  <a:pt x="3954526" y="393699"/>
                </a:lnTo>
                <a:lnTo>
                  <a:pt x="3954526" y="391159"/>
                </a:lnTo>
                <a:lnTo>
                  <a:pt x="3955923" y="389889"/>
                </a:lnTo>
                <a:lnTo>
                  <a:pt x="3955923" y="387349"/>
                </a:lnTo>
                <a:lnTo>
                  <a:pt x="3956854" y="383539"/>
                </a:lnTo>
                <a:lnTo>
                  <a:pt x="3949065" y="383539"/>
                </a:lnTo>
                <a:lnTo>
                  <a:pt x="3949065" y="382269"/>
                </a:lnTo>
                <a:lnTo>
                  <a:pt x="3947667" y="382269"/>
                </a:lnTo>
                <a:lnTo>
                  <a:pt x="3949731" y="372109"/>
                </a:lnTo>
                <a:lnTo>
                  <a:pt x="3942207" y="372109"/>
                </a:lnTo>
                <a:lnTo>
                  <a:pt x="3938016" y="364489"/>
                </a:lnTo>
                <a:lnTo>
                  <a:pt x="3933952" y="358139"/>
                </a:lnTo>
                <a:lnTo>
                  <a:pt x="3931202" y="353140"/>
                </a:lnTo>
                <a:lnTo>
                  <a:pt x="3931319" y="350519"/>
                </a:lnTo>
                <a:lnTo>
                  <a:pt x="3931642" y="345439"/>
                </a:lnTo>
                <a:lnTo>
                  <a:pt x="3925697" y="345439"/>
                </a:lnTo>
                <a:lnTo>
                  <a:pt x="3922903" y="340359"/>
                </a:lnTo>
                <a:close/>
              </a:path>
              <a:path w="9144000" h="709929">
                <a:moveTo>
                  <a:pt x="4518574" y="391159"/>
                </a:moveTo>
                <a:lnTo>
                  <a:pt x="4477766" y="391159"/>
                </a:lnTo>
                <a:lnTo>
                  <a:pt x="4476369" y="394969"/>
                </a:lnTo>
                <a:lnTo>
                  <a:pt x="4476369" y="403859"/>
                </a:lnTo>
                <a:lnTo>
                  <a:pt x="4632261" y="403859"/>
                </a:lnTo>
                <a:lnTo>
                  <a:pt x="4631563" y="402589"/>
                </a:lnTo>
                <a:lnTo>
                  <a:pt x="4631563" y="400049"/>
                </a:lnTo>
                <a:lnTo>
                  <a:pt x="4632960" y="396239"/>
                </a:lnTo>
                <a:lnTo>
                  <a:pt x="4632960" y="394969"/>
                </a:lnTo>
                <a:lnTo>
                  <a:pt x="4518914" y="394969"/>
                </a:lnTo>
                <a:lnTo>
                  <a:pt x="4518574" y="391159"/>
                </a:lnTo>
                <a:close/>
              </a:path>
              <a:path w="9144000" h="709929">
                <a:moveTo>
                  <a:pt x="4655820" y="392429"/>
                </a:moveTo>
                <a:lnTo>
                  <a:pt x="4646676" y="392429"/>
                </a:lnTo>
                <a:lnTo>
                  <a:pt x="4646676" y="394969"/>
                </a:lnTo>
                <a:lnTo>
                  <a:pt x="4648073" y="396239"/>
                </a:lnTo>
                <a:lnTo>
                  <a:pt x="4648073" y="402589"/>
                </a:lnTo>
                <a:lnTo>
                  <a:pt x="4646676" y="402589"/>
                </a:lnTo>
                <a:lnTo>
                  <a:pt x="4646676" y="403859"/>
                </a:lnTo>
                <a:lnTo>
                  <a:pt x="4650740" y="403859"/>
                </a:lnTo>
                <a:lnTo>
                  <a:pt x="4654931" y="394969"/>
                </a:lnTo>
                <a:lnTo>
                  <a:pt x="4655820" y="392429"/>
                </a:lnTo>
                <a:close/>
              </a:path>
              <a:path w="9144000" h="709929">
                <a:moveTo>
                  <a:pt x="5816727" y="388619"/>
                </a:moveTo>
                <a:lnTo>
                  <a:pt x="5817997" y="391159"/>
                </a:lnTo>
                <a:lnTo>
                  <a:pt x="5817997" y="393699"/>
                </a:lnTo>
                <a:lnTo>
                  <a:pt x="5816727" y="393699"/>
                </a:lnTo>
                <a:lnTo>
                  <a:pt x="5817927" y="397301"/>
                </a:lnTo>
                <a:lnTo>
                  <a:pt x="5817997" y="403859"/>
                </a:lnTo>
                <a:lnTo>
                  <a:pt x="5887164" y="403859"/>
                </a:lnTo>
                <a:lnTo>
                  <a:pt x="5887533" y="398779"/>
                </a:lnTo>
                <a:lnTo>
                  <a:pt x="5887817" y="393699"/>
                </a:lnTo>
                <a:lnTo>
                  <a:pt x="5817997" y="393699"/>
                </a:lnTo>
                <a:lnTo>
                  <a:pt x="5816727" y="392429"/>
                </a:lnTo>
                <a:lnTo>
                  <a:pt x="5887888" y="392429"/>
                </a:lnTo>
                <a:lnTo>
                  <a:pt x="5888030" y="389889"/>
                </a:lnTo>
                <a:lnTo>
                  <a:pt x="5817997" y="389889"/>
                </a:lnTo>
                <a:lnTo>
                  <a:pt x="5816727" y="388619"/>
                </a:lnTo>
                <a:close/>
              </a:path>
              <a:path w="9144000" h="709929">
                <a:moveTo>
                  <a:pt x="5874385" y="121919"/>
                </a:moveTo>
                <a:lnTo>
                  <a:pt x="5876417" y="133349"/>
                </a:lnTo>
                <a:lnTo>
                  <a:pt x="5878992" y="146049"/>
                </a:lnTo>
                <a:lnTo>
                  <a:pt x="5882640" y="163829"/>
                </a:lnTo>
                <a:lnTo>
                  <a:pt x="5887257" y="186689"/>
                </a:lnTo>
                <a:lnTo>
                  <a:pt x="5894580" y="219709"/>
                </a:lnTo>
                <a:lnTo>
                  <a:pt x="5899588" y="242569"/>
                </a:lnTo>
                <a:lnTo>
                  <a:pt x="5907278" y="275589"/>
                </a:lnTo>
                <a:lnTo>
                  <a:pt x="5911647" y="292226"/>
                </a:lnTo>
                <a:lnTo>
                  <a:pt x="5916231" y="308609"/>
                </a:lnTo>
                <a:lnTo>
                  <a:pt x="5920851" y="326389"/>
                </a:lnTo>
                <a:lnTo>
                  <a:pt x="5925185" y="344169"/>
                </a:lnTo>
                <a:lnTo>
                  <a:pt x="5923788" y="349249"/>
                </a:lnTo>
                <a:lnTo>
                  <a:pt x="5923730" y="355962"/>
                </a:lnTo>
                <a:lnTo>
                  <a:pt x="5922391" y="364489"/>
                </a:lnTo>
                <a:lnTo>
                  <a:pt x="5920358" y="382269"/>
                </a:lnTo>
                <a:lnTo>
                  <a:pt x="5918327" y="403859"/>
                </a:lnTo>
                <a:lnTo>
                  <a:pt x="5933863" y="403859"/>
                </a:lnTo>
                <a:lnTo>
                  <a:pt x="5933440" y="401319"/>
                </a:lnTo>
                <a:lnTo>
                  <a:pt x="5932140" y="395411"/>
                </a:lnTo>
                <a:lnTo>
                  <a:pt x="5932244" y="392429"/>
                </a:lnTo>
                <a:lnTo>
                  <a:pt x="5933440" y="344169"/>
                </a:lnTo>
                <a:lnTo>
                  <a:pt x="5949030" y="344169"/>
                </a:lnTo>
                <a:lnTo>
                  <a:pt x="5943400" y="326142"/>
                </a:lnTo>
                <a:lnTo>
                  <a:pt x="5936853" y="307339"/>
                </a:lnTo>
                <a:lnTo>
                  <a:pt x="5923788" y="271779"/>
                </a:lnTo>
                <a:lnTo>
                  <a:pt x="5913782" y="238759"/>
                </a:lnTo>
                <a:lnTo>
                  <a:pt x="5904420" y="209549"/>
                </a:lnTo>
                <a:lnTo>
                  <a:pt x="5895820" y="184149"/>
                </a:lnTo>
                <a:lnTo>
                  <a:pt x="5888101" y="162559"/>
                </a:lnTo>
                <a:lnTo>
                  <a:pt x="5882475" y="146049"/>
                </a:lnTo>
                <a:lnTo>
                  <a:pt x="5878147" y="132079"/>
                </a:lnTo>
                <a:lnTo>
                  <a:pt x="5875367" y="124459"/>
                </a:lnTo>
                <a:lnTo>
                  <a:pt x="5874385" y="121919"/>
                </a:lnTo>
                <a:close/>
              </a:path>
              <a:path w="9144000" h="709929">
                <a:moveTo>
                  <a:pt x="6276721" y="392429"/>
                </a:moveTo>
                <a:lnTo>
                  <a:pt x="6272530" y="392429"/>
                </a:lnTo>
                <a:lnTo>
                  <a:pt x="6272530" y="403859"/>
                </a:lnTo>
                <a:lnTo>
                  <a:pt x="6312500" y="403859"/>
                </a:lnTo>
                <a:lnTo>
                  <a:pt x="6313053" y="396239"/>
                </a:lnTo>
                <a:lnTo>
                  <a:pt x="6276721" y="396239"/>
                </a:lnTo>
                <a:lnTo>
                  <a:pt x="6276721" y="392429"/>
                </a:lnTo>
                <a:close/>
              </a:path>
              <a:path w="9144000" h="709929">
                <a:moveTo>
                  <a:pt x="7456297" y="394969"/>
                </a:moveTo>
                <a:lnTo>
                  <a:pt x="7453630" y="396239"/>
                </a:lnTo>
                <a:lnTo>
                  <a:pt x="7448042" y="401319"/>
                </a:lnTo>
                <a:lnTo>
                  <a:pt x="7446772" y="402589"/>
                </a:lnTo>
                <a:lnTo>
                  <a:pt x="7445375" y="402589"/>
                </a:lnTo>
                <a:lnTo>
                  <a:pt x="7443978" y="403859"/>
                </a:lnTo>
                <a:lnTo>
                  <a:pt x="7448042" y="403859"/>
                </a:lnTo>
                <a:lnTo>
                  <a:pt x="7453630" y="397509"/>
                </a:lnTo>
                <a:lnTo>
                  <a:pt x="7456297" y="394969"/>
                </a:lnTo>
                <a:close/>
              </a:path>
              <a:path w="9144000" h="709929">
                <a:moveTo>
                  <a:pt x="7743317" y="389889"/>
                </a:moveTo>
                <a:lnTo>
                  <a:pt x="7744714" y="394969"/>
                </a:lnTo>
                <a:lnTo>
                  <a:pt x="7744714" y="396239"/>
                </a:lnTo>
                <a:lnTo>
                  <a:pt x="7743317" y="396239"/>
                </a:lnTo>
                <a:lnTo>
                  <a:pt x="7741920" y="400049"/>
                </a:lnTo>
                <a:lnTo>
                  <a:pt x="7741920" y="401319"/>
                </a:lnTo>
                <a:lnTo>
                  <a:pt x="7740650" y="403859"/>
                </a:lnTo>
                <a:lnTo>
                  <a:pt x="7747761" y="403859"/>
                </a:lnTo>
                <a:lnTo>
                  <a:pt x="7747508" y="401319"/>
                </a:lnTo>
                <a:lnTo>
                  <a:pt x="7747275" y="400049"/>
                </a:lnTo>
                <a:lnTo>
                  <a:pt x="7746110" y="400049"/>
                </a:lnTo>
                <a:lnTo>
                  <a:pt x="7744714" y="393699"/>
                </a:lnTo>
                <a:lnTo>
                  <a:pt x="7743317" y="389889"/>
                </a:lnTo>
                <a:close/>
              </a:path>
              <a:path w="9144000" h="709929">
                <a:moveTo>
                  <a:pt x="2113491" y="391159"/>
                </a:moveTo>
                <a:lnTo>
                  <a:pt x="2027936" y="391159"/>
                </a:lnTo>
                <a:lnTo>
                  <a:pt x="2027936" y="402589"/>
                </a:lnTo>
                <a:lnTo>
                  <a:pt x="2113957" y="402589"/>
                </a:lnTo>
                <a:lnTo>
                  <a:pt x="2113142" y="398144"/>
                </a:lnTo>
                <a:lnTo>
                  <a:pt x="2113026" y="392429"/>
                </a:lnTo>
                <a:lnTo>
                  <a:pt x="2113491" y="391159"/>
                </a:lnTo>
                <a:close/>
              </a:path>
              <a:path w="9144000" h="709929">
                <a:moveTo>
                  <a:pt x="2854579" y="255269"/>
                </a:moveTo>
                <a:lnTo>
                  <a:pt x="2852499" y="265429"/>
                </a:lnTo>
                <a:lnTo>
                  <a:pt x="2849872" y="277050"/>
                </a:lnTo>
                <a:lnTo>
                  <a:pt x="2846294" y="292226"/>
                </a:lnTo>
                <a:lnTo>
                  <a:pt x="2844270" y="300989"/>
                </a:lnTo>
                <a:lnTo>
                  <a:pt x="2842371" y="311149"/>
                </a:lnTo>
                <a:lnTo>
                  <a:pt x="2840734" y="322579"/>
                </a:lnTo>
                <a:lnTo>
                  <a:pt x="2839434" y="335497"/>
                </a:lnTo>
                <a:lnTo>
                  <a:pt x="2837608" y="347979"/>
                </a:lnTo>
                <a:lnTo>
                  <a:pt x="2832917" y="388619"/>
                </a:lnTo>
                <a:lnTo>
                  <a:pt x="2832608" y="391159"/>
                </a:lnTo>
                <a:lnTo>
                  <a:pt x="2831211" y="392429"/>
                </a:lnTo>
                <a:lnTo>
                  <a:pt x="2828544" y="394969"/>
                </a:lnTo>
                <a:lnTo>
                  <a:pt x="2824353" y="402589"/>
                </a:lnTo>
                <a:lnTo>
                  <a:pt x="2847721" y="402589"/>
                </a:lnTo>
                <a:lnTo>
                  <a:pt x="2847721" y="370839"/>
                </a:lnTo>
                <a:lnTo>
                  <a:pt x="2849117" y="368299"/>
                </a:lnTo>
                <a:lnTo>
                  <a:pt x="2847721" y="368299"/>
                </a:lnTo>
                <a:lnTo>
                  <a:pt x="2847843" y="354806"/>
                </a:lnTo>
                <a:lnTo>
                  <a:pt x="2847964" y="350519"/>
                </a:lnTo>
                <a:lnTo>
                  <a:pt x="2848310" y="344169"/>
                </a:lnTo>
                <a:lnTo>
                  <a:pt x="2849118" y="336549"/>
                </a:lnTo>
                <a:lnTo>
                  <a:pt x="2849945" y="325119"/>
                </a:lnTo>
                <a:lnTo>
                  <a:pt x="2851028" y="303529"/>
                </a:lnTo>
                <a:lnTo>
                  <a:pt x="2851785" y="293369"/>
                </a:lnTo>
                <a:lnTo>
                  <a:pt x="2852799" y="277050"/>
                </a:lnTo>
                <a:lnTo>
                  <a:pt x="2854338" y="257809"/>
                </a:lnTo>
                <a:lnTo>
                  <a:pt x="2854579" y="255269"/>
                </a:lnTo>
                <a:close/>
              </a:path>
              <a:path w="9144000" h="709929">
                <a:moveTo>
                  <a:pt x="6407150" y="328929"/>
                </a:moveTo>
                <a:lnTo>
                  <a:pt x="6407162" y="332828"/>
                </a:lnTo>
                <a:lnTo>
                  <a:pt x="6408547" y="342899"/>
                </a:lnTo>
                <a:lnTo>
                  <a:pt x="6407150" y="345439"/>
                </a:lnTo>
                <a:lnTo>
                  <a:pt x="6405753" y="349249"/>
                </a:lnTo>
                <a:lnTo>
                  <a:pt x="6404483" y="351789"/>
                </a:lnTo>
                <a:lnTo>
                  <a:pt x="6399246" y="364489"/>
                </a:lnTo>
                <a:lnTo>
                  <a:pt x="6393336" y="377274"/>
                </a:lnTo>
                <a:lnTo>
                  <a:pt x="6388391" y="388619"/>
                </a:lnTo>
                <a:lnTo>
                  <a:pt x="6382512" y="402589"/>
                </a:lnTo>
                <a:lnTo>
                  <a:pt x="6408564" y="402589"/>
                </a:lnTo>
                <a:lnTo>
                  <a:pt x="6408691" y="396239"/>
                </a:lnTo>
                <a:lnTo>
                  <a:pt x="6408804" y="393699"/>
                </a:lnTo>
                <a:lnTo>
                  <a:pt x="6409136" y="388619"/>
                </a:lnTo>
                <a:lnTo>
                  <a:pt x="6409944" y="382269"/>
                </a:lnTo>
                <a:lnTo>
                  <a:pt x="6411341" y="378459"/>
                </a:lnTo>
                <a:lnTo>
                  <a:pt x="6412611" y="374649"/>
                </a:lnTo>
                <a:lnTo>
                  <a:pt x="6412611" y="372109"/>
                </a:lnTo>
                <a:lnTo>
                  <a:pt x="6425057" y="372109"/>
                </a:lnTo>
                <a:lnTo>
                  <a:pt x="6423660" y="365759"/>
                </a:lnTo>
                <a:lnTo>
                  <a:pt x="6420866" y="358139"/>
                </a:lnTo>
                <a:lnTo>
                  <a:pt x="6420866" y="355599"/>
                </a:lnTo>
                <a:lnTo>
                  <a:pt x="6418199" y="355599"/>
                </a:lnTo>
                <a:lnTo>
                  <a:pt x="6418199" y="354329"/>
                </a:lnTo>
                <a:lnTo>
                  <a:pt x="6420400" y="354329"/>
                </a:lnTo>
                <a:lnTo>
                  <a:pt x="6419469" y="351789"/>
                </a:lnTo>
                <a:lnTo>
                  <a:pt x="6419469" y="350519"/>
                </a:lnTo>
                <a:lnTo>
                  <a:pt x="6420866" y="347979"/>
                </a:lnTo>
                <a:lnTo>
                  <a:pt x="6423975" y="339064"/>
                </a:lnTo>
                <a:lnTo>
                  <a:pt x="6424388" y="337819"/>
                </a:lnTo>
                <a:lnTo>
                  <a:pt x="6409944" y="337819"/>
                </a:lnTo>
                <a:lnTo>
                  <a:pt x="6408547" y="332739"/>
                </a:lnTo>
                <a:lnTo>
                  <a:pt x="6407150" y="328929"/>
                </a:lnTo>
                <a:close/>
              </a:path>
              <a:path w="9144000" h="709929">
                <a:moveTo>
                  <a:pt x="7491983" y="278129"/>
                </a:moveTo>
                <a:lnTo>
                  <a:pt x="7491894" y="283209"/>
                </a:lnTo>
                <a:lnTo>
                  <a:pt x="7491469" y="295331"/>
                </a:lnTo>
                <a:lnTo>
                  <a:pt x="7490892" y="306480"/>
                </a:lnTo>
                <a:lnTo>
                  <a:pt x="7490777" y="383921"/>
                </a:lnTo>
                <a:lnTo>
                  <a:pt x="7491983" y="391159"/>
                </a:lnTo>
                <a:lnTo>
                  <a:pt x="7491983" y="402589"/>
                </a:lnTo>
                <a:lnTo>
                  <a:pt x="7523607" y="402589"/>
                </a:lnTo>
                <a:lnTo>
                  <a:pt x="7523721" y="397301"/>
                </a:lnTo>
                <a:lnTo>
                  <a:pt x="7525004" y="394969"/>
                </a:lnTo>
                <a:lnTo>
                  <a:pt x="7527798" y="391159"/>
                </a:lnTo>
                <a:lnTo>
                  <a:pt x="7529152" y="388619"/>
                </a:lnTo>
                <a:lnTo>
                  <a:pt x="7505827" y="388619"/>
                </a:lnTo>
                <a:lnTo>
                  <a:pt x="7505827" y="387349"/>
                </a:lnTo>
                <a:lnTo>
                  <a:pt x="7506461" y="386079"/>
                </a:lnTo>
                <a:lnTo>
                  <a:pt x="7505827" y="386079"/>
                </a:lnTo>
                <a:lnTo>
                  <a:pt x="7503971" y="374649"/>
                </a:lnTo>
                <a:lnTo>
                  <a:pt x="7502509" y="364489"/>
                </a:lnTo>
                <a:lnTo>
                  <a:pt x="7500239" y="345439"/>
                </a:lnTo>
                <a:lnTo>
                  <a:pt x="7498063" y="325119"/>
                </a:lnTo>
                <a:lnTo>
                  <a:pt x="7497126" y="316931"/>
                </a:lnTo>
                <a:lnTo>
                  <a:pt x="7496175" y="309879"/>
                </a:lnTo>
                <a:lnTo>
                  <a:pt x="7494014" y="294639"/>
                </a:lnTo>
                <a:lnTo>
                  <a:pt x="7492882" y="285749"/>
                </a:lnTo>
                <a:lnTo>
                  <a:pt x="7491983" y="278129"/>
                </a:lnTo>
                <a:close/>
              </a:path>
              <a:path w="9144000" h="709929">
                <a:moveTo>
                  <a:pt x="785101" y="364489"/>
                </a:moveTo>
                <a:lnTo>
                  <a:pt x="720547" y="364489"/>
                </a:lnTo>
                <a:lnTo>
                  <a:pt x="723303" y="368299"/>
                </a:lnTo>
                <a:lnTo>
                  <a:pt x="724674" y="372109"/>
                </a:lnTo>
                <a:lnTo>
                  <a:pt x="725928" y="376752"/>
                </a:lnTo>
                <a:lnTo>
                  <a:pt x="726029" y="377274"/>
                </a:lnTo>
                <a:lnTo>
                  <a:pt x="723303" y="391159"/>
                </a:lnTo>
                <a:lnTo>
                  <a:pt x="720547" y="400049"/>
                </a:lnTo>
                <a:lnTo>
                  <a:pt x="720547" y="401319"/>
                </a:lnTo>
                <a:lnTo>
                  <a:pt x="796727" y="401319"/>
                </a:lnTo>
                <a:lnTo>
                  <a:pt x="796293" y="400049"/>
                </a:lnTo>
                <a:lnTo>
                  <a:pt x="788983" y="379680"/>
                </a:lnTo>
                <a:lnTo>
                  <a:pt x="785101" y="369569"/>
                </a:lnTo>
                <a:lnTo>
                  <a:pt x="785101" y="364489"/>
                </a:lnTo>
                <a:close/>
              </a:path>
              <a:path w="9144000" h="709929">
                <a:moveTo>
                  <a:pt x="1030909" y="309879"/>
                </a:moveTo>
                <a:lnTo>
                  <a:pt x="1029538" y="309879"/>
                </a:lnTo>
                <a:lnTo>
                  <a:pt x="1029600" y="312650"/>
                </a:lnTo>
                <a:lnTo>
                  <a:pt x="1030816" y="317153"/>
                </a:lnTo>
                <a:lnTo>
                  <a:pt x="1030909" y="326389"/>
                </a:lnTo>
                <a:lnTo>
                  <a:pt x="1032281" y="331469"/>
                </a:lnTo>
                <a:lnTo>
                  <a:pt x="1032281" y="339089"/>
                </a:lnTo>
                <a:lnTo>
                  <a:pt x="1033653" y="347979"/>
                </a:lnTo>
                <a:lnTo>
                  <a:pt x="1033674" y="358139"/>
                </a:lnTo>
                <a:lnTo>
                  <a:pt x="1033799" y="364489"/>
                </a:lnTo>
                <a:lnTo>
                  <a:pt x="1034231" y="375919"/>
                </a:lnTo>
                <a:lnTo>
                  <a:pt x="1034911" y="383539"/>
                </a:lnTo>
                <a:lnTo>
                  <a:pt x="1035024" y="401319"/>
                </a:lnTo>
                <a:lnTo>
                  <a:pt x="1049231" y="401319"/>
                </a:lnTo>
                <a:lnTo>
                  <a:pt x="1047897" y="391159"/>
                </a:lnTo>
                <a:lnTo>
                  <a:pt x="1044638" y="374649"/>
                </a:lnTo>
                <a:lnTo>
                  <a:pt x="1043266" y="369569"/>
                </a:lnTo>
                <a:lnTo>
                  <a:pt x="1041895" y="365759"/>
                </a:lnTo>
                <a:lnTo>
                  <a:pt x="1041895" y="358139"/>
                </a:lnTo>
                <a:lnTo>
                  <a:pt x="1040523" y="356869"/>
                </a:lnTo>
                <a:lnTo>
                  <a:pt x="1036340" y="319616"/>
                </a:lnTo>
                <a:lnTo>
                  <a:pt x="1035883" y="316229"/>
                </a:lnTo>
                <a:lnTo>
                  <a:pt x="1033653" y="316229"/>
                </a:lnTo>
                <a:lnTo>
                  <a:pt x="1032248" y="312359"/>
                </a:lnTo>
                <a:lnTo>
                  <a:pt x="1030909" y="309879"/>
                </a:lnTo>
                <a:close/>
              </a:path>
              <a:path w="9144000" h="709929">
                <a:moveTo>
                  <a:pt x="1983451" y="335279"/>
                </a:moveTo>
                <a:lnTo>
                  <a:pt x="1982597" y="335279"/>
                </a:lnTo>
                <a:lnTo>
                  <a:pt x="1984244" y="347979"/>
                </a:lnTo>
                <a:lnTo>
                  <a:pt x="1987990" y="373379"/>
                </a:lnTo>
                <a:lnTo>
                  <a:pt x="1990852" y="391159"/>
                </a:lnTo>
                <a:lnTo>
                  <a:pt x="1985264" y="396239"/>
                </a:lnTo>
                <a:lnTo>
                  <a:pt x="1981200" y="400049"/>
                </a:lnTo>
                <a:lnTo>
                  <a:pt x="1979802" y="401319"/>
                </a:lnTo>
                <a:lnTo>
                  <a:pt x="1988756" y="401319"/>
                </a:lnTo>
                <a:lnTo>
                  <a:pt x="1989455" y="400049"/>
                </a:lnTo>
                <a:lnTo>
                  <a:pt x="1992122" y="397509"/>
                </a:lnTo>
                <a:lnTo>
                  <a:pt x="2023745" y="397509"/>
                </a:lnTo>
                <a:lnTo>
                  <a:pt x="2026539" y="394969"/>
                </a:lnTo>
                <a:lnTo>
                  <a:pt x="2027936" y="392429"/>
                </a:lnTo>
                <a:lnTo>
                  <a:pt x="2027936" y="391159"/>
                </a:lnTo>
                <a:lnTo>
                  <a:pt x="2113491" y="391159"/>
                </a:lnTo>
                <a:lnTo>
                  <a:pt x="2114423" y="388619"/>
                </a:lnTo>
                <a:lnTo>
                  <a:pt x="2001774" y="388619"/>
                </a:lnTo>
                <a:lnTo>
                  <a:pt x="2001774" y="387349"/>
                </a:lnTo>
                <a:lnTo>
                  <a:pt x="2114888" y="387349"/>
                </a:lnTo>
                <a:lnTo>
                  <a:pt x="2115354" y="386079"/>
                </a:lnTo>
                <a:lnTo>
                  <a:pt x="2023745" y="386079"/>
                </a:lnTo>
                <a:lnTo>
                  <a:pt x="2022348" y="383539"/>
                </a:lnTo>
                <a:lnTo>
                  <a:pt x="2022348" y="380999"/>
                </a:lnTo>
                <a:lnTo>
                  <a:pt x="2021501" y="378459"/>
                </a:lnTo>
                <a:lnTo>
                  <a:pt x="1997710" y="378459"/>
                </a:lnTo>
                <a:lnTo>
                  <a:pt x="1992405" y="361949"/>
                </a:lnTo>
                <a:lnTo>
                  <a:pt x="1983451" y="335279"/>
                </a:lnTo>
                <a:close/>
              </a:path>
              <a:path w="9144000" h="709929">
                <a:moveTo>
                  <a:pt x="3322828" y="191769"/>
                </a:moveTo>
                <a:lnTo>
                  <a:pt x="3308951" y="242569"/>
                </a:lnTo>
                <a:lnTo>
                  <a:pt x="3298618" y="288289"/>
                </a:lnTo>
                <a:lnTo>
                  <a:pt x="3296039" y="298699"/>
                </a:lnTo>
                <a:lnTo>
                  <a:pt x="3291332" y="320039"/>
                </a:lnTo>
                <a:lnTo>
                  <a:pt x="3287719" y="343201"/>
                </a:lnTo>
                <a:lnTo>
                  <a:pt x="3287141" y="346709"/>
                </a:lnTo>
                <a:lnTo>
                  <a:pt x="3284347" y="354329"/>
                </a:lnTo>
                <a:lnTo>
                  <a:pt x="3281679" y="359409"/>
                </a:lnTo>
                <a:lnTo>
                  <a:pt x="3278536" y="368299"/>
                </a:lnTo>
                <a:lnTo>
                  <a:pt x="3271821" y="388619"/>
                </a:lnTo>
                <a:lnTo>
                  <a:pt x="3267964" y="400049"/>
                </a:lnTo>
                <a:lnTo>
                  <a:pt x="3267964" y="401319"/>
                </a:lnTo>
                <a:lnTo>
                  <a:pt x="3297880" y="401319"/>
                </a:lnTo>
                <a:lnTo>
                  <a:pt x="3298301" y="398779"/>
                </a:lnTo>
                <a:lnTo>
                  <a:pt x="3299196" y="389889"/>
                </a:lnTo>
                <a:lnTo>
                  <a:pt x="3299460" y="378459"/>
                </a:lnTo>
                <a:lnTo>
                  <a:pt x="3300771" y="371305"/>
                </a:lnTo>
                <a:lnTo>
                  <a:pt x="3300857" y="353059"/>
                </a:lnTo>
                <a:lnTo>
                  <a:pt x="3302254" y="350519"/>
                </a:lnTo>
                <a:lnTo>
                  <a:pt x="3302254" y="347979"/>
                </a:lnTo>
                <a:lnTo>
                  <a:pt x="3306224" y="332251"/>
                </a:lnTo>
                <a:lnTo>
                  <a:pt x="3309461" y="318769"/>
                </a:lnTo>
                <a:lnTo>
                  <a:pt x="3312377" y="304316"/>
                </a:lnTo>
                <a:lnTo>
                  <a:pt x="3314573" y="292099"/>
                </a:lnTo>
                <a:lnTo>
                  <a:pt x="3321430" y="292099"/>
                </a:lnTo>
                <a:lnTo>
                  <a:pt x="3318764" y="289559"/>
                </a:lnTo>
                <a:lnTo>
                  <a:pt x="3317366" y="285749"/>
                </a:lnTo>
                <a:lnTo>
                  <a:pt x="3318065" y="281939"/>
                </a:lnTo>
                <a:lnTo>
                  <a:pt x="3307715" y="281939"/>
                </a:lnTo>
                <a:lnTo>
                  <a:pt x="3309112" y="279399"/>
                </a:lnTo>
                <a:lnTo>
                  <a:pt x="3309112" y="271779"/>
                </a:lnTo>
                <a:lnTo>
                  <a:pt x="3320478" y="271779"/>
                </a:lnTo>
                <a:lnTo>
                  <a:pt x="3321430" y="267969"/>
                </a:lnTo>
                <a:lnTo>
                  <a:pt x="3355562" y="267969"/>
                </a:lnTo>
                <a:lnTo>
                  <a:pt x="3355792" y="266699"/>
                </a:lnTo>
                <a:lnTo>
                  <a:pt x="3321430" y="266699"/>
                </a:lnTo>
                <a:lnTo>
                  <a:pt x="3320161" y="264159"/>
                </a:lnTo>
                <a:lnTo>
                  <a:pt x="3320161" y="262889"/>
                </a:lnTo>
                <a:lnTo>
                  <a:pt x="3318764" y="261619"/>
                </a:lnTo>
                <a:lnTo>
                  <a:pt x="3321113" y="233679"/>
                </a:lnTo>
                <a:lnTo>
                  <a:pt x="3322252" y="212089"/>
                </a:lnTo>
                <a:lnTo>
                  <a:pt x="3322360" y="209549"/>
                </a:lnTo>
                <a:lnTo>
                  <a:pt x="3322724" y="198119"/>
                </a:lnTo>
                <a:lnTo>
                  <a:pt x="3322828" y="191769"/>
                </a:lnTo>
                <a:close/>
              </a:path>
              <a:path w="9144000" h="709929">
                <a:moveTo>
                  <a:pt x="8131936" y="288289"/>
                </a:moveTo>
                <a:lnTo>
                  <a:pt x="8129270" y="288289"/>
                </a:lnTo>
                <a:lnTo>
                  <a:pt x="8129301" y="292226"/>
                </a:lnTo>
                <a:lnTo>
                  <a:pt x="8130540" y="297179"/>
                </a:lnTo>
                <a:lnTo>
                  <a:pt x="8131936" y="302259"/>
                </a:lnTo>
                <a:lnTo>
                  <a:pt x="8133333" y="309879"/>
                </a:lnTo>
                <a:lnTo>
                  <a:pt x="8133400" y="317922"/>
                </a:lnTo>
                <a:lnTo>
                  <a:pt x="8134692" y="326142"/>
                </a:lnTo>
                <a:lnTo>
                  <a:pt x="8134731" y="327659"/>
                </a:lnTo>
                <a:lnTo>
                  <a:pt x="8109966" y="327659"/>
                </a:lnTo>
                <a:lnTo>
                  <a:pt x="8114157" y="339089"/>
                </a:lnTo>
                <a:lnTo>
                  <a:pt x="8115809" y="347180"/>
                </a:lnTo>
                <a:lnTo>
                  <a:pt x="8116824" y="351789"/>
                </a:lnTo>
                <a:lnTo>
                  <a:pt x="8118221" y="359409"/>
                </a:lnTo>
                <a:lnTo>
                  <a:pt x="8118221" y="369569"/>
                </a:lnTo>
                <a:lnTo>
                  <a:pt x="8108969" y="392429"/>
                </a:lnTo>
                <a:lnTo>
                  <a:pt x="8105902" y="401319"/>
                </a:lnTo>
                <a:lnTo>
                  <a:pt x="8172220" y="401319"/>
                </a:lnTo>
                <a:lnTo>
                  <a:pt x="8171658" y="397509"/>
                </a:lnTo>
                <a:lnTo>
                  <a:pt x="8142985" y="397509"/>
                </a:lnTo>
                <a:lnTo>
                  <a:pt x="8141110" y="392429"/>
                </a:lnTo>
                <a:lnTo>
                  <a:pt x="8137917" y="379680"/>
                </a:lnTo>
                <a:lnTo>
                  <a:pt x="8136128" y="373379"/>
                </a:lnTo>
                <a:lnTo>
                  <a:pt x="8136128" y="372109"/>
                </a:lnTo>
                <a:lnTo>
                  <a:pt x="8134731" y="370839"/>
                </a:lnTo>
                <a:lnTo>
                  <a:pt x="8136128" y="368299"/>
                </a:lnTo>
                <a:lnTo>
                  <a:pt x="8136128" y="364489"/>
                </a:lnTo>
                <a:lnTo>
                  <a:pt x="8137398" y="363219"/>
                </a:lnTo>
                <a:lnTo>
                  <a:pt x="8166547" y="363219"/>
                </a:lnTo>
                <a:lnTo>
                  <a:pt x="8164791" y="350519"/>
                </a:lnTo>
                <a:lnTo>
                  <a:pt x="8164127" y="345439"/>
                </a:lnTo>
                <a:lnTo>
                  <a:pt x="8162992" y="332739"/>
                </a:lnTo>
                <a:lnTo>
                  <a:pt x="8162142" y="326142"/>
                </a:lnTo>
                <a:lnTo>
                  <a:pt x="8161071" y="313232"/>
                </a:lnTo>
                <a:lnTo>
                  <a:pt x="8160174" y="304316"/>
                </a:lnTo>
                <a:lnTo>
                  <a:pt x="8160067" y="303529"/>
                </a:lnTo>
                <a:lnTo>
                  <a:pt x="8159369" y="300989"/>
                </a:lnTo>
                <a:lnTo>
                  <a:pt x="8159369" y="298449"/>
                </a:lnTo>
                <a:lnTo>
                  <a:pt x="8159270" y="295331"/>
                </a:lnTo>
                <a:lnTo>
                  <a:pt x="8159073" y="293369"/>
                </a:lnTo>
                <a:lnTo>
                  <a:pt x="8134731" y="293369"/>
                </a:lnTo>
                <a:lnTo>
                  <a:pt x="8131936" y="288289"/>
                </a:lnTo>
                <a:close/>
              </a:path>
              <a:path w="9144000" h="709929">
                <a:moveTo>
                  <a:pt x="1278128" y="349249"/>
                </a:moveTo>
                <a:lnTo>
                  <a:pt x="1280795" y="353059"/>
                </a:lnTo>
                <a:lnTo>
                  <a:pt x="1280795" y="364489"/>
                </a:lnTo>
                <a:lnTo>
                  <a:pt x="1279525" y="367029"/>
                </a:lnTo>
                <a:lnTo>
                  <a:pt x="1279462" y="385037"/>
                </a:lnTo>
                <a:lnTo>
                  <a:pt x="1278128" y="389889"/>
                </a:lnTo>
                <a:lnTo>
                  <a:pt x="1278128" y="400049"/>
                </a:lnTo>
                <a:lnTo>
                  <a:pt x="1377978" y="400049"/>
                </a:lnTo>
                <a:lnTo>
                  <a:pt x="1379672" y="395955"/>
                </a:lnTo>
                <a:lnTo>
                  <a:pt x="1382395" y="389889"/>
                </a:lnTo>
                <a:lnTo>
                  <a:pt x="1348105" y="389889"/>
                </a:lnTo>
                <a:lnTo>
                  <a:pt x="1346725" y="381111"/>
                </a:lnTo>
                <a:lnTo>
                  <a:pt x="1346708" y="378459"/>
                </a:lnTo>
                <a:lnTo>
                  <a:pt x="1348012" y="377274"/>
                </a:lnTo>
                <a:lnTo>
                  <a:pt x="1348105" y="375919"/>
                </a:lnTo>
                <a:lnTo>
                  <a:pt x="1386586" y="375919"/>
                </a:lnTo>
                <a:lnTo>
                  <a:pt x="1386586" y="373379"/>
                </a:lnTo>
                <a:lnTo>
                  <a:pt x="1389142" y="366372"/>
                </a:lnTo>
                <a:lnTo>
                  <a:pt x="1390905" y="361949"/>
                </a:lnTo>
                <a:lnTo>
                  <a:pt x="1371473" y="361949"/>
                </a:lnTo>
                <a:lnTo>
                  <a:pt x="1371693" y="358139"/>
                </a:lnTo>
                <a:lnTo>
                  <a:pt x="1341247" y="358139"/>
                </a:lnTo>
                <a:lnTo>
                  <a:pt x="1344041" y="351789"/>
                </a:lnTo>
                <a:lnTo>
                  <a:pt x="1280795" y="351789"/>
                </a:lnTo>
                <a:lnTo>
                  <a:pt x="1278128" y="349249"/>
                </a:lnTo>
                <a:close/>
              </a:path>
              <a:path w="9144000" h="709929">
                <a:moveTo>
                  <a:pt x="3855015" y="325119"/>
                </a:moveTo>
                <a:lnTo>
                  <a:pt x="3828161" y="325119"/>
                </a:lnTo>
                <a:lnTo>
                  <a:pt x="3829558" y="326389"/>
                </a:lnTo>
                <a:lnTo>
                  <a:pt x="3829558" y="328929"/>
                </a:lnTo>
                <a:lnTo>
                  <a:pt x="3830954" y="330199"/>
                </a:lnTo>
                <a:lnTo>
                  <a:pt x="3833222" y="347979"/>
                </a:lnTo>
                <a:lnTo>
                  <a:pt x="3838492" y="386079"/>
                </a:lnTo>
                <a:lnTo>
                  <a:pt x="3840607" y="400049"/>
                </a:lnTo>
                <a:lnTo>
                  <a:pt x="3900932" y="400049"/>
                </a:lnTo>
                <a:lnTo>
                  <a:pt x="3900932" y="387349"/>
                </a:lnTo>
                <a:lnTo>
                  <a:pt x="3902329" y="380999"/>
                </a:lnTo>
                <a:lnTo>
                  <a:pt x="3926952" y="380999"/>
                </a:lnTo>
                <a:lnTo>
                  <a:pt x="3927432" y="377274"/>
                </a:lnTo>
                <a:lnTo>
                  <a:pt x="3928130" y="368299"/>
                </a:lnTo>
                <a:lnTo>
                  <a:pt x="3873500" y="368299"/>
                </a:lnTo>
                <a:lnTo>
                  <a:pt x="3872103" y="367029"/>
                </a:lnTo>
                <a:lnTo>
                  <a:pt x="3870833" y="364489"/>
                </a:lnTo>
                <a:lnTo>
                  <a:pt x="3870738" y="363019"/>
                </a:lnTo>
                <a:lnTo>
                  <a:pt x="3866641" y="354329"/>
                </a:lnTo>
                <a:lnTo>
                  <a:pt x="3862578" y="347979"/>
                </a:lnTo>
                <a:lnTo>
                  <a:pt x="3858387" y="340359"/>
                </a:lnTo>
                <a:lnTo>
                  <a:pt x="3855225" y="326142"/>
                </a:lnTo>
                <a:lnTo>
                  <a:pt x="3855015" y="325119"/>
                </a:lnTo>
                <a:close/>
              </a:path>
              <a:path w="9144000" h="709929">
                <a:moveTo>
                  <a:pt x="4678299" y="389889"/>
                </a:moveTo>
                <a:lnTo>
                  <a:pt x="4676902" y="392429"/>
                </a:lnTo>
                <a:lnTo>
                  <a:pt x="4675505" y="400049"/>
                </a:lnTo>
                <a:lnTo>
                  <a:pt x="4676902" y="400049"/>
                </a:lnTo>
                <a:lnTo>
                  <a:pt x="4676902" y="394969"/>
                </a:lnTo>
                <a:lnTo>
                  <a:pt x="4678299" y="389889"/>
                </a:lnTo>
                <a:close/>
              </a:path>
              <a:path w="9144000" h="709929">
                <a:moveTo>
                  <a:pt x="4795012" y="349249"/>
                </a:moveTo>
                <a:lnTo>
                  <a:pt x="4796728" y="366372"/>
                </a:lnTo>
                <a:lnTo>
                  <a:pt x="4801946" y="382549"/>
                </a:lnTo>
                <a:lnTo>
                  <a:pt x="4803267" y="387349"/>
                </a:lnTo>
                <a:lnTo>
                  <a:pt x="4804537" y="393699"/>
                </a:lnTo>
                <a:lnTo>
                  <a:pt x="4807331" y="400049"/>
                </a:lnTo>
                <a:lnTo>
                  <a:pt x="4808029" y="398144"/>
                </a:lnTo>
                <a:lnTo>
                  <a:pt x="4805505" y="389889"/>
                </a:lnTo>
                <a:lnTo>
                  <a:pt x="4803267" y="380999"/>
                </a:lnTo>
                <a:lnTo>
                  <a:pt x="4801173" y="372109"/>
                </a:lnTo>
                <a:lnTo>
                  <a:pt x="4795931" y="352713"/>
                </a:lnTo>
                <a:lnTo>
                  <a:pt x="4795012" y="349249"/>
                </a:lnTo>
                <a:close/>
              </a:path>
              <a:path w="9144000" h="709929">
                <a:moveTo>
                  <a:pt x="5124577" y="382269"/>
                </a:moveTo>
                <a:lnTo>
                  <a:pt x="5117719" y="382269"/>
                </a:lnTo>
                <a:lnTo>
                  <a:pt x="5119116" y="383539"/>
                </a:lnTo>
                <a:lnTo>
                  <a:pt x="5120386" y="383539"/>
                </a:lnTo>
                <a:lnTo>
                  <a:pt x="5121783" y="384809"/>
                </a:lnTo>
                <a:lnTo>
                  <a:pt x="5124577" y="386079"/>
                </a:lnTo>
                <a:lnTo>
                  <a:pt x="5125974" y="387349"/>
                </a:lnTo>
                <a:lnTo>
                  <a:pt x="5128641" y="389889"/>
                </a:lnTo>
                <a:lnTo>
                  <a:pt x="5127244" y="392429"/>
                </a:lnTo>
                <a:lnTo>
                  <a:pt x="5124577" y="394969"/>
                </a:lnTo>
                <a:lnTo>
                  <a:pt x="5123180" y="400049"/>
                </a:lnTo>
                <a:lnTo>
                  <a:pt x="5125643" y="400049"/>
                </a:lnTo>
                <a:lnTo>
                  <a:pt x="5127244" y="396239"/>
                </a:lnTo>
                <a:lnTo>
                  <a:pt x="5128641" y="392429"/>
                </a:lnTo>
                <a:lnTo>
                  <a:pt x="5138293" y="392429"/>
                </a:lnTo>
                <a:lnTo>
                  <a:pt x="5137882" y="391159"/>
                </a:lnTo>
                <a:lnTo>
                  <a:pt x="5135499" y="391159"/>
                </a:lnTo>
                <a:lnTo>
                  <a:pt x="5134229" y="389889"/>
                </a:lnTo>
                <a:lnTo>
                  <a:pt x="5132832" y="389889"/>
                </a:lnTo>
                <a:lnTo>
                  <a:pt x="5131435" y="388619"/>
                </a:lnTo>
                <a:lnTo>
                  <a:pt x="5133297" y="386079"/>
                </a:lnTo>
                <a:lnTo>
                  <a:pt x="5130038" y="386079"/>
                </a:lnTo>
                <a:lnTo>
                  <a:pt x="5127244" y="384809"/>
                </a:lnTo>
                <a:lnTo>
                  <a:pt x="5124577" y="382269"/>
                </a:lnTo>
                <a:close/>
              </a:path>
              <a:path w="9144000" h="709929">
                <a:moveTo>
                  <a:pt x="5160264" y="335279"/>
                </a:moveTo>
                <a:lnTo>
                  <a:pt x="5158867" y="344169"/>
                </a:lnTo>
                <a:lnTo>
                  <a:pt x="5156301" y="355164"/>
                </a:lnTo>
                <a:lnTo>
                  <a:pt x="5156200" y="356869"/>
                </a:lnTo>
                <a:lnTo>
                  <a:pt x="5150612" y="369569"/>
                </a:lnTo>
                <a:lnTo>
                  <a:pt x="5147945" y="375919"/>
                </a:lnTo>
                <a:lnTo>
                  <a:pt x="5142357" y="387349"/>
                </a:lnTo>
                <a:lnTo>
                  <a:pt x="5138293" y="392429"/>
                </a:lnTo>
                <a:lnTo>
                  <a:pt x="5128641" y="392429"/>
                </a:lnTo>
                <a:lnTo>
                  <a:pt x="5134229" y="394969"/>
                </a:lnTo>
                <a:lnTo>
                  <a:pt x="5135499" y="400049"/>
                </a:lnTo>
                <a:lnTo>
                  <a:pt x="5135499" y="397509"/>
                </a:lnTo>
                <a:lnTo>
                  <a:pt x="5194219" y="397509"/>
                </a:lnTo>
                <a:lnTo>
                  <a:pt x="5198745" y="387349"/>
                </a:lnTo>
                <a:lnTo>
                  <a:pt x="5201412" y="384809"/>
                </a:lnTo>
                <a:lnTo>
                  <a:pt x="5204206" y="380999"/>
                </a:lnTo>
                <a:lnTo>
                  <a:pt x="5205603" y="377189"/>
                </a:lnTo>
                <a:lnTo>
                  <a:pt x="5202809" y="377189"/>
                </a:lnTo>
                <a:lnTo>
                  <a:pt x="5202809" y="374649"/>
                </a:lnTo>
                <a:lnTo>
                  <a:pt x="5206944" y="365180"/>
                </a:lnTo>
                <a:lnTo>
                  <a:pt x="5211900" y="353140"/>
                </a:lnTo>
                <a:lnTo>
                  <a:pt x="5212196" y="349249"/>
                </a:lnTo>
                <a:lnTo>
                  <a:pt x="5182235" y="349249"/>
                </a:lnTo>
                <a:lnTo>
                  <a:pt x="5183203" y="346709"/>
                </a:lnTo>
                <a:lnTo>
                  <a:pt x="5160264" y="346709"/>
                </a:lnTo>
                <a:lnTo>
                  <a:pt x="5160264" y="335279"/>
                </a:lnTo>
                <a:close/>
              </a:path>
              <a:path w="9144000" h="709929">
                <a:moveTo>
                  <a:pt x="7574407" y="373379"/>
                </a:moveTo>
                <a:lnTo>
                  <a:pt x="7571703" y="381111"/>
                </a:lnTo>
                <a:lnTo>
                  <a:pt x="7567549" y="393699"/>
                </a:lnTo>
                <a:lnTo>
                  <a:pt x="7567549" y="394969"/>
                </a:lnTo>
                <a:lnTo>
                  <a:pt x="7566266" y="397301"/>
                </a:lnTo>
                <a:lnTo>
                  <a:pt x="7566152" y="400049"/>
                </a:lnTo>
                <a:lnTo>
                  <a:pt x="7573009" y="400049"/>
                </a:lnTo>
                <a:lnTo>
                  <a:pt x="7573079" y="394334"/>
                </a:lnTo>
                <a:lnTo>
                  <a:pt x="7574314" y="383110"/>
                </a:lnTo>
                <a:lnTo>
                  <a:pt x="7574407" y="373379"/>
                </a:lnTo>
                <a:close/>
              </a:path>
              <a:path w="9144000" h="709929">
                <a:moveTo>
                  <a:pt x="7746110" y="393699"/>
                </a:moveTo>
                <a:lnTo>
                  <a:pt x="7746110" y="400049"/>
                </a:lnTo>
                <a:lnTo>
                  <a:pt x="7747275" y="400049"/>
                </a:lnTo>
                <a:lnTo>
                  <a:pt x="7746110" y="393699"/>
                </a:lnTo>
                <a:close/>
              </a:path>
              <a:path w="9144000" h="709929">
                <a:moveTo>
                  <a:pt x="1142856" y="351789"/>
                </a:moveTo>
                <a:lnTo>
                  <a:pt x="1125664" y="351789"/>
                </a:lnTo>
                <a:lnTo>
                  <a:pt x="1127036" y="354329"/>
                </a:lnTo>
                <a:lnTo>
                  <a:pt x="1128407" y="358139"/>
                </a:lnTo>
                <a:lnTo>
                  <a:pt x="1131042" y="363019"/>
                </a:lnTo>
                <a:lnTo>
                  <a:pt x="1131150" y="364489"/>
                </a:lnTo>
                <a:lnTo>
                  <a:pt x="1127696" y="372920"/>
                </a:lnTo>
                <a:lnTo>
                  <a:pt x="1124729" y="379911"/>
                </a:lnTo>
                <a:lnTo>
                  <a:pt x="1121303" y="388619"/>
                </a:lnTo>
                <a:lnTo>
                  <a:pt x="1117422" y="397509"/>
                </a:lnTo>
                <a:lnTo>
                  <a:pt x="1125659" y="397509"/>
                </a:lnTo>
                <a:lnTo>
                  <a:pt x="1127720" y="389889"/>
                </a:lnTo>
                <a:lnTo>
                  <a:pt x="1133894" y="369569"/>
                </a:lnTo>
                <a:lnTo>
                  <a:pt x="1150378" y="369569"/>
                </a:lnTo>
                <a:lnTo>
                  <a:pt x="1142856" y="351789"/>
                </a:lnTo>
                <a:close/>
              </a:path>
              <a:path w="9144000" h="709929">
                <a:moveTo>
                  <a:pt x="1798821" y="304799"/>
                </a:moveTo>
                <a:lnTo>
                  <a:pt x="1780667" y="304799"/>
                </a:lnTo>
                <a:lnTo>
                  <a:pt x="1784006" y="309879"/>
                </a:lnTo>
                <a:lnTo>
                  <a:pt x="1791145" y="322639"/>
                </a:lnTo>
                <a:lnTo>
                  <a:pt x="1794383" y="328929"/>
                </a:lnTo>
                <a:lnTo>
                  <a:pt x="1798333" y="335279"/>
                </a:lnTo>
                <a:lnTo>
                  <a:pt x="1801987" y="342899"/>
                </a:lnTo>
                <a:lnTo>
                  <a:pt x="1805616" y="349249"/>
                </a:lnTo>
                <a:lnTo>
                  <a:pt x="1809495" y="356869"/>
                </a:lnTo>
                <a:lnTo>
                  <a:pt x="1815083" y="367029"/>
                </a:lnTo>
                <a:lnTo>
                  <a:pt x="1812990" y="373379"/>
                </a:lnTo>
                <a:lnTo>
                  <a:pt x="1810883" y="381111"/>
                </a:lnTo>
                <a:lnTo>
                  <a:pt x="1808851" y="389889"/>
                </a:lnTo>
                <a:lnTo>
                  <a:pt x="1806829" y="397509"/>
                </a:lnTo>
                <a:lnTo>
                  <a:pt x="1819148" y="397509"/>
                </a:lnTo>
                <a:lnTo>
                  <a:pt x="1819148" y="392429"/>
                </a:lnTo>
                <a:lnTo>
                  <a:pt x="1821942" y="377189"/>
                </a:lnTo>
                <a:lnTo>
                  <a:pt x="1868731" y="377189"/>
                </a:lnTo>
                <a:lnTo>
                  <a:pt x="1865818" y="372109"/>
                </a:lnTo>
                <a:lnTo>
                  <a:pt x="1842516" y="372109"/>
                </a:lnTo>
                <a:lnTo>
                  <a:pt x="1842516" y="370839"/>
                </a:lnTo>
                <a:lnTo>
                  <a:pt x="1839722" y="370839"/>
                </a:lnTo>
                <a:lnTo>
                  <a:pt x="1835658" y="365759"/>
                </a:lnTo>
                <a:lnTo>
                  <a:pt x="1832864" y="359409"/>
                </a:lnTo>
                <a:lnTo>
                  <a:pt x="1828800" y="354329"/>
                </a:lnTo>
                <a:lnTo>
                  <a:pt x="1828683" y="346074"/>
                </a:lnTo>
                <a:lnTo>
                  <a:pt x="1827402" y="339089"/>
                </a:lnTo>
                <a:lnTo>
                  <a:pt x="1827402" y="336549"/>
                </a:lnTo>
                <a:lnTo>
                  <a:pt x="1820545" y="336549"/>
                </a:lnTo>
                <a:lnTo>
                  <a:pt x="1812464" y="325119"/>
                </a:lnTo>
                <a:lnTo>
                  <a:pt x="1808739" y="318769"/>
                </a:lnTo>
                <a:lnTo>
                  <a:pt x="1805432" y="313689"/>
                </a:lnTo>
                <a:lnTo>
                  <a:pt x="1801115" y="307339"/>
                </a:lnTo>
                <a:lnTo>
                  <a:pt x="1798821" y="304799"/>
                </a:lnTo>
                <a:close/>
              </a:path>
              <a:path w="9144000" h="709929">
                <a:moveTo>
                  <a:pt x="3462909" y="383539"/>
                </a:moveTo>
                <a:lnTo>
                  <a:pt x="3456051" y="383539"/>
                </a:lnTo>
                <a:lnTo>
                  <a:pt x="3458845" y="388619"/>
                </a:lnTo>
                <a:lnTo>
                  <a:pt x="3460241" y="392429"/>
                </a:lnTo>
                <a:lnTo>
                  <a:pt x="3458845" y="393699"/>
                </a:lnTo>
                <a:lnTo>
                  <a:pt x="3457448" y="396239"/>
                </a:lnTo>
                <a:lnTo>
                  <a:pt x="3456051" y="397509"/>
                </a:lnTo>
                <a:lnTo>
                  <a:pt x="3533648" y="397509"/>
                </a:lnTo>
                <a:lnTo>
                  <a:pt x="3534283" y="394969"/>
                </a:lnTo>
                <a:lnTo>
                  <a:pt x="3535679" y="389889"/>
                </a:lnTo>
                <a:lnTo>
                  <a:pt x="3538474" y="386079"/>
                </a:lnTo>
                <a:lnTo>
                  <a:pt x="3464305" y="386079"/>
                </a:lnTo>
                <a:lnTo>
                  <a:pt x="3462909" y="384809"/>
                </a:lnTo>
                <a:lnTo>
                  <a:pt x="3462909" y="383539"/>
                </a:lnTo>
                <a:close/>
              </a:path>
              <a:path w="9144000" h="709929">
                <a:moveTo>
                  <a:pt x="7333569" y="395976"/>
                </a:moveTo>
                <a:lnTo>
                  <a:pt x="7332726" y="397509"/>
                </a:lnTo>
                <a:lnTo>
                  <a:pt x="7334123" y="397509"/>
                </a:lnTo>
                <a:lnTo>
                  <a:pt x="7334123" y="397301"/>
                </a:lnTo>
                <a:lnTo>
                  <a:pt x="7333569" y="395976"/>
                </a:lnTo>
                <a:close/>
              </a:path>
              <a:path w="9144000" h="709929">
                <a:moveTo>
                  <a:pt x="7994643" y="378471"/>
                </a:moveTo>
                <a:lnTo>
                  <a:pt x="7991856" y="383539"/>
                </a:lnTo>
                <a:lnTo>
                  <a:pt x="7990458" y="384809"/>
                </a:lnTo>
                <a:lnTo>
                  <a:pt x="7988921" y="387836"/>
                </a:lnTo>
                <a:lnTo>
                  <a:pt x="7984998" y="394969"/>
                </a:lnTo>
                <a:lnTo>
                  <a:pt x="7982331" y="397509"/>
                </a:lnTo>
                <a:lnTo>
                  <a:pt x="7994650" y="397509"/>
                </a:lnTo>
                <a:lnTo>
                  <a:pt x="7994650" y="394969"/>
                </a:lnTo>
                <a:lnTo>
                  <a:pt x="7997444" y="391159"/>
                </a:lnTo>
                <a:lnTo>
                  <a:pt x="7998714" y="386079"/>
                </a:lnTo>
                <a:lnTo>
                  <a:pt x="7994643" y="378471"/>
                </a:lnTo>
                <a:close/>
              </a:path>
              <a:path w="9144000" h="709929">
                <a:moveTo>
                  <a:pt x="7986395" y="154939"/>
                </a:moveTo>
                <a:lnTo>
                  <a:pt x="7990458" y="193039"/>
                </a:lnTo>
                <a:lnTo>
                  <a:pt x="7991725" y="201929"/>
                </a:lnTo>
                <a:lnTo>
                  <a:pt x="7993253" y="212089"/>
                </a:lnTo>
                <a:lnTo>
                  <a:pt x="7994780" y="223519"/>
                </a:lnTo>
                <a:lnTo>
                  <a:pt x="7996047" y="236219"/>
                </a:lnTo>
                <a:lnTo>
                  <a:pt x="7997074" y="242569"/>
                </a:lnTo>
                <a:lnTo>
                  <a:pt x="7999083" y="255269"/>
                </a:lnTo>
                <a:lnTo>
                  <a:pt x="8000110" y="261619"/>
                </a:lnTo>
                <a:lnTo>
                  <a:pt x="8000940" y="269239"/>
                </a:lnTo>
                <a:lnTo>
                  <a:pt x="8002075" y="284479"/>
                </a:lnTo>
                <a:lnTo>
                  <a:pt x="8002905" y="292099"/>
                </a:lnTo>
                <a:lnTo>
                  <a:pt x="8008657" y="347979"/>
                </a:lnTo>
                <a:lnTo>
                  <a:pt x="8011068" y="365180"/>
                </a:lnTo>
                <a:lnTo>
                  <a:pt x="8011159" y="382269"/>
                </a:lnTo>
                <a:lnTo>
                  <a:pt x="8009763" y="383539"/>
                </a:lnTo>
                <a:lnTo>
                  <a:pt x="8009763" y="386079"/>
                </a:lnTo>
                <a:lnTo>
                  <a:pt x="8008366" y="387349"/>
                </a:lnTo>
                <a:lnTo>
                  <a:pt x="8005572" y="392429"/>
                </a:lnTo>
                <a:lnTo>
                  <a:pt x="8004302" y="394969"/>
                </a:lnTo>
                <a:lnTo>
                  <a:pt x="8028940" y="394969"/>
                </a:lnTo>
                <a:lnTo>
                  <a:pt x="8028940" y="397509"/>
                </a:lnTo>
                <a:lnTo>
                  <a:pt x="8083931" y="397509"/>
                </a:lnTo>
                <a:lnTo>
                  <a:pt x="8082533" y="396239"/>
                </a:lnTo>
                <a:lnTo>
                  <a:pt x="8081136" y="393699"/>
                </a:lnTo>
                <a:lnTo>
                  <a:pt x="8079740" y="392429"/>
                </a:lnTo>
                <a:lnTo>
                  <a:pt x="8080671" y="389889"/>
                </a:lnTo>
                <a:lnTo>
                  <a:pt x="8052308" y="389889"/>
                </a:lnTo>
                <a:lnTo>
                  <a:pt x="8052418" y="371305"/>
                </a:lnTo>
                <a:lnTo>
                  <a:pt x="8053181" y="365759"/>
                </a:lnTo>
                <a:lnTo>
                  <a:pt x="8052308" y="365759"/>
                </a:lnTo>
                <a:lnTo>
                  <a:pt x="8052308" y="364489"/>
                </a:lnTo>
                <a:lnTo>
                  <a:pt x="8051531" y="360256"/>
                </a:lnTo>
                <a:lnTo>
                  <a:pt x="8050910" y="359409"/>
                </a:lnTo>
                <a:lnTo>
                  <a:pt x="8050791" y="355164"/>
                </a:lnTo>
                <a:lnTo>
                  <a:pt x="8049514" y="350519"/>
                </a:lnTo>
                <a:lnTo>
                  <a:pt x="8049514" y="346709"/>
                </a:lnTo>
                <a:lnTo>
                  <a:pt x="8030336" y="346709"/>
                </a:lnTo>
                <a:lnTo>
                  <a:pt x="8027487" y="331469"/>
                </a:lnTo>
                <a:lnTo>
                  <a:pt x="8024828" y="315975"/>
                </a:lnTo>
                <a:lnTo>
                  <a:pt x="8022264" y="302259"/>
                </a:lnTo>
                <a:lnTo>
                  <a:pt x="8019415" y="288289"/>
                </a:lnTo>
                <a:lnTo>
                  <a:pt x="8018148" y="280669"/>
                </a:lnTo>
                <a:lnTo>
                  <a:pt x="8013827" y="259079"/>
                </a:lnTo>
                <a:lnTo>
                  <a:pt x="8012023" y="252729"/>
                </a:lnTo>
                <a:lnTo>
                  <a:pt x="8008844" y="240029"/>
                </a:lnTo>
                <a:lnTo>
                  <a:pt x="8006969" y="233679"/>
                </a:lnTo>
                <a:lnTo>
                  <a:pt x="8003922" y="222249"/>
                </a:lnTo>
                <a:lnTo>
                  <a:pt x="8000314" y="208279"/>
                </a:lnTo>
                <a:lnTo>
                  <a:pt x="7998307" y="200659"/>
                </a:lnTo>
                <a:lnTo>
                  <a:pt x="7996047" y="191769"/>
                </a:lnTo>
                <a:lnTo>
                  <a:pt x="7991312" y="173989"/>
                </a:lnTo>
                <a:lnTo>
                  <a:pt x="7988649" y="163829"/>
                </a:lnTo>
                <a:lnTo>
                  <a:pt x="7986938" y="157479"/>
                </a:lnTo>
                <a:lnTo>
                  <a:pt x="7986395" y="154939"/>
                </a:lnTo>
                <a:close/>
              </a:path>
              <a:path w="9144000" h="709929">
                <a:moveTo>
                  <a:pt x="8094853" y="378459"/>
                </a:moveTo>
                <a:lnTo>
                  <a:pt x="8085328" y="378459"/>
                </a:lnTo>
                <a:lnTo>
                  <a:pt x="8085328" y="380999"/>
                </a:lnTo>
                <a:lnTo>
                  <a:pt x="8086598" y="380999"/>
                </a:lnTo>
                <a:lnTo>
                  <a:pt x="8085365" y="385931"/>
                </a:lnTo>
                <a:lnTo>
                  <a:pt x="8085328" y="392429"/>
                </a:lnTo>
                <a:lnTo>
                  <a:pt x="8083931" y="397509"/>
                </a:lnTo>
                <a:lnTo>
                  <a:pt x="8103387" y="397509"/>
                </a:lnTo>
                <a:lnTo>
                  <a:pt x="8101710" y="394969"/>
                </a:lnTo>
                <a:lnTo>
                  <a:pt x="8099044" y="389889"/>
                </a:lnTo>
                <a:lnTo>
                  <a:pt x="8094853" y="386079"/>
                </a:lnTo>
                <a:lnTo>
                  <a:pt x="8093665" y="383921"/>
                </a:lnTo>
                <a:lnTo>
                  <a:pt x="8093547" y="383372"/>
                </a:lnTo>
                <a:lnTo>
                  <a:pt x="8094791" y="381111"/>
                </a:lnTo>
                <a:lnTo>
                  <a:pt x="8094853" y="378459"/>
                </a:lnTo>
                <a:close/>
              </a:path>
              <a:path w="9144000" h="709929">
                <a:moveTo>
                  <a:pt x="8166547" y="363219"/>
                </a:moveTo>
                <a:lnTo>
                  <a:pt x="8137398" y="363219"/>
                </a:lnTo>
                <a:lnTo>
                  <a:pt x="8138795" y="364489"/>
                </a:lnTo>
                <a:lnTo>
                  <a:pt x="8138795" y="365759"/>
                </a:lnTo>
                <a:lnTo>
                  <a:pt x="8140192" y="367029"/>
                </a:lnTo>
                <a:lnTo>
                  <a:pt x="8140267" y="372687"/>
                </a:lnTo>
                <a:lnTo>
                  <a:pt x="8141021" y="378459"/>
                </a:lnTo>
                <a:lnTo>
                  <a:pt x="8142156" y="391159"/>
                </a:lnTo>
                <a:lnTo>
                  <a:pt x="8142985" y="397509"/>
                </a:lnTo>
                <a:lnTo>
                  <a:pt x="8171658" y="397509"/>
                </a:lnTo>
                <a:lnTo>
                  <a:pt x="8171096" y="393699"/>
                </a:lnTo>
                <a:lnTo>
                  <a:pt x="8169021" y="380999"/>
                </a:lnTo>
                <a:lnTo>
                  <a:pt x="8166547" y="363219"/>
                </a:lnTo>
                <a:close/>
              </a:path>
              <a:path w="9144000" h="709929">
                <a:moveTo>
                  <a:pt x="8685403" y="373379"/>
                </a:moveTo>
                <a:lnTo>
                  <a:pt x="8682603" y="378471"/>
                </a:lnTo>
                <a:lnTo>
                  <a:pt x="8677148" y="389889"/>
                </a:lnTo>
                <a:lnTo>
                  <a:pt x="8674354" y="394969"/>
                </a:lnTo>
                <a:lnTo>
                  <a:pt x="8673084" y="397509"/>
                </a:lnTo>
                <a:lnTo>
                  <a:pt x="8682376" y="397509"/>
                </a:lnTo>
                <a:lnTo>
                  <a:pt x="8682609" y="396239"/>
                </a:lnTo>
                <a:lnTo>
                  <a:pt x="8682609" y="391159"/>
                </a:lnTo>
                <a:lnTo>
                  <a:pt x="8684006" y="378459"/>
                </a:lnTo>
                <a:lnTo>
                  <a:pt x="8685403" y="373379"/>
                </a:lnTo>
                <a:close/>
              </a:path>
              <a:path w="9144000" h="709929">
                <a:moveTo>
                  <a:pt x="5672455" y="231139"/>
                </a:moveTo>
                <a:lnTo>
                  <a:pt x="5672486" y="291673"/>
                </a:lnTo>
                <a:lnTo>
                  <a:pt x="5675249" y="318769"/>
                </a:lnTo>
                <a:lnTo>
                  <a:pt x="5675311" y="325233"/>
                </a:lnTo>
                <a:lnTo>
                  <a:pt x="5676646" y="327659"/>
                </a:lnTo>
                <a:lnTo>
                  <a:pt x="5666994" y="327659"/>
                </a:lnTo>
                <a:lnTo>
                  <a:pt x="5668391" y="328929"/>
                </a:lnTo>
                <a:lnTo>
                  <a:pt x="5669788" y="331469"/>
                </a:lnTo>
                <a:lnTo>
                  <a:pt x="5671058" y="332739"/>
                </a:lnTo>
                <a:lnTo>
                  <a:pt x="5673852" y="336549"/>
                </a:lnTo>
                <a:lnTo>
                  <a:pt x="5675249" y="339089"/>
                </a:lnTo>
                <a:lnTo>
                  <a:pt x="5677916" y="344169"/>
                </a:lnTo>
                <a:lnTo>
                  <a:pt x="5679313" y="349249"/>
                </a:lnTo>
                <a:lnTo>
                  <a:pt x="5679233" y="356869"/>
                </a:lnTo>
                <a:lnTo>
                  <a:pt x="5679114" y="360679"/>
                </a:lnTo>
                <a:lnTo>
                  <a:pt x="5678987" y="363019"/>
                </a:lnTo>
                <a:lnTo>
                  <a:pt x="5678455" y="369569"/>
                </a:lnTo>
                <a:lnTo>
                  <a:pt x="5676757" y="385037"/>
                </a:lnTo>
                <a:lnTo>
                  <a:pt x="5676646" y="392429"/>
                </a:lnTo>
                <a:lnTo>
                  <a:pt x="5675249" y="396239"/>
                </a:lnTo>
                <a:lnTo>
                  <a:pt x="5716676" y="396239"/>
                </a:lnTo>
                <a:lnTo>
                  <a:pt x="5717794" y="393699"/>
                </a:lnTo>
                <a:lnTo>
                  <a:pt x="5718259" y="392429"/>
                </a:lnTo>
                <a:lnTo>
                  <a:pt x="5715000" y="392429"/>
                </a:lnTo>
                <a:lnTo>
                  <a:pt x="5715027" y="391159"/>
                </a:lnTo>
                <a:lnTo>
                  <a:pt x="5704078" y="391159"/>
                </a:lnTo>
                <a:lnTo>
                  <a:pt x="5702681" y="387349"/>
                </a:lnTo>
                <a:lnTo>
                  <a:pt x="5699887" y="384809"/>
                </a:lnTo>
                <a:lnTo>
                  <a:pt x="5698617" y="382269"/>
                </a:lnTo>
                <a:lnTo>
                  <a:pt x="5698617" y="378459"/>
                </a:lnTo>
                <a:lnTo>
                  <a:pt x="5699887" y="375919"/>
                </a:lnTo>
                <a:lnTo>
                  <a:pt x="5699887" y="373379"/>
                </a:lnTo>
                <a:lnTo>
                  <a:pt x="5693029" y="373379"/>
                </a:lnTo>
                <a:lnTo>
                  <a:pt x="5691759" y="370839"/>
                </a:lnTo>
                <a:lnTo>
                  <a:pt x="5690362" y="369569"/>
                </a:lnTo>
                <a:lnTo>
                  <a:pt x="5688965" y="367029"/>
                </a:lnTo>
                <a:lnTo>
                  <a:pt x="5688965" y="350519"/>
                </a:lnTo>
                <a:lnTo>
                  <a:pt x="5687623" y="343201"/>
                </a:lnTo>
                <a:lnTo>
                  <a:pt x="5687510" y="341243"/>
                </a:lnTo>
                <a:lnTo>
                  <a:pt x="5687173" y="331469"/>
                </a:lnTo>
                <a:lnTo>
                  <a:pt x="5687053" y="329383"/>
                </a:lnTo>
                <a:lnTo>
                  <a:pt x="5682434" y="285749"/>
                </a:lnTo>
                <a:lnTo>
                  <a:pt x="5677860" y="260075"/>
                </a:lnTo>
                <a:lnTo>
                  <a:pt x="5675348" y="247649"/>
                </a:lnTo>
                <a:lnTo>
                  <a:pt x="5673661" y="238759"/>
                </a:lnTo>
                <a:lnTo>
                  <a:pt x="5672736" y="232409"/>
                </a:lnTo>
                <a:lnTo>
                  <a:pt x="5672455" y="231139"/>
                </a:lnTo>
                <a:close/>
              </a:path>
              <a:path w="9144000" h="709929">
                <a:moveTo>
                  <a:pt x="6284976" y="334009"/>
                </a:moveTo>
                <a:lnTo>
                  <a:pt x="6284735" y="336549"/>
                </a:lnTo>
                <a:lnTo>
                  <a:pt x="6284102" y="341629"/>
                </a:lnTo>
                <a:lnTo>
                  <a:pt x="6283140" y="352713"/>
                </a:lnTo>
                <a:lnTo>
                  <a:pt x="6282275" y="364489"/>
                </a:lnTo>
                <a:lnTo>
                  <a:pt x="6282150" y="370952"/>
                </a:lnTo>
                <a:lnTo>
                  <a:pt x="6280785" y="375919"/>
                </a:lnTo>
                <a:lnTo>
                  <a:pt x="6280691" y="382549"/>
                </a:lnTo>
                <a:lnTo>
                  <a:pt x="6279515" y="386079"/>
                </a:lnTo>
                <a:lnTo>
                  <a:pt x="6276721" y="396239"/>
                </a:lnTo>
                <a:lnTo>
                  <a:pt x="6313053" y="396239"/>
                </a:lnTo>
                <a:lnTo>
                  <a:pt x="6313733" y="385931"/>
                </a:lnTo>
                <a:lnTo>
                  <a:pt x="6313805" y="374649"/>
                </a:lnTo>
                <a:lnTo>
                  <a:pt x="6314372" y="374649"/>
                </a:lnTo>
                <a:lnTo>
                  <a:pt x="6315526" y="361949"/>
                </a:lnTo>
                <a:lnTo>
                  <a:pt x="6304153" y="361949"/>
                </a:lnTo>
                <a:lnTo>
                  <a:pt x="6304153" y="359409"/>
                </a:lnTo>
                <a:lnTo>
                  <a:pt x="6286373" y="359409"/>
                </a:lnTo>
                <a:lnTo>
                  <a:pt x="6285565" y="349249"/>
                </a:lnTo>
                <a:lnTo>
                  <a:pt x="6285209" y="341629"/>
                </a:lnTo>
                <a:lnTo>
                  <a:pt x="6285111" y="339064"/>
                </a:lnTo>
                <a:lnTo>
                  <a:pt x="6284976" y="334009"/>
                </a:lnTo>
                <a:close/>
              </a:path>
              <a:path w="9144000" h="709929">
                <a:moveTo>
                  <a:pt x="8327008" y="231139"/>
                </a:moveTo>
                <a:lnTo>
                  <a:pt x="8321421" y="231139"/>
                </a:lnTo>
                <a:lnTo>
                  <a:pt x="8321421" y="233679"/>
                </a:lnTo>
                <a:lnTo>
                  <a:pt x="8315959" y="271779"/>
                </a:lnTo>
                <a:lnTo>
                  <a:pt x="8312652" y="278129"/>
                </a:lnTo>
                <a:lnTo>
                  <a:pt x="8308869" y="285841"/>
                </a:lnTo>
                <a:lnTo>
                  <a:pt x="8304872" y="292226"/>
                </a:lnTo>
                <a:lnTo>
                  <a:pt x="8300847" y="299719"/>
                </a:lnTo>
                <a:lnTo>
                  <a:pt x="8295703" y="309879"/>
                </a:lnTo>
                <a:lnTo>
                  <a:pt x="8285733" y="327111"/>
                </a:lnTo>
                <a:lnTo>
                  <a:pt x="8285733" y="344169"/>
                </a:lnTo>
                <a:lnTo>
                  <a:pt x="8287131" y="347979"/>
                </a:lnTo>
                <a:lnTo>
                  <a:pt x="8285733" y="351789"/>
                </a:lnTo>
                <a:lnTo>
                  <a:pt x="8283067" y="355599"/>
                </a:lnTo>
                <a:lnTo>
                  <a:pt x="8281670" y="359409"/>
                </a:lnTo>
                <a:lnTo>
                  <a:pt x="8277353" y="369569"/>
                </a:lnTo>
                <a:lnTo>
                  <a:pt x="8267910" y="387836"/>
                </a:lnTo>
                <a:lnTo>
                  <a:pt x="8263763" y="396239"/>
                </a:lnTo>
                <a:lnTo>
                  <a:pt x="8287102" y="396239"/>
                </a:lnTo>
                <a:lnTo>
                  <a:pt x="8289925" y="389889"/>
                </a:lnTo>
                <a:lnTo>
                  <a:pt x="8360251" y="389889"/>
                </a:lnTo>
                <a:lnTo>
                  <a:pt x="8359880" y="383539"/>
                </a:lnTo>
                <a:lnTo>
                  <a:pt x="8310499" y="383539"/>
                </a:lnTo>
                <a:lnTo>
                  <a:pt x="8310499" y="382269"/>
                </a:lnTo>
                <a:lnTo>
                  <a:pt x="8309102" y="382269"/>
                </a:lnTo>
                <a:lnTo>
                  <a:pt x="8309102" y="378459"/>
                </a:lnTo>
                <a:lnTo>
                  <a:pt x="8307705" y="378459"/>
                </a:lnTo>
                <a:lnTo>
                  <a:pt x="8310539" y="370839"/>
                </a:lnTo>
                <a:lnTo>
                  <a:pt x="8306308" y="370839"/>
                </a:lnTo>
                <a:lnTo>
                  <a:pt x="8306308" y="368299"/>
                </a:lnTo>
                <a:lnTo>
                  <a:pt x="8305038" y="365759"/>
                </a:lnTo>
                <a:lnTo>
                  <a:pt x="8305038" y="358139"/>
                </a:lnTo>
                <a:lnTo>
                  <a:pt x="8311187" y="345439"/>
                </a:lnTo>
                <a:lnTo>
                  <a:pt x="8317182" y="332739"/>
                </a:lnTo>
                <a:lnTo>
                  <a:pt x="8322915" y="318769"/>
                </a:lnTo>
                <a:lnTo>
                  <a:pt x="8328279" y="306069"/>
                </a:lnTo>
                <a:lnTo>
                  <a:pt x="8328499" y="306069"/>
                </a:lnTo>
                <a:lnTo>
                  <a:pt x="8327008" y="281939"/>
                </a:lnTo>
                <a:lnTo>
                  <a:pt x="8330972" y="274144"/>
                </a:lnTo>
                <a:lnTo>
                  <a:pt x="8338171" y="259079"/>
                </a:lnTo>
                <a:lnTo>
                  <a:pt x="8342122" y="251459"/>
                </a:lnTo>
                <a:lnTo>
                  <a:pt x="8343392" y="248919"/>
                </a:lnTo>
                <a:lnTo>
                  <a:pt x="8344789" y="245109"/>
                </a:lnTo>
                <a:lnTo>
                  <a:pt x="8344789" y="243839"/>
                </a:lnTo>
                <a:lnTo>
                  <a:pt x="8346018" y="241299"/>
                </a:lnTo>
                <a:lnTo>
                  <a:pt x="8343392" y="241299"/>
                </a:lnTo>
                <a:lnTo>
                  <a:pt x="8343392" y="237489"/>
                </a:lnTo>
                <a:lnTo>
                  <a:pt x="8336533" y="237489"/>
                </a:lnTo>
                <a:lnTo>
                  <a:pt x="8335264" y="236219"/>
                </a:lnTo>
                <a:lnTo>
                  <a:pt x="8332470" y="233679"/>
                </a:lnTo>
                <a:lnTo>
                  <a:pt x="8329676" y="232409"/>
                </a:lnTo>
                <a:lnTo>
                  <a:pt x="8327008" y="231139"/>
                </a:lnTo>
                <a:close/>
              </a:path>
              <a:path w="9144000" h="709929">
                <a:moveTo>
                  <a:pt x="8446122" y="388619"/>
                </a:moveTo>
                <a:lnTo>
                  <a:pt x="8432673" y="388619"/>
                </a:lnTo>
                <a:lnTo>
                  <a:pt x="8432673" y="396239"/>
                </a:lnTo>
                <a:lnTo>
                  <a:pt x="8446322" y="396239"/>
                </a:lnTo>
                <a:lnTo>
                  <a:pt x="8446230" y="391159"/>
                </a:lnTo>
                <a:lnTo>
                  <a:pt x="8446122" y="388619"/>
                </a:lnTo>
                <a:close/>
              </a:path>
              <a:path w="9144000" h="709929">
                <a:moveTo>
                  <a:pt x="8494522" y="337819"/>
                </a:moveTo>
                <a:lnTo>
                  <a:pt x="8490918" y="359409"/>
                </a:lnTo>
                <a:lnTo>
                  <a:pt x="8488630" y="375284"/>
                </a:lnTo>
                <a:lnTo>
                  <a:pt x="8488537" y="377274"/>
                </a:lnTo>
                <a:lnTo>
                  <a:pt x="8489999" y="385037"/>
                </a:lnTo>
                <a:lnTo>
                  <a:pt x="8491728" y="392429"/>
                </a:lnTo>
                <a:lnTo>
                  <a:pt x="8493125" y="393699"/>
                </a:lnTo>
                <a:lnTo>
                  <a:pt x="8493125" y="396239"/>
                </a:lnTo>
                <a:lnTo>
                  <a:pt x="8494522" y="388619"/>
                </a:lnTo>
                <a:lnTo>
                  <a:pt x="8495553" y="383933"/>
                </a:lnTo>
                <a:lnTo>
                  <a:pt x="8495130" y="379911"/>
                </a:lnTo>
                <a:lnTo>
                  <a:pt x="8494728" y="372687"/>
                </a:lnTo>
                <a:lnTo>
                  <a:pt x="8494604" y="367519"/>
                </a:lnTo>
                <a:lnTo>
                  <a:pt x="8494522" y="337819"/>
                </a:lnTo>
                <a:close/>
              </a:path>
              <a:path w="9144000" h="709929">
                <a:moveTo>
                  <a:pt x="8533003" y="247649"/>
                </a:moveTo>
                <a:lnTo>
                  <a:pt x="8535511" y="253999"/>
                </a:lnTo>
                <a:lnTo>
                  <a:pt x="8542782" y="275589"/>
                </a:lnTo>
                <a:lnTo>
                  <a:pt x="8554503" y="307518"/>
                </a:lnTo>
                <a:lnTo>
                  <a:pt x="8570087" y="347979"/>
                </a:lnTo>
                <a:lnTo>
                  <a:pt x="8570087" y="350519"/>
                </a:lnTo>
                <a:lnTo>
                  <a:pt x="8568690" y="351789"/>
                </a:lnTo>
                <a:lnTo>
                  <a:pt x="8568626" y="354523"/>
                </a:lnTo>
                <a:lnTo>
                  <a:pt x="8565784" y="363219"/>
                </a:lnTo>
                <a:lnTo>
                  <a:pt x="8563165" y="373379"/>
                </a:lnTo>
                <a:lnTo>
                  <a:pt x="8558954" y="387836"/>
                </a:lnTo>
                <a:lnTo>
                  <a:pt x="8557641" y="392429"/>
                </a:lnTo>
                <a:lnTo>
                  <a:pt x="8557641" y="393699"/>
                </a:lnTo>
                <a:lnTo>
                  <a:pt x="8556244" y="394969"/>
                </a:lnTo>
                <a:lnTo>
                  <a:pt x="8556244" y="396239"/>
                </a:lnTo>
                <a:lnTo>
                  <a:pt x="8589264" y="396239"/>
                </a:lnTo>
                <a:lnTo>
                  <a:pt x="8590661" y="393699"/>
                </a:lnTo>
                <a:lnTo>
                  <a:pt x="8590661" y="392429"/>
                </a:lnTo>
                <a:lnTo>
                  <a:pt x="8592095" y="385931"/>
                </a:lnTo>
                <a:lnTo>
                  <a:pt x="8593328" y="380999"/>
                </a:lnTo>
                <a:lnTo>
                  <a:pt x="8594725" y="373379"/>
                </a:lnTo>
                <a:lnTo>
                  <a:pt x="8622867" y="373379"/>
                </a:lnTo>
                <a:lnTo>
                  <a:pt x="8622986" y="372109"/>
                </a:lnTo>
                <a:lnTo>
                  <a:pt x="8624121" y="355599"/>
                </a:lnTo>
                <a:lnTo>
                  <a:pt x="8607171" y="355599"/>
                </a:lnTo>
                <a:lnTo>
                  <a:pt x="8604377" y="351789"/>
                </a:lnTo>
                <a:lnTo>
                  <a:pt x="8602980" y="347979"/>
                </a:lnTo>
                <a:lnTo>
                  <a:pt x="8600186" y="344169"/>
                </a:lnTo>
                <a:lnTo>
                  <a:pt x="8601583" y="339089"/>
                </a:lnTo>
                <a:lnTo>
                  <a:pt x="8601583" y="335279"/>
                </a:lnTo>
                <a:lnTo>
                  <a:pt x="8602980" y="331469"/>
                </a:lnTo>
                <a:lnTo>
                  <a:pt x="8612066" y="331469"/>
                </a:lnTo>
                <a:lnTo>
                  <a:pt x="8611419" y="328929"/>
                </a:lnTo>
                <a:lnTo>
                  <a:pt x="8610812" y="326389"/>
                </a:lnTo>
                <a:lnTo>
                  <a:pt x="8576945" y="326389"/>
                </a:lnTo>
                <a:lnTo>
                  <a:pt x="8575672" y="325233"/>
                </a:lnTo>
                <a:lnTo>
                  <a:pt x="8575548" y="323849"/>
                </a:lnTo>
                <a:lnTo>
                  <a:pt x="8574151" y="321309"/>
                </a:lnTo>
                <a:lnTo>
                  <a:pt x="8566439" y="308609"/>
                </a:lnTo>
                <a:lnTo>
                  <a:pt x="8559609" y="295909"/>
                </a:lnTo>
                <a:lnTo>
                  <a:pt x="8553541" y="284479"/>
                </a:lnTo>
                <a:lnTo>
                  <a:pt x="8541682" y="262889"/>
                </a:lnTo>
                <a:lnTo>
                  <a:pt x="8536940" y="253999"/>
                </a:lnTo>
                <a:lnTo>
                  <a:pt x="8533003" y="247649"/>
                </a:lnTo>
                <a:close/>
              </a:path>
              <a:path w="9144000" h="709929">
                <a:moveTo>
                  <a:pt x="8859774" y="311149"/>
                </a:moveTo>
                <a:lnTo>
                  <a:pt x="8860647" y="334009"/>
                </a:lnTo>
                <a:lnTo>
                  <a:pt x="8861527" y="360256"/>
                </a:lnTo>
                <a:lnTo>
                  <a:pt x="8862568" y="396239"/>
                </a:lnTo>
                <a:lnTo>
                  <a:pt x="8891120" y="396239"/>
                </a:lnTo>
                <a:lnTo>
                  <a:pt x="8892264" y="389889"/>
                </a:lnTo>
                <a:lnTo>
                  <a:pt x="8872093" y="389889"/>
                </a:lnTo>
                <a:lnTo>
                  <a:pt x="8870342" y="379911"/>
                </a:lnTo>
                <a:lnTo>
                  <a:pt x="8867699" y="360679"/>
                </a:lnTo>
                <a:lnTo>
                  <a:pt x="8866632" y="351789"/>
                </a:lnTo>
                <a:lnTo>
                  <a:pt x="8863845" y="334009"/>
                </a:lnTo>
                <a:lnTo>
                  <a:pt x="8861679" y="321309"/>
                </a:lnTo>
                <a:lnTo>
                  <a:pt x="8859774" y="311149"/>
                </a:lnTo>
                <a:close/>
              </a:path>
              <a:path w="9144000" h="709929">
                <a:moveTo>
                  <a:pt x="7324471" y="356869"/>
                </a:moveTo>
                <a:lnTo>
                  <a:pt x="7323074" y="356869"/>
                </a:lnTo>
                <a:lnTo>
                  <a:pt x="7321804" y="358139"/>
                </a:lnTo>
                <a:lnTo>
                  <a:pt x="7322820" y="361949"/>
                </a:lnTo>
                <a:lnTo>
                  <a:pt x="7324471" y="361949"/>
                </a:lnTo>
                <a:lnTo>
                  <a:pt x="7322947" y="362426"/>
                </a:lnTo>
                <a:lnTo>
                  <a:pt x="7329214" y="385931"/>
                </a:lnTo>
                <a:lnTo>
                  <a:pt x="7331027" y="389889"/>
                </a:lnTo>
                <a:lnTo>
                  <a:pt x="7333569" y="395976"/>
                </a:lnTo>
                <a:lnTo>
                  <a:pt x="7334123" y="394969"/>
                </a:lnTo>
                <a:lnTo>
                  <a:pt x="7334821" y="394334"/>
                </a:lnTo>
                <a:lnTo>
                  <a:pt x="7335520" y="392429"/>
                </a:lnTo>
                <a:lnTo>
                  <a:pt x="7332488" y="383110"/>
                </a:lnTo>
                <a:lnTo>
                  <a:pt x="7327186" y="365180"/>
                </a:lnTo>
                <a:lnTo>
                  <a:pt x="7324471" y="356869"/>
                </a:lnTo>
                <a:close/>
              </a:path>
              <a:path w="9144000" h="709929">
                <a:moveTo>
                  <a:pt x="5213858" y="369569"/>
                </a:moveTo>
                <a:lnTo>
                  <a:pt x="5210172" y="372920"/>
                </a:lnTo>
                <a:lnTo>
                  <a:pt x="5208180" y="395955"/>
                </a:lnTo>
                <a:lnTo>
                  <a:pt x="5209555" y="388619"/>
                </a:lnTo>
                <a:lnTo>
                  <a:pt x="5212377" y="376282"/>
                </a:lnTo>
                <a:lnTo>
                  <a:pt x="5212461" y="373379"/>
                </a:lnTo>
                <a:lnTo>
                  <a:pt x="5213858" y="372109"/>
                </a:lnTo>
                <a:lnTo>
                  <a:pt x="5213858" y="369569"/>
                </a:lnTo>
                <a:close/>
              </a:path>
              <a:path w="9144000" h="709929">
                <a:moveTo>
                  <a:pt x="7792720" y="372109"/>
                </a:moveTo>
                <a:lnTo>
                  <a:pt x="7790049" y="378471"/>
                </a:lnTo>
                <a:lnTo>
                  <a:pt x="7787240" y="387836"/>
                </a:lnTo>
                <a:lnTo>
                  <a:pt x="7787433" y="388619"/>
                </a:lnTo>
                <a:lnTo>
                  <a:pt x="7789318" y="395411"/>
                </a:lnTo>
                <a:lnTo>
                  <a:pt x="7790469" y="387349"/>
                </a:lnTo>
                <a:lnTo>
                  <a:pt x="7791705" y="379911"/>
                </a:lnTo>
                <a:lnTo>
                  <a:pt x="7792720" y="372109"/>
                </a:lnTo>
                <a:close/>
              </a:path>
              <a:path w="9144000" h="709929">
                <a:moveTo>
                  <a:pt x="1690116" y="292099"/>
                </a:moveTo>
                <a:lnTo>
                  <a:pt x="1692783" y="298449"/>
                </a:lnTo>
                <a:lnTo>
                  <a:pt x="1695577" y="311149"/>
                </a:lnTo>
                <a:lnTo>
                  <a:pt x="1698244" y="317499"/>
                </a:lnTo>
                <a:lnTo>
                  <a:pt x="1699641" y="325119"/>
                </a:lnTo>
                <a:lnTo>
                  <a:pt x="1702870" y="335497"/>
                </a:lnTo>
                <a:lnTo>
                  <a:pt x="1704292" y="340359"/>
                </a:lnTo>
                <a:lnTo>
                  <a:pt x="1709971" y="367574"/>
                </a:lnTo>
                <a:lnTo>
                  <a:pt x="1712101" y="377274"/>
                </a:lnTo>
                <a:lnTo>
                  <a:pt x="1713208" y="383921"/>
                </a:lnTo>
                <a:lnTo>
                  <a:pt x="1713281" y="385037"/>
                </a:lnTo>
                <a:lnTo>
                  <a:pt x="1712087" y="388619"/>
                </a:lnTo>
                <a:lnTo>
                  <a:pt x="1709293" y="391159"/>
                </a:lnTo>
                <a:lnTo>
                  <a:pt x="1707895" y="394969"/>
                </a:lnTo>
                <a:lnTo>
                  <a:pt x="1756029" y="394969"/>
                </a:lnTo>
                <a:lnTo>
                  <a:pt x="1756029" y="389889"/>
                </a:lnTo>
                <a:lnTo>
                  <a:pt x="1757299" y="389889"/>
                </a:lnTo>
                <a:lnTo>
                  <a:pt x="1757299" y="387349"/>
                </a:lnTo>
                <a:lnTo>
                  <a:pt x="1762887" y="387349"/>
                </a:lnTo>
                <a:lnTo>
                  <a:pt x="1762887" y="386079"/>
                </a:lnTo>
                <a:lnTo>
                  <a:pt x="1760093" y="383539"/>
                </a:lnTo>
                <a:lnTo>
                  <a:pt x="1754632" y="383539"/>
                </a:lnTo>
                <a:lnTo>
                  <a:pt x="1754632" y="375284"/>
                </a:lnTo>
                <a:lnTo>
                  <a:pt x="1753235" y="374649"/>
                </a:lnTo>
                <a:lnTo>
                  <a:pt x="1753235" y="368299"/>
                </a:lnTo>
                <a:lnTo>
                  <a:pt x="1756029" y="365759"/>
                </a:lnTo>
                <a:lnTo>
                  <a:pt x="1757299" y="361949"/>
                </a:lnTo>
                <a:lnTo>
                  <a:pt x="1758346" y="358139"/>
                </a:lnTo>
                <a:lnTo>
                  <a:pt x="1724406" y="358139"/>
                </a:lnTo>
                <a:lnTo>
                  <a:pt x="1718198" y="344169"/>
                </a:lnTo>
                <a:lnTo>
                  <a:pt x="1712087" y="331469"/>
                </a:lnTo>
                <a:lnTo>
                  <a:pt x="1707895" y="323849"/>
                </a:lnTo>
                <a:lnTo>
                  <a:pt x="1703832" y="316229"/>
                </a:lnTo>
                <a:lnTo>
                  <a:pt x="1701038" y="309879"/>
                </a:lnTo>
                <a:lnTo>
                  <a:pt x="1694180" y="298449"/>
                </a:lnTo>
                <a:lnTo>
                  <a:pt x="1690116" y="292099"/>
                </a:lnTo>
                <a:close/>
              </a:path>
              <a:path w="9144000" h="709929">
                <a:moveTo>
                  <a:pt x="3994924" y="318769"/>
                </a:moveTo>
                <a:lnTo>
                  <a:pt x="3961384" y="318769"/>
                </a:lnTo>
                <a:lnTo>
                  <a:pt x="3967563" y="337819"/>
                </a:lnTo>
                <a:lnTo>
                  <a:pt x="3969639" y="345439"/>
                </a:lnTo>
                <a:lnTo>
                  <a:pt x="3968241" y="346709"/>
                </a:lnTo>
                <a:lnTo>
                  <a:pt x="3969639" y="346709"/>
                </a:lnTo>
                <a:lnTo>
                  <a:pt x="3969639" y="374649"/>
                </a:lnTo>
                <a:lnTo>
                  <a:pt x="3965501" y="381111"/>
                </a:lnTo>
                <a:lnTo>
                  <a:pt x="3961384" y="387349"/>
                </a:lnTo>
                <a:lnTo>
                  <a:pt x="3957320" y="392429"/>
                </a:lnTo>
                <a:lnTo>
                  <a:pt x="3957320" y="393699"/>
                </a:lnTo>
                <a:lnTo>
                  <a:pt x="3955923" y="393699"/>
                </a:lnTo>
                <a:lnTo>
                  <a:pt x="3955923" y="394969"/>
                </a:lnTo>
                <a:lnTo>
                  <a:pt x="4032885" y="394969"/>
                </a:lnTo>
                <a:lnTo>
                  <a:pt x="4035552" y="389889"/>
                </a:lnTo>
                <a:lnTo>
                  <a:pt x="4036949" y="386079"/>
                </a:lnTo>
                <a:lnTo>
                  <a:pt x="4036949" y="384809"/>
                </a:lnTo>
                <a:lnTo>
                  <a:pt x="4038346" y="383539"/>
                </a:lnTo>
                <a:lnTo>
                  <a:pt x="4039742" y="383539"/>
                </a:lnTo>
                <a:lnTo>
                  <a:pt x="4039742" y="382269"/>
                </a:lnTo>
                <a:lnTo>
                  <a:pt x="4040901" y="381111"/>
                </a:lnTo>
                <a:lnTo>
                  <a:pt x="4041013" y="377189"/>
                </a:lnTo>
                <a:lnTo>
                  <a:pt x="3998467" y="377189"/>
                </a:lnTo>
                <a:lnTo>
                  <a:pt x="3998467" y="368299"/>
                </a:lnTo>
                <a:lnTo>
                  <a:pt x="3999865" y="365759"/>
                </a:lnTo>
                <a:lnTo>
                  <a:pt x="4002659" y="361949"/>
                </a:lnTo>
                <a:lnTo>
                  <a:pt x="4003929" y="358139"/>
                </a:lnTo>
                <a:lnTo>
                  <a:pt x="4079494" y="358139"/>
                </a:lnTo>
                <a:lnTo>
                  <a:pt x="4079335" y="356869"/>
                </a:lnTo>
                <a:lnTo>
                  <a:pt x="4014978" y="356869"/>
                </a:lnTo>
                <a:lnTo>
                  <a:pt x="4013580" y="350519"/>
                </a:lnTo>
                <a:lnTo>
                  <a:pt x="4012184" y="345439"/>
                </a:lnTo>
                <a:lnTo>
                  <a:pt x="4012193" y="339064"/>
                </a:lnTo>
                <a:lnTo>
                  <a:pt x="4013115" y="336549"/>
                </a:lnTo>
                <a:lnTo>
                  <a:pt x="3995801" y="336549"/>
                </a:lnTo>
                <a:lnTo>
                  <a:pt x="3995035" y="321309"/>
                </a:lnTo>
                <a:lnTo>
                  <a:pt x="3994924" y="318769"/>
                </a:lnTo>
                <a:close/>
              </a:path>
              <a:path w="9144000" h="709929">
                <a:moveTo>
                  <a:pt x="4234372" y="377189"/>
                </a:moveTo>
                <a:lnTo>
                  <a:pt x="4219575" y="377189"/>
                </a:lnTo>
                <a:lnTo>
                  <a:pt x="4219575" y="394969"/>
                </a:lnTo>
                <a:lnTo>
                  <a:pt x="4231894" y="394969"/>
                </a:lnTo>
                <a:lnTo>
                  <a:pt x="4231894" y="388619"/>
                </a:lnTo>
                <a:lnTo>
                  <a:pt x="4233291" y="386079"/>
                </a:lnTo>
                <a:lnTo>
                  <a:pt x="4234372" y="377189"/>
                </a:lnTo>
                <a:close/>
              </a:path>
              <a:path w="9144000" h="709929">
                <a:moveTo>
                  <a:pt x="4242943" y="367029"/>
                </a:moveTo>
                <a:lnTo>
                  <a:pt x="4231894" y="394969"/>
                </a:lnTo>
                <a:lnTo>
                  <a:pt x="4326636" y="394969"/>
                </a:lnTo>
                <a:lnTo>
                  <a:pt x="4326636" y="393699"/>
                </a:lnTo>
                <a:lnTo>
                  <a:pt x="4325366" y="393699"/>
                </a:lnTo>
                <a:lnTo>
                  <a:pt x="4325366" y="391159"/>
                </a:lnTo>
                <a:lnTo>
                  <a:pt x="4323969" y="389889"/>
                </a:lnTo>
                <a:lnTo>
                  <a:pt x="4323969" y="386079"/>
                </a:lnTo>
                <a:lnTo>
                  <a:pt x="4325366" y="384809"/>
                </a:lnTo>
                <a:lnTo>
                  <a:pt x="4325698" y="382269"/>
                </a:lnTo>
                <a:lnTo>
                  <a:pt x="4240149" y="382269"/>
                </a:lnTo>
                <a:lnTo>
                  <a:pt x="4241546" y="372109"/>
                </a:lnTo>
                <a:lnTo>
                  <a:pt x="4242943" y="367029"/>
                </a:lnTo>
                <a:close/>
              </a:path>
              <a:path w="9144000" h="709929">
                <a:moveTo>
                  <a:pt x="4521242" y="294639"/>
                </a:moveTo>
                <a:lnTo>
                  <a:pt x="4513453" y="294639"/>
                </a:lnTo>
                <a:lnTo>
                  <a:pt x="4514717" y="302259"/>
                </a:lnTo>
                <a:lnTo>
                  <a:pt x="4517653" y="317153"/>
                </a:lnTo>
                <a:lnTo>
                  <a:pt x="4518914" y="326389"/>
                </a:lnTo>
                <a:lnTo>
                  <a:pt x="4522914" y="347979"/>
                </a:lnTo>
                <a:lnTo>
                  <a:pt x="4524584" y="359663"/>
                </a:lnTo>
                <a:lnTo>
                  <a:pt x="4525637" y="369569"/>
                </a:lnTo>
                <a:lnTo>
                  <a:pt x="4525739" y="370952"/>
                </a:lnTo>
                <a:lnTo>
                  <a:pt x="4523947" y="377274"/>
                </a:lnTo>
                <a:lnTo>
                  <a:pt x="4520789" y="389889"/>
                </a:lnTo>
                <a:lnTo>
                  <a:pt x="4518914" y="394969"/>
                </a:lnTo>
                <a:lnTo>
                  <a:pt x="4632960" y="394969"/>
                </a:lnTo>
                <a:lnTo>
                  <a:pt x="4632960" y="386079"/>
                </a:lnTo>
                <a:lnTo>
                  <a:pt x="4557395" y="386079"/>
                </a:lnTo>
                <a:lnTo>
                  <a:pt x="4557395" y="384809"/>
                </a:lnTo>
                <a:lnTo>
                  <a:pt x="4555998" y="383539"/>
                </a:lnTo>
                <a:lnTo>
                  <a:pt x="4554594" y="361949"/>
                </a:lnTo>
                <a:lnTo>
                  <a:pt x="4554470" y="360256"/>
                </a:lnTo>
                <a:lnTo>
                  <a:pt x="4552391" y="339064"/>
                </a:lnTo>
                <a:lnTo>
                  <a:pt x="4548027" y="299719"/>
                </a:lnTo>
                <a:lnTo>
                  <a:pt x="4523105" y="299719"/>
                </a:lnTo>
                <a:lnTo>
                  <a:pt x="4521242" y="294639"/>
                </a:lnTo>
                <a:close/>
              </a:path>
              <a:path w="9144000" h="709929">
                <a:moveTo>
                  <a:pt x="5638165" y="365759"/>
                </a:moveTo>
                <a:lnTo>
                  <a:pt x="5627116" y="365759"/>
                </a:lnTo>
                <a:lnTo>
                  <a:pt x="5629910" y="368299"/>
                </a:lnTo>
                <a:lnTo>
                  <a:pt x="5633974" y="372109"/>
                </a:lnTo>
                <a:lnTo>
                  <a:pt x="5636768" y="375919"/>
                </a:lnTo>
                <a:lnTo>
                  <a:pt x="5639570" y="378471"/>
                </a:lnTo>
                <a:lnTo>
                  <a:pt x="5642229" y="382269"/>
                </a:lnTo>
                <a:lnTo>
                  <a:pt x="5643571" y="385931"/>
                </a:lnTo>
                <a:lnTo>
                  <a:pt x="5643626" y="389889"/>
                </a:lnTo>
                <a:lnTo>
                  <a:pt x="5645023" y="394969"/>
                </a:lnTo>
                <a:lnTo>
                  <a:pt x="5646242" y="394969"/>
                </a:lnTo>
                <a:lnTo>
                  <a:pt x="5645023" y="391159"/>
                </a:lnTo>
                <a:lnTo>
                  <a:pt x="5643626" y="383539"/>
                </a:lnTo>
                <a:lnTo>
                  <a:pt x="5673903" y="383539"/>
                </a:lnTo>
                <a:lnTo>
                  <a:pt x="5673284" y="375919"/>
                </a:lnTo>
                <a:lnTo>
                  <a:pt x="5650484" y="375919"/>
                </a:lnTo>
                <a:lnTo>
                  <a:pt x="5647817" y="373379"/>
                </a:lnTo>
                <a:lnTo>
                  <a:pt x="5645023" y="369569"/>
                </a:lnTo>
                <a:lnTo>
                  <a:pt x="5640959" y="368299"/>
                </a:lnTo>
                <a:lnTo>
                  <a:pt x="5638165" y="365759"/>
                </a:lnTo>
                <a:close/>
              </a:path>
              <a:path w="9144000" h="709929">
                <a:moveTo>
                  <a:pt x="5757672" y="373379"/>
                </a:moveTo>
                <a:lnTo>
                  <a:pt x="5756322" y="381967"/>
                </a:lnTo>
                <a:lnTo>
                  <a:pt x="5753481" y="394969"/>
                </a:lnTo>
                <a:lnTo>
                  <a:pt x="5759249" y="394969"/>
                </a:lnTo>
                <a:lnTo>
                  <a:pt x="5759005" y="389889"/>
                </a:lnTo>
                <a:lnTo>
                  <a:pt x="5758088" y="377189"/>
                </a:lnTo>
                <a:lnTo>
                  <a:pt x="5757672" y="373379"/>
                </a:lnTo>
                <a:close/>
              </a:path>
              <a:path w="9144000" h="709929">
                <a:moveTo>
                  <a:pt x="7438517" y="354329"/>
                </a:moveTo>
                <a:lnTo>
                  <a:pt x="7410958" y="354329"/>
                </a:lnTo>
                <a:lnTo>
                  <a:pt x="7410958" y="394969"/>
                </a:lnTo>
                <a:lnTo>
                  <a:pt x="7435723" y="394969"/>
                </a:lnTo>
                <a:lnTo>
                  <a:pt x="7435836" y="385931"/>
                </a:lnTo>
                <a:lnTo>
                  <a:pt x="7435960" y="381967"/>
                </a:lnTo>
                <a:lnTo>
                  <a:pt x="7436905" y="366896"/>
                </a:lnTo>
                <a:lnTo>
                  <a:pt x="7437120" y="359409"/>
                </a:lnTo>
                <a:lnTo>
                  <a:pt x="7438517" y="354329"/>
                </a:lnTo>
                <a:close/>
              </a:path>
              <a:path w="9144000" h="709929">
                <a:moveTo>
                  <a:pt x="7915021" y="373379"/>
                </a:moveTo>
                <a:lnTo>
                  <a:pt x="7910445" y="387836"/>
                </a:lnTo>
                <a:lnTo>
                  <a:pt x="7908163" y="394969"/>
                </a:lnTo>
                <a:lnTo>
                  <a:pt x="7913751" y="394969"/>
                </a:lnTo>
                <a:lnTo>
                  <a:pt x="7914894" y="383539"/>
                </a:lnTo>
                <a:lnTo>
                  <a:pt x="7915021" y="373379"/>
                </a:lnTo>
                <a:close/>
              </a:path>
              <a:path w="9144000" h="709929">
                <a:moveTo>
                  <a:pt x="8788400" y="386079"/>
                </a:moveTo>
                <a:lnTo>
                  <a:pt x="8780145" y="386079"/>
                </a:lnTo>
                <a:lnTo>
                  <a:pt x="8780145" y="391159"/>
                </a:lnTo>
                <a:lnTo>
                  <a:pt x="8781542" y="394969"/>
                </a:lnTo>
                <a:lnTo>
                  <a:pt x="8798959" y="394969"/>
                </a:lnTo>
                <a:lnTo>
                  <a:pt x="8798596" y="392429"/>
                </a:lnTo>
                <a:lnTo>
                  <a:pt x="8789797" y="392429"/>
                </a:lnTo>
                <a:lnTo>
                  <a:pt x="8788400" y="388619"/>
                </a:lnTo>
                <a:lnTo>
                  <a:pt x="8788400" y="386079"/>
                </a:lnTo>
                <a:close/>
              </a:path>
              <a:path w="9144000" h="709929">
                <a:moveTo>
                  <a:pt x="1448435" y="220979"/>
                </a:moveTo>
                <a:lnTo>
                  <a:pt x="1448435" y="222249"/>
                </a:lnTo>
                <a:lnTo>
                  <a:pt x="1449525" y="228791"/>
                </a:lnTo>
                <a:lnTo>
                  <a:pt x="1449636" y="230213"/>
                </a:lnTo>
                <a:lnTo>
                  <a:pt x="1448435" y="236219"/>
                </a:lnTo>
                <a:lnTo>
                  <a:pt x="1448435" y="243839"/>
                </a:lnTo>
                <a:lnTo>
                  <a:pt x="1447038" y="251459"/>
                </a:lnTo>
                <a:lnTo>
                  <a:pt x="1442862" y="279399"/>
                </a:lnTo>
                <a:lnTo>
                  <a:pt x="1438783" y="309879"/>
                </a:lnTo>
                <a:lnTo>
                  <a:pt x="1426970" y="328929"/>
                </a:lnTo>
                <a:lnTo>
                  <a:pt x="1414383" y="350519"/>
                </a:lnTo>
                <a:lnTo>
                  <a:pt x="1401296" y="372109"/>
                </a:lnTo>
                <a:lnTo>
                  <a:pt x="1387983" y="393699"/>
                </a:lnTo>
                <a:lnTo>
                  <a:pt x="1415415" y="393699"/>
                </a:lnTo>
                <a:lnTo>
                  <a:pt x="1418209" y="389889"/>
                </a:lnTo>
                <a:lnTo>
                  <a:pt x="1420876" y="384809"/>
                </a:lnTo>
                <a:lnTo>
                  <a:pt x="1422273" y="380999"/>
                </a:lnTo>
                <a:lnTo>
                  <a:pt x="1425067" y="380999"/>
                </a:lnTo>
                <a:lnTo>
                  <a:pt x="1423670" y="377189"/>
                </a:lnTo>
                <a:lnTo>
                  <a:pt x="1427734" y="372109"/>
                </a:lnTo>
                <a:lnTo>
                  <a:pt x="1430528" y="364489"/>
                </a:lnTo>
                <a:lnTo>
                  <a:pt x="1434592" y="356869"/>
                </a:lnTo>
                <a:lnTo>
                  <a:pt x="1457634" y="356869"/>
                </a:lnTo>
                <a:lnTo>
                  <a:pt x="1462045" y="307339"/>
                </a:lnTo>
                <a:lnTo>
                  <a:pt x="1462151" y="304799"/>
                </a:lnTo>
                <a:lnTo>
                  <a:pt x="1463421" y="302259"/>
                </a:lnTo>
                <a:lnTo>
                  <a:pt x="1463421" y="300989"/>
                </a:lnTo>
                <a:lnTo>
                  <a:pt x="1478597" y="300989"/>
                </a:lnTo>
                <a:lnTo>
                  <a:pt x="1477264" y="297179"/>
                </a:lnTo>
                <a:lnTo>
                  <a:pt x="1475867" y="292099"/>
                </a:lnTo>
                <a:lnTo>
                  <a:pt x="1474470" y="288289"/>
                </a:lnTo>
                <a:lnTo>
                  <a:pt x="1478216" y="275589"/>
                </a:lnTo>
                <a:lnTo>
                  <a:pt x="1480613" y="269239"/>
                </a:lnTo>
                <a:lnTo>
                  <a:pt x="1463421" y="269239"/>
                </a:lnTo>
                <a:lnTo>
                  <a:pt x="1463421" y="267969"/>
                </a:lnTo>
                <a:lnTo>
                  <a:pt x="1462151" y="266699"/>
                </a:lnTo>
                <a:lnTo>
                  <a:pt x="1462263" y="250189"/>
                </a:lnTo>
                <a:lnTo>
                  <a:pt x="1462828" y="237489"/>
                </a:lnTo>
                <a:lnTo>
                  <a:pt x="1462948" y="233679"/>
                </a:lnTo>
                <a:lnTo>
                  <a:pt x="1463167" y="224789"/>
                </a:lnTo>
                <a:lnTo>
                  <a:pt x="1449705" y="224789"/>
                </a:lnTo>
                <a:lnTo>
                  <a:pt x="1448435" y="220979"/>
                </a:lnTo>
                <a:close/>
              </a:path>
              <a:path w="9144000" h="709929">
                <a:moveTo>
                  <a:pt x="2226945" y="154939"/>
                </a:moveTo>
                <a:lnTo>
                  <a:pt x="2227488" y="156209"/>
                </a:lnTo>
                <a:lnTo>
                  <a:pt x="2229199" y="163829"/>
                </a:lnTo>
                <a:lnTo>
                  <a:pt x="2232214" y="174044"/>
                </a:lnTo>
                <a:lnTo>
                  <a:pt x="2236597" y="186689"/>
                </a:lnTo>
                <a:lnTo>
                  <a:pt x="2238694" y="195579"/>
                </a:lnTo>
                <a:lnTo>
                  <a:pt x="2240899" y="204469"/>
                </a:lnTo>
                <a:lnTo>
                  <a:pt x="2243365" y="214629"/>
                </a:lnTo>
                <a:lnTo>
                  <a:pt x="2246249" y="224789"/>
                </a:lnTo>
                <a:lnTo>
                  <a:pt x="2247646" y="232409"/>
                </a:lnTo>
                <a:lnTo>
                  <a:pt x="2248916" y="240029"/>
                </a:lnTo>
                <a:lnTo>
                  <a:pt x="2251710" y="248919"/>
                </a:lnTo>
                <a:lnTo>
                  <a:pt x="2253805" y="260350"/>
                </a:lnTo>
                <a:lnTo>
                  <a:pt x="2254853" y="267969"/>
                </a:lnTo>
                <a:lnTo>
                  <a:pt x="2255901" y="274319"/>
                </a:lnTo>
                <a:lnTo>
                  <a:pt x="2258510" y="288289"/>
                </a:lnTo>
                <a:lnTo>
                  <a:pt x="2260488" y="302259"/>
                </a:lnTo>
                <a:lnTo>
                  <a:pt x="2262509" y="320039"/>
                </a:lnTo>
                <a:lnTo>
                  <a:pt x="2265904" y="347979"/>
                </a:lnTo>
                <a:lnTo>
                  <a:pt x="2269254" y="379911"/>
                </a:lnTo>
                <a:lnTo>
                  <a:pt x="2270887" y="393699"/>
                </a:lnTo>
                <a:lnTo>
                  <a:pt x="2300878" y="393699"/>
                </a:lnTo>
                <a:lnTo>
                  <a:pt x="2301286" y="392429"/>
                </a:lnTo>
                <a:lnTo>
                  <a:pt x="2295652" y="392429"/>
                </a:lnTo>
                <a:lnTo>
                  <a:pt x="2295611" y="385931"/>
                </a:lnTo>
                <a:lnTo>
                  <a:pt x="2294285" y="381111"/>
                </a:lnTo>
                <a:lnTo>
                  <a:pt x="2294159" y="372109"/>
                </a:lnTo>
                <a:lnTo>
                  <a:pt x="2289601" y="313689"/>
                </a:lnTo>
                <a:lnTo>
                  <a:pt x="2280539" y="313689"/>
                </a:lnTo>
                <a:lnTo>
                  <a:pt x="2278278" y="302259"/>
                </a:lnTo>
                <a:lnTo>
                  <a:pt x="2275478" y="291673"/>
                </a:lnTo>
                <a:lnTo>
                  <a:pt x="2267545" y="264159"/>
                </a:lnTo>
                <a:lnTo>
                  <a:pt x="2265616" y="257809"/>
                </a:lnTo>
                <a:lnTo>
                  <a:pt x="2263973" y="251459"/>
                </a:lnTo>
                <a:lnTo>
                  <a:pt x="2262759" y="245109"/>
                </a:lnTo>
                <a:lnTo>
                  <a:pt x="2257171" y="229869"/>
                </a:lnTo>
                <a:lnTo>
                  <a:pt x="2254504" y="222249"/>
                </a:lnTo>
                <a:lnTo>
                  <a:pt x="2250574" y="212089"/>
                </a:lnTo>
                <a:lnTo>
                  <a:pt x="2247074" y="201929"/>
                </a:lnTo>
                <a:lnTo>
                  <a:pt x="2243859" y="193039"/>
                </a:lnTo>
                <a:lnTo>
                  <a:pt x="2240788" y="185419"/>
                </a:lnTo>
                <a:lnTo>
                  <a:pt x="2234553" y="172719"/>
                </a:lnTo>
                <a:lnTo>
                  <a:pt x="2230247" y="162559"/>
                </a:lnTo>
                <a:lnTo>
                  <a:pt x="2227750" y="156209"/>
                </a:lnTo>
                <a:lnTo>
                  <a:pt x="2226945" y="154939"/>
                </a:lnTo>
                <a:close/>
              </a:path>
              <a:path w="9144000" h="709929">
                <a:moveTo>
                  <a:pt x="3411118" y="389889"/>
                </a:moveTo>
                <a:lnTo>
                  <a:pt x="3348990" y="389889"/>
                </a:lnTo>
                <a:lnTo>
                  <a:pt x="3348990" y="391159"/>
                </a:lnTo>
                <a:lnTo>
                  <a:pt x="3350260" y="392429"/>
                </a:lnTo>
                <a:lnTo>
                  <a:pt x="3350260" y="393699"/>
                </a:lnTo>
                <a:lnTo>
                  <a:pt x="3410918" y="393699"/>
                </a:lnTo>
                <a:lnTo>
                  <a:pt x="3411118" y="389889"/>
                </a:lnTo>
                <a:close/>
              </a:path>
              <a:path w="9144000" h="709929">
                <a:moveTo>
                  <a:pt x="4711192" y="271779"/>
                </a:moveTo>
                <a:lnTo>
                  <a:pt x="4712674" y="275589"/>
                </a:lnTo>
                <a:lnTo>
                  <a:pt x="4716890" y="285841"/>
                </a:lnTo>
                <a:lnTo>
                  <a:pt x="4724302" y="307518"/>
                </a:lnTo>
                <a:lnTo>
                  <a:pt x="4731766" y="328929"/>
                </a:lnTo>
                <a:lnTo>
                  <a:pt x="4729684" y="335497"/>
                </a:lnTo>
                <a:lnTo>
                  <a:pt x="4725604" y="350519"/>
                </a:lnTo>
                <a:lnTo>
                  <a:pt x="4724284" y="354523"/>
                </a:lnTo>
                <a:lnTo>
                  <a:pt x="4734560" y="374649"/>
                </a:lnTo>
                <a:lnTo>
                  <a:pt x="4733163" y="378459"/>
                </a:lnTo>
                <a:lnTo>
                  <a:pt x="4733060" y="382549"/>
                </a:lnTo>
                <a:lnTo>
                  <a:pt x="4731820" y="385931"/>
                </a:lnTo>
                <a:lnTo>
                  <a:pt x="4731766" y="388619"/>
                </a:lnTo>
                <a:lnTo>
                  <a:pt x="4730496" y="391159"/>
                </a:lnTo>
                <a:lnTo>
                  <a:pt x="4730496" y="393699"/>
                </a:lnTo>
                <a:lnTo>
                  <a:pt x="4799538" y="393699"/>
                </a:lnTo>
                <a:lnTo>
                  <a:pt x="4799434" y="392429"/>
                </a:lnTo>
                <a:lnTo>
                  <a:pt x="4764786" y="392429"/>
                </a:lnTo>
                <a:lnTo>
                  <a:pt x="4764786" y="391159"/>
                </a:lnTo>
                <a:lnTo>
                  <a:pt x="4763389" y="389889"/>
                </a:lnTo>
                <a:lnTo>
                  <a:pt x="4763459" y="384521"/>
                </a:lnTo>
                <a:lnTo>
                  <a:pt x="4766183" y="373379"/>
                </a:lnTo>
                <a:lnTo>
                  <a:pt x="4797472" y="373379"/>
                </a:lnTo>
                <a:lnTo>
                  <a:pt x="4796728" y="366372"/>
                </a:lnTo>
                <a:lnTo>
                  <a:pt x="4796322" y="365180"/>
                </a:lnTo>
                <a:lnTo>
                  <a:pt x="4792882" y="355599"/>
                </a:lnTo>
                <a:lnTo>
                  <a:pt x="4770247" y="355599"/>
                </a:lnTo>
                <a:lnTo>
                  <a:pt x="4770247" y="354329"/>
                </a:lnTo>
                <a:lnTo>
                  <a:pt x="4768850" y="354329"/>
                </a:lnTo>
                <a:lnTo>
                  <a:pt x="4771733" y="344169"/>
                </a:lnTo>
                <a:lnTo>
                  <a:pt x="4774310" y="332251"/>
                </a:lnTo>
                <a:lnTo>
                  <a:pt x="4777354" y="318769"/>
                </a:lnTo>
                <a:lnTo>
                  <a:pt x="4734560" y="318769"/>
                </a:lnTo>
                <a:lnTo>
                  <a:pt x="4734560" y="317499"/>
                </a:lnTo>
                <a:lnTo>
                  <a:pt x="4733163" y="317499"/>
                </a:lnTo>
                <a:lnTo>
                  <a:pt x="4733040" y="315975"/>
                </a:lnTo>
                <a:lnTo>
                  <a:pt x="4723943" y="297179"/>
                </a:lnTo>
                <a:lnTo>
                  <a:pt x="4717034" y="283209"/>
                </a:lnTo>
                <a:lnTo>
                  <a:pt x="4711192" y="271779"/>
                </a:lnTo>
                <a:close/>
              </a:path>
              <a:path w="9144000" h="709929">
                <a:moveTo>
                  <a:pt x="5459603" y="391159"/>
                </a:moveTo>
                <a:lnTo>
                  <a:pt x="5458206" y="393699"/>
                </a:lnTo>
                <a:lnTo>
                  <a:pt x="5459603" y="393699"/>
                </a:lnTo>
                <a:lnTo>
                  <a:pt x="5459603" y="391159"/>
                </a:lnTo>
                <a:close/>
              </a:path>
              <a:path w="9144000" h="709929">
                <a:moveTo>
                  <a:pt x="6273927" y="363219"/>
                </a:moveTo>
                <a:lnTo>
                  <a:pt x="6273688" y="364489"/>
                </a:lnTo>
                <a:lnTo>
                  <a:pt x="6273069" y="370839"/>
                </a:lnTo>
                <a:lnTo>
                  <a:pt x="6271260" y="393699"/>
                </a:lnTo>
                <a:lnTo>
                  <a:pt x="6272530" y="392429"/>
                </a:lnTo>
                <a:lnTo>
                  <a:pt x="6276721" y="392429"/>
                </a:lnTo>
                <a:lnTo>
                  <a:pt x="6275690" y="379680"/>
                </a:lnTo>
                <a:lnTo>
                  <a:pt x="6274167" y="364489"/>
                </a:lnTo>
                <a:lnTo>
                  <a:pt x="6273927" y="363219"/>
                </a:lnTo>
                <a:close/>
              </a:path>
              <a:path w="9144000" h="709929">
                <a:moveTo>
                  <a:pt x="631291" y="196849"/>
                </a:moveTo>
                <a:lnTo>
                  <a:pt x="635347" y="218439"/>
                </a:lnTo>
                <a:lnTo>
                  <a:pt x="638162" y="234949"/>
                </a:lnTo>
                <a:lnTo>
                  <a:pt x="640026" y="245109"/>
                </a:lnTo>
                <a:lnTo>
                  <a:pt x="643755" y="266699"/>
                </a:lnTo>
                <a:lnTo>
                  <a:pt x="646391" y="278129"/>
                </a:lnTo>
                <a:lnTo>
                  <a:pt x="651655" y="307518"/>
                </a:lnTo>
                <a:lnTo>
                  <a:pt x="653733" y="320039"/>
                </a:lnTo>
                <a:lnTo>
                  <a:pt x="656041" y="335497"/>
                </a:lnTo>
                <a:lnTo>
                  <a:pt x="658284" y="349249"/>
                </a:lnTo>
                <a:lnTo>
                  <a:pt x="663360" y="377274"/>
                </a:lnTo>
                <a:lnTo>
                  <a:pt x="665619" y="392429"/>
                </a:lnTo>
                <a:lnTo>
                  <a:pt x="719175" y="392429"/>
                </a:lnTo>
                <a:lnTo>
                  <a:pt x="719175" y="388619"/>
                </a:lnTo>
                <a:lnTo>
                  <a:pt x="717910" y="383933"/>
                </a:lnTo>
                <a:lnTo>
                  <a:pt x="717804" y="375919"/>
                </a:lnTo>
                <a:lnTo>
                  <a:pt x="719049" y="371305"/>
                </a:lnTo>
                <a:lnTo>
                  <a:pt x="719175" y="364489"/>
                </a:lnTo>
                <a:lnTo>
                  <a:pt x="785101" y="364489"/>
                </a:lnTo>
                <a:lnTo>
                  <a:pt x="785217" y="355599"/>
                </a:lnTo>
                <a:lnTo>
                  <a:pt x="715060" y="355599"/>
                </a:lnTo>
                <a:lnTo>
                  <a:pt x="714860" y="354329"/>
                </a:lnTo>
                <a:lnTo>
                  <a:pt x="676605" y="354329"/>
                </a:lnTo>
                <a:lnTo>
                  <a:pt x="675233" y="346709"/>
                </a:lnTo>
                <a:lnTo>
                  <a:pt x="672484" y="339064"/>
                </a:lnTo>
                <a:lnTo>
                  <a:pt x="671118" y="332739"/>
                </a:lnTo>
                <a:lnTo>
                  <a:pt x="655840" y="276859"/>
                </a:lnTo>
                <a:lnTo>
                  <a:pt x="649177" y="253576"/>
                </a:lnTo>
                <a:lnTo>
                  <a:pt x="643648" y="233679"/>
                </a:lnTo>
                <a:lnTo>
                  <a:pt x="638166" y="218221"/>
                </a:lnTo>
                <a:lnTo>
                  <a:pt x="634379" y="207009"/>
                </a:lnTo>
                <a:lnTo>
                  <a:pt x="631291" y="196849"/>
                </a:lnTo>
                <a:close/>
              </a:path>
              <a:path w="9144000" h="709929">
                <a:moveTo>
                  <a:pt x="2312162" y="323849"/>
                </a:moveTo>
                <a:lnTo>
                  <a:pt x="2314956" y="330199"/>
                </a:lnTo>
                <a:lnTo>
                  <a:pt x="2321814" y="342899"/>
                </a:lnTo>
                <a:lnTo>
                  <a:pt x="2318668" y="346709"/>
                </a:lnTo>
                <a:lnTo>
                  <a:pt x="2315371" y="353140"/>
                </a:lnTo>
                <a:lnTo>
                  <a:pt x="2311902" y="359409"/>
                </a:lnTo>
                <a:lnTo>
                  <a:pt x="2307698" y="367574"/>
                </a:lnTo>
                <a:lnTo>
                  <a:pt x="2306701" y="369569"/>
                </a:lnTo>
                <a:lnTo>
                  <a:pt x="2303907" y="374649"/>
                </a:lnTo>
                <a:lnTo>
                  <a:pt x="2301054" y="381111"/>
                </a:lnTo>
                <a:lnTo>
                  <a:pt x="2298446" y="386079"/>
                </a:lnTo>
                <a:lnTo>
                  <a:pt x="2295652" y="392429"/>
                </a:lnTo>
                <a:lnTo>
                  <a:pt x="2301286" y="392429"/>
                </a:lnTo>
                <a:lnTo>
                  <a:pt x="2302510" y="388619"/>
                </a:lnTo>
                <a:lnTo>
                  <a:pt x="2304372" y="388619"/>
                </a:lnTo>
                <a:lnTo>
                  <a:pt x="2302510" y="386079"/>
                </a:lnTo>
                <a:lnTo>
                  <a:pt x="2305304" y="382269"/>
                </a:lnTo>
                <a:lnTo>
                  <a:pt x="2306701" y="377189"/>
                </a:lnTo>
                <a:lnTo>
                  <a:pt x="2307971" y="373379"/>
                </a:lnTo>
                <a:lnTo>
                  <a:pt x="2310765" y="368299"/>
                </a:lnTo>
                <a:lnTo>
                  <a:pt x="2313559" y="358139"/>
                </a:lnTo>
                <a:lnTo>
                  <a:pt x="2315669" y="354173"/>
                </a:lnTo>
                <a:lnTo>
                  <a:pt x="2316416" y="352713"/>
                </a:lnTo>
                <a:lnTo>
                  <a:pt x="2317623" y="350519"/>
                </a:lnTo>
                <a:lnTo>
                  <a:pt x="2354101" y="350519"/>
                </a:lnTo>
                <a:lnTo>
                  <a:pt x="2353091" y="344169"/>
                </a:lnTo>
                <a:lnTo>
                  <a:pt x="2352365" y="335279"/>
                </a:lnTo>
                <a:lnTo>
                  <a:pt x="2321814" y="335279"/>
                </a:lnTo>
                <a:lnTo>
                  <a:pt x="2316226" y="327659"/>
                </a:lnTo>
                <a:lnTo>
                  <a:pt x="2312162" y="323849"/>
                </a:lnTo>
                <a:close/>
              </a:path>
              <a:path w="9144000" h="709929">
                <a:moveTo>
                  <a:pt x="2564129" y="384809"/>
                </a:moveTo>
                <a:lnTo>
                  <a:pt x="2560701" y="384809"/>
                </a:lnTo>
                <a:lnTo>
                  <a:pt x="2562098" y="386079"/>
                </a:lnTo>
                <a:lnTo>
                  <a:pt x="2562098" y="392429"/>
                </a:lnTo>
                <a:lnTo>
                  <a:pt x="2564765" y="392429"/>
                </a:lnTo>
                <a:lnTo>
                  <a:pt x="2564690" y="385931"/>
                </a:lnTo>
                <a:lnTo>
                  <a:pt x="2564129" y="384809"/>
                </a:lnTo>
                <a:close/>
              </a:path>
              <a:path w="9144000" h="709929">
                <a:moveTo>
                  <a:pt x="2660904" y="236219"/>
                </a:moveTo>
                <a:lnTo>
                  <a:pt x="2660683" y="238759"/>
                </a:lnTo>
                <a:lnTo>
                  <a:pt x="2660094" y="243839"/>
                </a:lnTo>
                <a:lnTo>
                  <a:pt x="2651379" y="347979"/>
                </a:lnTo>
                <a:lnTo>
                  <a:pt x="2650331" y="358139"/>
                </a:lnTo>
                <a:lnTo>
                  <a:pt x="2647188" y="392429"/>
                </a:lnTo>
                <a:lnTo>
                  <a:pt x="2717571" y="392429"/>
                </a:lnTo>
                <a:lnTo>
                  <a:pt x="2717292" y="391159"/>
                </a:lnTo>
                <a:lnTo>
                  <a:pt x="2717255" y="385931"/>
                </a:lnTo>
                <a:lnTo>
                  <a:pt x="2714897" y="376282"/>
                </a:lnTo>
                <a:lnTo>
                  <a:pt x="2714498" y="375919"/>
                </a:lnTo>
                <a:lnTo>
                  <a:pt x="2680208" y="375919"/>
                </a:lnTo>
                <a:lnTo>
                  <a:pt x="2680208" y="370839"/>
                </a:lnTo>
                <a:lnTo>
                  <a:pt x="2681605" y="365759"/>
                </a:lnTo>
                <a:lnTo>
                  <a:pt x="2681698" y="358649"/>
                </a:lnTo>
                <a:lnTo>
                  <a:pt x="2685207" y="330199"/>
                </a:lnTo>
                <a:lnTo>
                  <a:pt x="2666492" y="330199"/>
                </a:lnTo>
                <a:lnTo>
                  <a:pt x="2666249" y="312359"/>
                </a:lnTo>
                <a:lnTo>
                  <a:pt x="2665584" y="295331"/>
                </a:lnTo>
                <a:lnTo>
                  <a:pt x="2664723" y="280669"/>
                </a:lnTo>
                <a:lnTo>
                  <a:pt x="2662672" y="253999"/>
                </a:lnTo>
                <a:lnTo>
                  <a:pt x="2660904" y="236219"/>
                </a:lnTo>
                <a:close/>
              </a:path>
              <a:path w="9144000" h="709929">
                <a:moveTo>
                  <a:pt x="2995218" y="268731"/>
                </a:moveTo>
                <a:lnTo>
                  <a:pt x="2997511" y="277050"/>
                </a:lnTo>
                <a:lnTo>
                  <a:pt x="3000121" y="285749"/>
                </a:lnTo>
                <a:lnTo>
                  <a:pt x="3000121" y="287019"/>
                </a:lnTo>
                <a:lnTo>
                  <a:pt x="2995381" y="307518"/>
                </a:lnTo>
                <a:lnTo>
                  <a:pt x="2991405" y="323849"/>
                </a:lnTo>
                <a:lnTo>
                  <a:pt x="2985672" y="349249"/>
                </a:lnTo>
                <a:lnTo>
                  <a:pt x="2979523" y="377274"/>
                </a:lnTo>
                <a:lnTo>
                  <a:pt x="2978150" y="382269"/>
                </a:lnTo>
                <a:lnTo>
                  <a:pt x="2978078" y="387611"/>
                </a:lnTo>
                <a:lnTo>
                  <a:pt x="2976753" y="392429"/>
                </a:lnTo>
                <a:lnTo>
                  <a:pt x="2993350" y="392429"/>
                </a:lnTo>
                <a:lnTo>
                  <a:pt x="2994545" y="381967"/>
                </a:lnTo>
                <a:lnTo>
                  <a:pt x="2994660" y="373379"/>
                </a:lnTo>
                <a:lnTo>
                  <a:pt x="2996057" y="370839"/>
                </a:lnTo>
                <a:lnTo>
                  <a:pt x="3060344" y="370839"/>
                </a:lnTo>
                <a:lnTo>
                  <a:pt x="3061231" y="365759"/>
                </a:lnTo>
                <a:lnTo>
                  <a:pt x="3048254" y="365759"/>
                </a:lnTo>
                <a:lnTo>
                  <a:pt x="3048254" y="361949"/>
                </a:lnTo>
                <a:lnTo>
                  <a:pt x="3046857" y="356869"/>
                </a:lnTo>
                <a:lnTo>
                  <a:pt x="3046771" y="351154"/>
                </a:lnTo>
                <a:lnTo>
                  <a:pt x="3043378" y="325119"/>
                </a:lnTo>
                <a:lnTo>
                  <a:pt x="3042904" y="321309"/>
                </a:lnTo>
                <a:lnTo>
                  <a:pt x="3041812" y="311149"/>
                </a:lnTo>
                <a:lnTo>
                  <a:pt x="3023489" y="311149"/>
                </a:lnTo>
                <a:lnTo>
                  <a:pt x="3022092" y="309879"/>
                </a:lnTo>
                <a:lnTo>
                  <a:pt x="3022092" y="307339"/>
                </a:lnTo>
                <a:lnTo>
                  <a:pt x="3020695" y="306069"/>
                </a:lnTo>
                <a:lnTo>
                  <a:pt x="3019425" y="302259"/>
                </a:lnTo>
                <a:lnTo>
                  <a:pt x="3018028" y="299719"/>
                </a:lnTo>
                <a:lnTo>
                  <a:pt x="3017910" y="291673"/>
                </a:lnTo>
                <a:lnTo>
                  <a:pt x="3016631" y="287019"/>
                </a:lnTo>
                <a:lnTo>
                  <a:pt x="3016514" y="280669"/>
                </a:lnTo>
                <a:lnTo>
                  <a:pt x="3016048" y="275589"/>
                </a:lnTo>
                <a:lnTo>
                  <a:pt x="2998724" y="275589"/>
                </a:lnTo>
                <a:lnTo>
                  <a:pt x="2997454" y="271779"/>
                </a:lnTo>
                <a:lnTo>
                  <a:pt x="2995218" y="268731"/>
                </a:lnTo>
                <a:close/>
              </a:path>
              <a:path w="9144000" h="709929">
                <a:moveTo>
                  <a:pt x="3607054" y="231139"/>
                </a:moveTo>
                <a:lnTo>
                  <a:pt x="3609411" y="248919"/>
                </a:lnTo>
                <a:lnTo>
                  <a:pt x="3612290" y="269239"/>
                </a:lnTo>
                <a:lnTo>
                  <a:pt x="3614334" y="287019"/>
                </a:lnTo>
                <a:lnTo>
                  <a:pt x="3615709" y="300989"/>
                </a:lnTo>
                <a:lnTo>
                  <a:pt x="3617725" y="320039"/>
                </a:lnTo>
                <a:lnTo>
                  <a:pt x="3619041" y="331469"/>
                </a:lnTo>
                <a:lnTo>
                  <a:pt x="3620897" y="344169"/>
                </a:lnTo>
                <a:lnTo>
                  <a:pt x="3624961" y="386079"/>
                </a:lnTo>
                <a:lnTo>
                  <a:pt x="3622166" y="391159"/>
                </a:lnTo>
                <a:lnTo>
                  <a:pt x="3622166" y="392429"/>
                </a:lnTo>
                <a:lnTo>
                  <a:pt x="3676311" y="392429"/>
                </a:lnTo>
                <a:lnTo>
                  <a:pt x="3676828" y="391159"/>
                </a:lnTo>
                <a:lnTo>
                  <a:pt x="3679839" y="385037"/>
                </a:lnTo>
                <a:lnTo>
                  <a:pt x="3679952" y="383539"/>
                </a:lnTo>
                <a:lnTo>
                  <a:pt x="3681222" y="382269"/>
                </a:lnTo>
                <a:lnTo>
                  <a:pt x="3742232" y="382269"/>
                </a:lnTo>
                <a:lnTo>
                  <a:pt x="3743071" y="378459"/>
                </a:lnTo>
                <a:lnTo>
                  <a:pt x="3744002" y="377189"/>
                </a:lnTo>
                <a:lnTo>
                  <a:pt x="3736213" y="377189"/>
                </a:lnTo>
                <a:lnTo>
                  <a:pt x="3734816" y="374649"/>
                </a:lnTo>
                <a:lnTo>
                  <a:pt x="3733419" y="373379"/>
                </a:lnTo>
                <a:lnTo>
                  <a:pt x="3668903" y="373379"/>
                </a:lnTo>
                <a:lnTo>
                  <a:pt x="3668903" y="372109"/>
                </a:lnTo>
                <a:lnTo>
                  <a:pt x="3645535" y="372109"/>
                </a:lnTo>
                <a:lnTo>
                  <a:pt x="3645535" y="356869"/>
                </a:lnTo>
                <a:lnTo>
                  <a:pt x="3646932" y="350519"/>
                </a:lnTo>
                <a:lnTo>
                  <a:pt x="3647630" y="347979"/>
                </a:lnTo>
                <a:lnTo>
                  <a:pt x="3638677" y="347979"/>
                </a:lnTo>
                <a:lnTo>
                  <a:pt x="3638677" y="345439"/>
                </a:lnTo>
                <a:lnTo>
                  <a:pt x="3637279" y="342899"/>
                </a:lnTo>
                <a:lnTo>
                  <a:pt x="3637273" y="339064"/>
                </a:lnTo>
                <a:lnTo>
                  <a:pt x="3634305" y="327111"/>
                </a:lnTo>
                <a:lnTo>
                  <a:pt x="3629207" y="304799"/>
                </a:lnTo>
                <a:lnTo>
                  <a:pt x="3623474" y="284479"/>
                </a:lnTo>
                <a:lnTo>
                  <a:pt x="3621008" y="275589"/>
                </a:lnTo>
                <a:lnTo>
                  <a:pt x="3618803" y="267969"/>
                </a:lnTo>
                <a:lnTo>
                  <a:pt x="3616706" y="260350"/>
                </a:lnTo>
                <a:lnTo>
                  <a:pt x="3612304" y="247649"/>
                </a:lnTo>
                <a:lnTo>
                  <a:pt x="3609308" y="238759"/>
                </a:lnTo>
                <a:lnTo>
                  <a:pt x="3607597" y="232409"/>
                </a:lnTo>
                <a:lnTo>
                  <a:pt x="3607054" y="231139"/>
                </a:lnTo>
                <a:close/>
              </a:path>
              <a:path w="9144000" h="709929">
                <a:moveTo>
                  <a:pt x="4797472" y="373379"/>
                </a:moveTo>
                <a:lnTo>
                  <a:pt x="4766183" y="373379"/>
                </a:lnTo>
                <a:lnTo>
                  <a:pt x="4766183" y="374649"/>
                </a:lnTo>
                <a:lnTo>
                  <a:pt x="4767453" y="375919"/>
                </a:lnTo>
                <a:lnTo>
                  <a:pt x="4766183" y="382269"/>
                </a:lnTo>
                <a:lnTo>
                  <a:pt x="4766111" y="387611"/>
                </a:lnTo>
                <a:lnTo>
                  <a:pt x="4764786" y="392429"/>
                </a:lnTo>
                <a:lnTo>
                  <a:pt x="4799434" y="392429"/>
                </a:lnTo>
                <a:lnTo>
                  <a:pt x="4799226" y="389889"/>
                </a:lnTo>
                <a:lnTo>
                  <a:pt x="4797472" y="373379"/>
                </a:lnTo>
                <a:close/>
              </a:path>
              <a:path w="9144000" h="709929">
                <a:moveTo>
                  <a:pt x="5582446" y="295909"/>
                </a:moveTo>
                <a:lnTo>
                  <a:pt x="5570855" y="295909"/>
                </a:lnTo>
                <a:lnTo>
                  <a:pt x="5574982" y="321309"/>
                </a:lnTo>
                <a:lnTo>
                  <a:pt x="5580787" y="360679"/>
                </a:lnTo>
                <a:lnTo>
                  <a:pt x="5582015" y="368299"/>
                </a:lnTo>
                <a:lnTo>
                  <a:pt x="5585968" y="389889"/>
                </a:lnTo>
                <a:lnTo>
                  <a:pt x="5585968" y="391159"/>
                </a:lnTo>
                <a:lnTo>
                  <a:pt x="5584571" y="391159"/>
                </a:lnTo>
                <a:lnTo>
                  <a:pt x="5584571" y="392429"/>
                </a:lnTo>
                <a:lnTo>
                  <a:pt x="5626045" y="392429"/>
                </a:lnTo>
                <a:lnTo>
                  <a:pt x="5625846" y="391159"/>
                </a:lnTo>
                <a:lnTo>
                  <a:pt x="5625846" y="388619"/>
                </a:lnTo>
                <a:lnTo>
                  <a:pt x="5605145" y="388619"/>
                </a:lnTo>
                <a:lnTo>
                  <a:pt x="5605145" y="387349"/>
                </a:lnTo>
                <a:lnTo>
                  <a:pt x="5607939" y="383539"/>
                </a:lnTo>
                <a:lnTo>
                  <a:pt x="5609336" y="378459"/>
                </a:lnTo>
                <a:lnTo>
                  <a:pt x="5612003" y="375919"/>
                </a:lnTo>
                <a:lnTo>
                  <a:pt x="5626571" y="375919"/>
                </a:lnTo>
                <a:lnTo>
                  <a:pt x="5627033" y="372687"/>
                </a:lnTo>
                <a:lnTo>
                  <a:pt x="5627116" y="369569"/>
                </a:lnTo>
                <a:lnTo>
                  <a:pt x="5601081" y="369569"/>
                </a:lnTo>
                <a:lnTo>
                  <a:pt x="5599684" y="363219"/>
                </a:lnTo>
                <a:lnTo>
                  <a:pt x="5596950" y="354523"/>
                </a:lnTo>
                <a:lnTo>
                  <a:pt x="5596858" y="354173"/>
                </a:lnTo>
                <a:lnTo>
                  <a:pt x="5595620" y="347979"/>
                </a:lnTo>
                <a:lnTo>
                  <a:pt x="5591669" y="331469"/>
                </a:lnTo>
                <a:lnTo>
                  <a:pt x="5587652" y="315975"/>
                </a:lnTo>
                <a:lnTo>
                  <a:pt x="5584386" y="302259"/>
                </a:lnTo>
                <a:lnTo>
                  <a:pt x="5582446" y="295909"/>
                </a:lnTo>
                <a:close/>
              </a:path>
              <a:path w="9144000" h="709929">
                <a:moveTo>
                  <a:pt x="5726049" y="375919"/>
                </a:moveTo>
                <a:lnTo>
                  <a:pt x="5723248" y="378471"/>
                </a:lnTo>
                <a:lnTo>
                  <a:pt x="5719191" y="386079"/>
                </a:lnTo>
                <a:lnTo>
                  <a:pt x="5717794" y="387349"/>
                </a:lnTo>
                <a:lnTo>
                  <a:pt x="5715000" y="392429"/>
                </a:lnTo>
                <a:lnTo>
                  <a:pt x="5718259" y="392429"/>
                </a:lnTo>
                <a:lnTo>
                  <a:pt x="5719191" y="389889"/>
                </a:lnTo>
                <a:lnTo>
                  <a:pt x="5720588" y="387349"/>
                </a:lnTo>
                <a:lnTo>
                  <a:pt x="5723255" y="380999"/>
                </a:lnTo>
                <a:lnTo>
                  <a:pt x="5726049" y="375919"/>
                </a:lnTo>
                <a:close/>
              </a:path>
              <a:path w="9144000" h="709929">
                <a:moveTo>
                  <a:pt x="5918327" y="373379"/>
                </a:moveTo>
                <a:lnTo>
                  <a:pt x="5915479" y="381111"/>
                </a:lnTo>
                <a:lnTo>
                  <a:pt x="5910072" y="392429"/>
                </a:lnTo>
                <a:lnTo>
                  <a:pt x="5913577" y="392429"/>
                </a:lnTo>
                <a:lnTo>
                  <a:pt x="5916930" y="382269"/>
                </a:lnTo>
                <a:lnTo>
                  <a:pt x="5918327" y="373379"/>
                </a:lnTo>
                <a:close/>
              </a:path>
              <a:path w="9144000" h="709929">
                <a:moveTo>
                  <a:pt x="6036437" y="294639"/>
                </a:moveTo>
                <a:lnTo>
                  <a:pt x="6039169" y="298523"/>
                </a:lnTo>
                <a:lnTo>
                  <a:pt x="6044692" y="304799"/>
                </a:lnTo>
                <a:lnTo>
                  <a:pt x="6049246" y="309879"/>
                </a:lnTo>
                <a:lnTo>
                  <a:pt x="6054539" y="316347"/>
                </a:lnTo>
                <a:lnTo>
                  <a:pt x="6059926" y="323849"/>
                </a:lnTo>
                <a:lnTo>
                  <a:pt x="6065323" y="332828"/>
                </a:lnTo>
                <a:lnTo>
                  <a:pt x="6068534" y="337819"/>
                </a:lnTo>
                <a:lnTo>
                  <a:pt x="6072076" y="342899"/>
                </a:lnTo>
                <a:lnTo>
                  <a:pt x="6075642" y="349249"/>
                </a:lnTo>
                <a:lnTo>
                  <a:pt x="6078982" y="354329"/>
                </a:lnTo>
                <a:lnTo>
                  <a:pt x="6082268" y="360679"/>
                </a:lnTo>
                <a:lnTo>
                  <a:pt x="6089411" y="373379"/>
                </a:lnTo>
                <a:lnTo>
                  <a:pt x="6092698" y="380999"/>
                </a:lnTo>
                <a:lnTo>
                  <a:pt x="6092698" y="392429"/>
                </a:lnTo>
                <a:lnTo>
                  <a:pt x="6144398" y="392429"/>
                </a:lnTo>
                <a:lnTo>
                  <a:pt x="6144327" y="391159"/>
                </a:lnTo>
                <a:lnTo>
                  <a:pt x="6143577" y="381967"/>
                </a:lnTo>
                <a:lnTo>
                  <a:pt x="6143498" y="377189"/>
                </a:lnTo>
                <a:lnTo>
                  <a:pt x="6118733" y="377189"/>
                </a:lnTo>
                <a:lnTo>
                  <a:pt x="6118733" y="375919"/>
                </a:lnTo>
                <a:lnTo>
                  <a:pt x="6117463" y="375919"/>
                </a:lnTo>
                <a:lnTo>
                  <a:pt x="6117463" y="370839"/>
                </a:lnTo>
                <a:lnTo>
                  <a:pt x="6118733" y="367029"/>
                </a:lnTo>
                <a:lnTo>
                  <a:pt x="6111875" y="367029"/>
                </a:lnTo>
                <a:lnTo>
                  <a:pt x="6110605" y="365759"/>
                </a:lnTo>
                <a:lnTo>
                  <a:pt x="6110605" y="364489"/>
                </a:lnTo>
                <a:lnTo>
                  <a:pt x="6106414" y="359409"/>
                </a:lnTo>
                <a:lnTo>
                  <a:pt x="6106414" y="358139"/>
                </a:lnTo>
                <a:lnTo>
                  <a:pt x="6094095" y="358139"/>
                </a:lnTo>
                <a:lnTo>
                  <a:pt x="6091301" y="355599"/>
                </a:lnTo>
                <a:lnTo>
                  <a:pt x="6089904" y="351789"/>
                </a:lnTo>
                <a:lnTo>
                  <a:pt x="6087237" y="349249"/>
                </a:lnTo>
                <a:lnTo>
                  <a:pt x="6083067" y="342899"/>
                </a:lnTo>
                <a:lnTo>
                  <a:pt x="6078934" y="337819"/>
                </a:lnTo>
                <a:lnTo>
                  <a:pt x="6074824" y="334009"/>
                </a:lnTo>
                <a:lnTo>
                  <a:pt x="6063571" y="320039"/>
                </a:lnTo>
                <a:lnTo>
                  <a:pt x="6056820" y="313689"/>
                </a:lnTo>
                <a:lnTo>
                  <a:pt x="6050831" y="307339"/>
                </a:lnTo>
                <a:lnTo>
                  <a:pt x="6045962" y="302259"/>
                </a:lnTo>
                <a:lnTo>
                  <a:pt x="6040501" y="297179"/>
                </a:lnTo>
                <a:lnTo>
                  <a:pt x="6036437" y="294639"/>
                </a:lnTo>
                <a:close/>
              </a:path>
              <a:path w="9144000" h="709929">
                <a:moveTo>
                  <a:pt x="7783195" y="370839"/>
                </a:moveTo>
                <a:lnTo>
                  <a:pt x="7783195" y="384809"/>
                </a:lnTo>
                <a:lnTo>
                  <a:pt x="7785861" y="392429"/>
                </a:lnTo>
                <a:lnTo>
                  <a:pt x="7787240" y="387836"/>
                </a:lnTo>
                <a:lnTo>
                  <a:pt x="7785225" y="379680"/>
                </a:lnTo>
                <a:lnTo>
                  <a:pt x="7783195" y="370839"/>
                </a:lnTo>
                <a:close/>
              </a:path>
              <a:path w="9144000" h="709929">
                <a:moveTo>
                  <a:pt x="8788400" y="358139"/>
                </a:moveTo>
                <a:lnTo>
                  <a:pt x="8788467" y="366372"/>
                </a:lnTo>
                <a:lnTo>
                  <a:pt x="8789797" y="378459"/>
                </a:lnTo>
                <a:lnTo>
                  <a:pt x="8789797" y="392429"/>
                </a:lnTo>
                <a:lnTo>
                  <a:pt x="8798596" y="392429"/>
                </a:lnTo>
                <a:lnTo>
                  <a:pt x="8798052" y="388619"/>
                </a:lnTo>
                <a:lnTo>
                  <a:pt x="8795258" y="375919"/>
                </a:lnTo>
                <a:lnTo>
                  <a:pt x="8791067" y="364489"/>
                </a:lnTo>
                <a:lnTo>
                  <a:pt x="8788400" y="358139"/>
                </a:lnTo>
                <a:close/>
              </a:path>
              <a:path w="9144000" h="709929">
                <a:moveTo>
                  <a:pt x="1457634" y="356869"/>
                </a:moveTo>
                <a:lnTo>
                  <a:pt x="1434592" y="356869"/>
                </a:lnTo>
                <a:lnTo>
                  <a:pt x="1431521" y="383921"/>
                </a:lnTo>
                <a:lnTo>
                  <a:pt x="1430528" y="391159"/>
                </a:lnTo>
                <a:lnTo>
                  <a:pt x="1456675" y="391159"/>
                </a:lnTo>
                <a:lnTo>
                  <a:pt x="1458744" y="370839"/>
                </a:lnTo>
                <a:lnTo>
                  <a:pt x="1456563" y="370839"/>
                </a:lnTo>
                <a:lnTo>
                  <a:pt x="1457634" y="356869"/>
                </a:lnTo>
                <a:close/>
              </a:path>
              <a:path w="9144000" h="709929">
                <a:moveTo>
                  <a:pt x="2407591" y="380999"/>
                </a:moveTo>
                <a:lnTo>
                  <a:pt x="2371216" y="380999"/>
                </a:lnTo>
                <a:lnTo>
                  <a:pt x="2370972" y="381111"/>
                </a:lnTo>
                <a:lnTo>
                  <a:pt x="2371153" y="381967"/>
                </a:lnTo>
                <a:lnTo>
                  <a:pt x="2371133" y="385037"/>
                </a:lnTo>
                <a:lnTo>
                  <a:pt x="2369820" y="388619"/>
                </a:lnTo>
                <a:lnTo>
                  <a:pt x="2369820" y="391159"/>
                </a:lnTo>
                <a:lnTo>
                  <a:pt x="2406065" y="391159"/>
                </a:lnTo>
                <a:lnTo>
                  <a:pt x="2406904" y="387349"/>
                </a:lnTo>
                <a:lnTo>
                  <a:pt x="2408301" y="384809"/>
                </a:lnTo>
                <a:lnTo>
                  <a:pt x="2406904" y="384809"/>
                </a:lnTo>
                <a:lnTo>
                  <a:pt x="2407591" y="380999"/>
                </a:lnTo>
                <a:close/>
              </a:path>
              <a:path w="9144000" h="709929">
                <a:moveTo>
                  <a:pt x="5135499" y="383110"/>
                </a:moveTo>
                <a:lnTo>
                  <a:pt x="5135499" y="391159"/>
                </a:lnTo>
                <a:lnTo>
                  <a:pt x="5137882" y="391159"/>
                </a:lnTo>
                <a:lnTo>
                  <a:pt x="5136202" y="385931"/>
                </a:lnTo>
                <a:lnTo>
                  <a:pt x="5135499" y="383110"/>
                </a:lnTo>
                <a:close/>
              </a:path>
              <a:path w="9144000" h="709929">
                <a:moveTo>
                  <a:pt x="5717794" y="317499"/>
                </a:moveTo>
                <a:lnTo>
                  <a:pt x="5717293" y="320039"/>
                </a:lnTo>
                <a:lnTo>
                  <a:pt x="5715889" y="326389"/>
                </a:lnTo>
                <a:lnTo>
                  <a:pt x="5710924" y="353140"/>
                </a:lnTo>
                <a:lnTo>
                  <a:pt x="5709667" y="361949"/>
                </a:lnTo>
                <a:lnTo>
                  <a:pt x="5706109" y="381111"/>
                </a:lnTo>
                <a:lnTo>
                  <a:pt x="5704078" y="391159"/>
                </a:lnTo>
                <a:lnTo>
                  <a:pt x="5715027" y="391159"/>
                </a:lnTo>
                <a:lnTo>
                  <a:pt x="5715230" y="381967"/>
                </a:lnTo>
                <a:lnTo>
                  <a:pt x="5715698" y="370839"/>
                </a:lnTo>
                <a:lnTo>
                  <a:pt x="5716164" y="362203"/>
                </a:lnTo>
                <a:lnTo>
                  <a:pt x="5716397" y="353059"/>
                </a:lnTo>
                <a:lnTo>
                  <a:pt x="5717138" y="339064"/>
                </a:lnTo>
                <a:lnTo>
                  <a:pt x="5717550" y="328295"/>
                </a:lnTo>
                <a:lnTo>
                  <a:pt x="5717649" y="325119"/>
                </a:lnTo>
                <a:lnTo>
                  <a:pt x="5717775" y="319616"/>
                </a:lnTo>
                <a:lnTo>
                  <a:pt x="5717794" y="317499"/>
                </a:lnTo>
                <a:close/>
              </a:path>
              <a:path w="9144000" h="709929">
                <a:moveTo>
                  <a:pt x="6977126" y="368299"/>
                </a:moveTo>
                <a:lnTo>
                  <a:pt x="6975729" y="370839"/>
                </a:lnTo>
                <a:lnTo>
                  <a:pt x="6970621" y="384809"/>
                </a:lnTo>
                <a:lnTo>
                  <a:pt x="6969381" y="387349"/>
                </a:lnTo>
                <a:lnTo>
                  <a:pt x="6969310" y="387836"/>
                </a:lnTo>
                <a:lnTo>
                  <a:pt x="6970141" y="391159"/>
                </a:lnTo>
                <a:lnTo>
                  <a:pt x="6975729" y="385037"/>
                </a:lnTo>
                <a:lnTo>
                  <a:pt x="6975729" y="380999"/>
                </a:lnTo>
                <a:lnTo>
                  <a:pt x="6978396" y="380999"/>
                </a:lnTo>
                <a:lnTo>
                  <a:pt x="6978286" y="376752"/>
                </a:lnTo>
                <a:lnTo>
                  <a:pt x="6977126" y="372109"/>
                </a:lnTo>
                <a:lnTo>
                  <a:pt x="6977126" y="368299"/>
                </a:lnTo>
                <a:close/>
              </a:path>
              <a:path w="9144000" h="709929">
                <a:moveTo>
                  <a:pt x="7233920" y="308609"/>
                </a:moveTo>
                <a:lnTo>
                  <a:pt x="7233814" y="312650"/>
                </a:lnTo>
                <a:lnTo>
                  <a:pt x="7233693" y="316071"/>
                </a:lnTo>
                <a:lnTo>
                  <a:pt x="7233330" y="323849"/>
                </a:lnTo>
                <a:lnTo>
                  <a:pt x="7232612" y="334009"/>
                </a:lnTo>
                <a:lnTo>
                  <a:pt x="7232523" y="391159"/>
                </a:lnTo>
                <a:lnTo>
                  <a:pt x="7303408" y="391159"/>
                </a:lnTo>
                <a:lnTo>
                  <a:pt x="7303827" y="388619"/>
                </a:lnTo>
                <a:lnTo>
                  <a:pt x="7265416" y="388619"/>
                </a:lnTo>
                <a:lnTo>
                  <a:pt x="7265416" y="374649"/>
                </a:lnTo>
                <a:lnTo>
                  <a:pt x="7266114" y="373379"/>
                </a:lnTo>
                <a:lnTo>
                  <a:pt x="7265416" y="373379"/>
                </a:lnTo>
                <a:lnTo>
                  <a:pt x="7265416" y="368299"/>
                </a:lnTo>
                <a:lnTo>
                  <a:pt x="7244842" y="368299"/>
                </a:lnTo>
                <a:lnTo>
                  <a:pt x="7244842" y="364489"/>
                </a:lnTo>
                <a:lnTo>
                  <a:pt x="7243560" y="355418"/>
                </a:lnTo>
                <a:lnTo>
                  <a:pt x="7235611" y="315006"/>
                </a:lnTo>
                <a:lnTo>
                  <a:pt x="7234380" y="309879"/>
                </a:lnTo>
                <a:lnTo>
                  <a:pt x="7233920" y="308609"/>
                </a:lnTo>
                <a:close/>
              </a:path>
              <a:path w="9144000" h="709929">
                <a:moveTo>
                  <a:pt x="8824087" y="336549"/>
                </a:moveTo>
                <a:lnTo>
                  <a:pt x="8823208" y="343201"/>
                </a:lnTo>
                <a:lnTo>
                  <a:pt x="8822356" y="349249"/>
                </a:lnTo>
                <a:lnTo>
                  <a:pt x="8820604" y="363219"/>
                </a:lnTo>
                <a:lnTo>
                  <a:pt x="8818749" y="381076"/>
                </a:lnTo>
                <a:lnTo>
                  <a:pt x="8818626" y="388619"/>
                </a:lnTo>
                <a:lnTo>
                  <a:pt x="8817229" y="391159"/>
                </a:lnTo>
                <a:lnTo>
                  <a:pt x="8849459" y="391159"/>
                </a:lnTo>
                <a:lnTo>
                  <a:pt x="8850122" y="384809"/>
                </a:lnTo>
                <a:lnTo>
                  <a:pt x="8853440" y="384809"/>
                </a:lnTo>
                <a:lnTo>
                  <a:pt x="8852314" y="383372"/>
                </a:lnTo>
                <a:lnTo>
                  <a:pt x="8847673" y="377189"/>
                </a:lnTo>
                <a:lnTo>
                  <a:pt x="8843264" y="372109"/>
                </a:lnTo>
                <a:lnTo>
                  <a:pt x="8843264" y="370839"/>
                </a:lnTo>
                <a:lnTo>
                  <a:pt x="8845126" y="363219"/>
                </a:lnTo>
                <a:lnTo>
                  <a:pt x="8824087" y="363219"/>
                </a:lnTo>
                <a:lnTo>
                  <a:pt x="8824087" y="336549"/>
                </a:lnTo>
                <a:close/>
              </a:path>
              <a:path w="9144000" h="709929">
                <a:moveTo>
                  <a:pt x="1522476" y="354329"/>
                </a:moveTo>
                <a:lnTo>
                  <a:pt x="1523873" y="363219"/>
                </a:lnTo>
                <a:lnTo>
                  <a:pt x="1519797" y="368299"/>
                </a:lnTo>
                <a:lnTo>
                  <a:pt x="1515840" y="374649"/>
                </a:lnTo>
                <a:lnTo>
                  <a:pt x="1512062" y="381111"/>
                </a:lnTo>
                <a:lnTo>
                  <a:pt x="1508760" y="387349"/>
                </a:lnTo>
                <a:lnTo>
                  <a:pt x="1508760" y="388619"/>
                </a:lnTo>
                <a:lnTo>
                  <a:pt x="1507363" y="388619"/>
                </a:lnTo>
                <a:lnTo>
                  <a:pt x="1507363" y="389889"/>
                </a:lnTo>
                <a:lnTo>
                  <a:pt x="1518412" y="389889"/>
                </a:lnTo>
                <a:lnTo>
                  <a:pt x="1519809" y="387349"/>
                </a:lnTo>
                <a:lnTo>
                  <a:pt x="1521206" y="382269"/>
                </a:lnTo>
                <a:lnTo>
                  <a:pt x="1523873" y="377189"/>
                </a:lnTo>
                <a:lnTo>
                  <a:pt x="1571693" y="377189"/>
                </a:lnTo>
                <a:lnTo>
                  <a:pt x="1570130" y="370839"/>
                </a:lnTo>
                <a:lnTo>
                  <a:pt x="1569449" y="367029"/>
                </a:lnTo>
                <a:lnTo>
                  <a:pt x="1537589" y="367029"/>
                </a:lnTo>
                <a:lnTo>
                  <a:pt x="1536319" y="363219"/>
                </a:lnTo>
                <a:lnTo>
                  <a:pt x="1536319" y="359409"/>
                </a:lnTo>
                <a:lnTo>
                  <a:pt x="1525270" y="359409"/>
                </a:lnTo>
                <a:lnTo>
                  <a:pt x="1522476" y="354329"/>
                </a:lnTo>
                <a:close/>
              </a:path>
              <a:path w="9144000" h="709929">
                <a:moveTo>
                  <a:pt x="1780824" y="356869"/>
                </a:moveTo>
                <a:lnTo>
                  <a:pt x="1758695" y="356869"/>
                </a:lnTo>
                <a:lnTo>
                  <a:pt x="1758695" y="358139"/>
                </a:lnTo>
                <a:lnTo>
                  <a:pt x="1760093" y="358139"/>
                </a:lnTo>
                <a:lnTo>
                  <a:pt x="1760093" y="364489"/>
                </a:lnTo>
                <a:lnTo>
                  <a:pt x="1761489" y="369569"/>
                </a:lnTo>
                <a:lnTo>
                  <a:pt x="1761569" y="376282"/>
                </a:lnTo>
                <a:lnTo>
                  <a:pt x="1762887" y="382269"/>
                </a:lnTo>
                <a:lnTo>
                  <a:pt x="1764012" y="384521"/>
                </a:lnTo>
                <a:lnTo>
                  <a:pt x="1764043" y="385037"/>
                </a:lnTo>
                <a:lnTo>
                  <a:pt x="1762887" y="387349"/>
                </a:lnTo>
                <a:lnTo>
                  <a:pt x="1762887" y="389889"/>
                </a:lnTo>
                <a:lnTo>
                  <a:pt x="1799970" y="389889"/>
                </a:lnTo>
                <a:lnTo>
                  <a:pt x="1795780" y="386079"/>
                </a:lnTo>
                <a:lnTo>
                  <a:pt x="1786006" y="366677"/>
                </a:lnTo>
                <a:lnTo>
                  <a:pt x="1781528" y="358139"/>
                </a:lnTo>
                <a:lnTo>
                  <a:pt x="1780824" y="356869"/>
                </a:lnTo>
                <a:close/>
              </a:path>
              <a:path w="9144000" h="709929">
                <a:moveTo>
                  <a:pt x="2215324" y="377189"/>
                </a:moveTo>
                <a:lnTo>
                  <a:pt x="2203704" y="377189"/>
                </a:lnTo>
                <a:lnTo>
                  <a:pt x="2203815" y="381111"/>
                </a:lnTo>
                <a:lnTo>
                  <a:pt x="2204974" y="382269"/>
                </a:lnTo>
                <a:lnTo>
                  <a:pt x="2204974" y="384809"/>
                </a:lnTo>
                <a:lnTo>
                  <a:pt x="2203704" y="386079"/>
                </a:lnTo>
                <a:lnTo>
                  <a:pt x="2203704" y="387349"/>
                </a:lnTo>
                <a:lnTo>
                  <a:pt x="2202307" y="389889"/>
                </a:lnTo>
                <a:lnTo>
                  <a:pt x="2269665" y="389889"/>
                </a:lnTo>
                <a:lnTo>
                  <a:pt x="2267952" y="384521"/>
                </a:lnTo>
                <a:lnTo>
                  <a:pt x="2267664" y="383539"/>
                </a:lnTo>
                <a:lnTo>
                  <a:pt x="2216023" y="383539"/>
                </a:lnTo>
                <a:lnTo>
                  <a:pt x="2216023" y="382269"/>
                </a:lnTo>
                <a:lnTo>
                  <a:pt x="2214748" y="381111"/>
                </a:lnTo>
                <a:lnTo>
                  <a:pt x="2214626" y="378459"/>
                </a:lnTo>
                <a:lnTo>
                  <a:pt x="2215324" y="377189"/>
                </a:lnTo>
                <a:close/>
              </a:path>
              <a:path w="9144000" h="709929">
                <a:moveTo>
                  <a:pt x="2831211" y="382269"/>
                </a:moveTo>
                <a:lnTo>
                  <a:pt x="2828544" y="384809"/>
                </a:lnTo>
                <a:lnTo>
                  <a:pt x="2824353" y="389889"/>
                </a:lnTo>
                <a:lnTo>
                  <a:pt x="2826448" y="389889"/>
                </a:lnTo>
                <a:lnTo>
                  <a:pt x="2828544" y="386079"/>
                </a:lnTo>
                <a:lnTo>
                  <a:pt x="2831211" y="382269"/>
                </a:lnTo>
                <a:close/>
              </a:path>
              <a:path w="9144000" h="709929">
                <a:moveTo>
                  <a:pt x="5838698" y="278129"/>
                </a:moveTo>
                <a:lnTo>
                  <a:pt x="5839983" y="281939"/>
                </a:lnTo>
                <a:lnTo>
                  <a:pt x="5844430" y="292226"/>
                </a:lnTo>
                <a:lnTo>
                  <a:pt x="5859272" y="327659"/>
                </a:lnTo>
                <a:lnTo>
                  <a:pt x="5856567" y="339954"/>
                </a:lnTo>
                <a:lnTo>
                  <a:pt x="5856478" y="347979"/>
                </a:lnTo>
                <a:lnTo>
                  <a:pt x="5855020" y="355962"/>
                </a:lnTo>
                <a:lnTo>
                  <a:pt x="5853811" y="363219"/>
                </a:lnTo>
                <a:lnTo>
                  <a:pt x="5851017" y="372109"/>
                </a:lnTo>
                <a:lnTo>
                  <a:pt x="5846826" y="388619"/>
                </a:lnTo>
                <a:lnTo>
                  <a:pt x="5816727" y="388619"/>
                </a:lnTo>
                <a:lnTo>
                  <a:pt x="5817997" y="389889"/>
                </a:lnTo>
                <a:lnTo>
                  <a:pt x="5888030" y="389889"/>
                </a:lnTo>
                <a:lnTo>
                  <a:pt x="5888668" y="378459"/>
                </a:lnTo>
                <a:lnTo>
                  <a:pt x="5889498" y="368299"/>
                </a:lnTo>
                <a:lnTo>
                  <a:pt x="5894027" y="368299"/>
                </a:lnTo>
                <a:lnTo>
                  <a:pt x="5892165" y="365759"/>
                </a:lnTo>
                <a:lnTo>
                  <a:pt x="5889498" y="359409"/>
                </a:lnTo>
                <a:lnTo>
                  <a:pt x="5883910" y="351789"/>
                </a:lnTo>
                <a:lnTo>
                  <a:pt x="5883910" y="346709"/>
                </a:lnTo>
                <a:lnTo>
                  <a:pt x="5875782" y="346709"/>
                </a:lnTo>
                <a:lnTo>
                  <a:pt x="5875782" y="340359"/>
                </a:lnTo>
                <a:lnTo>
                  <a:pt x="5877052" y="337819"/>
                </a:lnTo>
                <a:lnTo>
                  <a:pt x="5883910" y="337819"/>
                </a:lnTo>
                <a:lnTo>
                  <a:pt x="5883910" y="331469"/>
                </a:lnTo>
                <a:lnTo>
                  <a:pt x="5874385" y="331469"/>
                </a:lnTo>
                <a:lnTo>
                  <a:pt x="5872988" y="330199"/>
                </a:lnTo>
                <a:lnTo>
                  <a:pt x="5872988" y="328929"/>
                </a:lnTo>
                <a:lnTo>
                  <a:pt x="5871591" y="327659"/>
                </a:lnTo>
                <a:lnTo>
                  <a:pt x="5871591" y="313689"/>
                </a:lnTo>
                <a:lnTo>
                  <a:pt x="5861939" y="313689"/>
                </a:lnTo>
                <a:lnTo>
                  <a:pt x="5852521" y="298449"/>
                </a:lnTo>
                <a:lnTo>
                  <a:pt x="5845175" y="287019"/>
                </a:lnTo>
                <a:lnTo>
                  <a:pt x="5840400" y="280669"/>
                </a:lnTo>
                <a:lnTo>
                  <a:pt x="5838698" y="278129"/>
                </a:lnTo>
                <a:close/>
              </a:path>
              <a:path w="9144000" h="709929">
                <a:moveTo>
                  <a:pt x="7741920" y="380999"/>
                </a:moveTo>
                <a:lnTo>
                  <a:pt x="7742006" y="383933"/>
                </a:lnTo>
                <a:lnTo>
                  <a:pt x="7743317" y="389889"/>
                </a:lnTo>
                <a:lnTo>
                  <a:pt x="7743225" y="383372"/>
                </a:lnTo>
                <a:lnTo>
                  <a:pt x="7741920" y="380999"/>
                </a:lnTo>
                <a:close/>
              </a:path>
              <a:path w="9144000" h="709929">
                <a:moveTo>
                  <a:pt x="8018018" y="212089"/>
                </a:moveTo>
                <a:lnTo>
                  <a:pt x="8025193" y="222249"/>
                </a:lnTo>
                <a:lnTo>
                  <a:pt x="8054109" y="262889"/>
                </a:lnTo>
                <a:lnTo>
                  <a:pt x="8061610" y="274319"/>
                </a:lnTo>
                <a:lnTo>
                  <a:pt x="8069635" y="287019"/>
                </a:lnTo>
                <a:lnTo>
                  <a:pt x="8078470" y="299719"/>
                </a:lnTo>
                <a:lnTo>
                  <a:pt x="8079740" y="302259"/>
                </a:lnTo>
                <a:lnTo>
                  <a:pt x="8081136" y="306069"/>
                </a:lnTo>
                <a:lnTo>
                  <a:pt x="8083931" y="308609"/>
                </a:lnTo>
                <a:lnTo>
                  <a:pt x="8085305" y="312359"/>
                </a:lnTo>
                <a:lnTo>
                  <a:pt x="8086598" y="317499"/>
                </a:lnTo>
                <a:lnTo>
                  <a:pt x="8089392" y="323849"/>
                </a:lnTo>
                <a:lnTo>
                  <a:pt x="8089329" y="325233"/>
                </a:lnTo>
                <a:lnTo>
                  <a:pt x="8086598" y="330199"/>
                </a:lnTo>
                <a:lnTo>
                  <a:pt x="8083931" y="334009"/>
                </a:lnTo>
                <a:lnTo>
                  <a:pt x="8082533" y="335279"/>
                </a:lnTo>
                <a:lnTo>
                  <a:pt x="8081185" y="337732"/>
                </a:lnTo>
                <a:lnTo>
                  <a:pt x="8081136" y="339089"/>
                </a:lnTo>
                <a:lnTo>
                  <a:pt x="8074703" y="350519"/>
                </a:lnTo>
                <a:lnTo>
                  <a:pt x="8067770" y="363219"/>
                </a:lnTo>
                <a:lnTo>
                  <a:pt x="8057338" y="381111"/>
                </a:lnTo>
                <a:lnTo>
                  <a:pt x="8052308" y="389889"/>
                </a:lnTo>
                <a:lnTo>
                  <a:pt x="8080671" y="389889"/>
                </a:lnTo>
                <a:lnTo>
                  <a:pt x="8082533" y="384809"/>
                </a:lnTo>
                <a:lnTo>
                  <a:pt x="8085328" y="378459"/>
                </a:lnTo>
                <a:lnTo>
                  <a:pt x="8094853" y="378459"/>
                </a:lnTo>
                <a:lnTo>
                  <a:pt x="8095411" y="375919"/>
                </a:lnTo>
                <a:lnTo>
                  <a:pt x="8086598" y="375919"/>
                </a:lnTo>
                <a:lnTo>
                  <a:pt x="8086598" y="374649"/>
                </a:lnTo>
                <a:lnTo>
                  <a:pt x="8095691" y="374649"/>
                </a:lnTo>
                <a:lnTo>
                  <a:pt x="8096123" y="372687"/>
                </a:lnTo>
                <a:lnTo>
                  <a:pt x="8096250" y="365759"/>
                </a:lnTo>
                <a:lnTo>
                  <a:pt x="8097553" y="358649"/>
                </a:lnTo>
                <a:lnTo>
                  <a:pt x="8097647" y="353059"/>
                </a:lnTo>
                <a:lnTo>
                  <a:pt x="8100441" y="346709"/>
                </a:lnTo>
                <a:lnTo>
                  <a:pt x="8103128" y="339064"/>
                </a:lnTo>
                <a:lnTo>
                  <a:pt x="8107299" y="334009"/>
                </a:lnTo>
                <a:lnTo>
                  <a:pt x="8108569" y="331469"/>
                </a:lnTo>
                <a:lnTo>
                  <a:pt x="8109966" y="330199"/>
                </a:lnTo>
                <a:lnTo>
                  <a:pt x="8109966" y="327659"/>
                </a:lnTo>
                <a:lnTo>
                  <a:pt x="8134731" y="327659"/>
                </a:lnTo>
                <a:lnTo>
                  <a:pt x="8131936" y="323849"/>
                </a:lnTo>
                <a:lnTo>
                  <a:pt x="8129270" y="318769"/>
                </a:lnTo>
                <a:lnTo>
                  <a:pt x="8126510" y="315006"/>
                </a:lnTo>
                <a:lnTo>
                  <a:pt x="8126388" y="314642"/>
                </a:lnTo>
                <a:lnTo>
                  <a:pt x="8125203" y="310334"/>
                </a:lnTo>
                <a:lnTo>
                  <a:pt x="8125079" y="308609"/>
                </a:lnTo>
                <a:lnTo>
                  <a:pt x="8099044" y="308609"/>
                </a:lnTo>
                <a:lnTo>
                  <a:pt x="8094853" y="302259"/>
                </a:lnTo>
                <a:lnTo>
                  <a:pt x="8090789" y="297179"/>
                </a:lnTo>
                <a:lnTo>
                  <a:pt x="8076677" y="279258"/>
                </a:lnTo>
                <a:lnTo>
                  <a:pt x="8067754" y="267969"/>
                </a:lnTo>
                <a:lnTo>
                  <a:pt x="8059219" y="257809"/>
                </a:lnTo>
                <a:lnTo>
                  <a:pt x="8050910" y="248919"/>
                </a:lnTo>
                <a:lnTo>
                  <a:pt x="8037091" y="232409"/>
                </a:lnTo>
                <a:lnTo>
                  <a:pt x="8026749" y="220979"/>
                </a:lnTo>
                <a:lnTo>
                  <a:pt x="8018018" y="212089"/>
                </a:lnTo>
                <a:close/>
              </a:path>
              <a:path w="9144000" h="709929">
                <a:moveTo>
                  <a:pt x="8914765" y="271779"/>
                </a:moveTo>
                <a:lnTo>
                  <a:pt x="8914003" y="273049"/>
                </a:lnTo>
                <a:lnTo>
                  <a:pt x="8911812" y="278129"/>
                </a:lnTo>
                <a:lnTo>
                  <a:pt x="8903716" y="295909"/>
                </a:lnTo>
                <a:lnTo>
                  <a:pt x="8898332" y="308609"/>
                </a:lnTo>
                <a:lnTo>
                  <a:pt x="8892555" y="323849"/>
                </a:lnTo>
                <a:lnTo>
                  <a:pt x="8886517" y="341629"/>
                </a:lnTo>
                <a:lnTo>
                  <a:pt x="8879943" y="363219"/>
                </a:lnTo>
                <a:lnTo>
                  <a:pt x="8878325" y="368299"/>
                </a:lnTo>
                <a:lnTo>
                  <a:pt x="8873426" y="385037"/>
                </a:lnTo>
                <a:lnTo>
                  <a:pt x="8872093" y="389889"/>
                </a:lnTo>
                <a:lnTo>
                  <a:pt x="8892264" y="389889"/>
                </a:lnTo>
                <a:lnTo>
                  <a:pt x="8894782" y="375919"/>
                </a:lnTo>
                <a:lnTo>
                  <a:pt x="8899178" y="354173"/>
                </a:lnTo>
                <a:lnTo>
                  <a:pt x="8902447" y="336549"/>
                </a:lnTo>
                <a:lnTo>
                  <a:pt x="8903716" y="327659"/>
                </a:lnTo>
                <a:lnTo>
                  <a:pt x="8905569" y="318769"/>
                </a:lnTo>
                <a:lnTo>
                  <a:pt x="8907017" y="311149"/>
                </a:lnTo>
                <a:lnTo>
                  <a:pt x="8909177" y="297179"/>
                </a:lnTo>
                <a:lnTo>
                  <a:pt x="8913018" y="278129"/>
                </a:lnTo>
                <a:lnTo>
                  <a:pt x="8914284" y="273049"/>
                </a:lnTo>
                <a:lnTo>
                  <a:pt x="8914765" y="271779"/>
                </a:lnTo>
                <a:close/>
              </a:path>
              <a:path w="9144000" h="709929">
                <a:moveTo>
                  <a:pt x="2114888" y="387349"/>
                </a:moveTo>
                <a:lnTo>
                  <a:pt x="2001774" y="387349"/>
                </a:lnTo>
                <a:lnTo>
                  <a:pt x="2001774" y="388619"/>
                </a:lnTo>
                <a:lnTo>
                  <a:pt x="2114423" y="388619"/>
                </a:lnTo>
                <a:lnTo>
                  <a:pt x="2114888" y="387349"/>
                </a:lnTo>
                <a:close/>
              </a:path>
              <a:path w="9144000" h="709929">
                <a:moveTo>
                  <a:pt x="2360168" y="386079"/>
                </a:moveTo>
                <a:lnTo>
                  <a:pt x="2358898" y="386079"/>
                </a:lnTo>
                <a:lnTo>
                  <a:pt x="2356104" y="387349"/>
                </a:lnTo>
                <a:lnTo>
                  <a:pt x="2354707" y="388619"/>
                </a:lnTo>
                <a:lnTo>
                  <a:pt x="2356104" y="388619"/>
                </a:lnTo>
                <a:lnTo>
                  <a:pt x="2357501" y="387349"/>
                </a:lnTo>
                <a:lnTo>
                  <a:pt x="2360168" y="386079"/>
                </a:lnTo>
                <a:close/>
              </a:path>
              <a:path w="9144000" h="709929">
                <a:moveTo>
                  <a:pt x="5626571" y="375919"/>
                </a:moveTo>
                <a:lnTo>
                  <a:pt x="5612003" y="375919"/>
                </a:lnTo>
                <a:lnTo>
                  <a:pt x="5610733" y="380999"/>
                </a:lnTo>
                <a:lnTo>
                  <a:pt x="5607939" y="384809"/>
                </a:lnTo>
                <a:lnTo>
                  <a:pt x="5605145" y="387349"/>
                </a:lnTo>
                <a:lnTo>
                  <a:pt x="5606542" y="388619"/>
                </a:lnTo>
                <a:lnTo>
                  <a:pt x="5625846" y="388619"/>
                </a:lnTo>
                <a:lnTo>
                  <a:pt x="5625846" y="380999"/>
                </a:lnTo>
                <a:lnTo>
                  <a:pt x="5626571" y="375919"/>
                </a:lnTo>
                <a:close/>
              </a:path>
              <a:path w="9144000" h="709929">
                <a:moveTo>
                  <a:pt x="7266813" y="175259"/>
                </a:moveTo>
                <a:lnTo>
                  <a:pt x="7268209" y="223519"/>
                </a:lnTo>
                <a:lnTo>
                  <a:pt x="7269607" y="231139"/>
                </a:lnTo>
                <a:lnTo>
                  <a:pt x="7269607" y="238759"/>
                </a:lnTo>
                <a:lnTo>
                  <a:pt x="7270434" y="245109"/>
                </a:lnTo>
                <a:lnTo>
                  <a:pt x="7271517" y="257809"/>
                </a:lnTo>
                <a:lnTo>
                  <a:pt x="7272274" y="264159"/>
                </a:lnTo>
                <a:lnTo>
                  <a:pt x="7274171" y="279399"/>
                </a:lnTo>
                <a:lnTo>
                  <a:pt x="7276755" y="300989"/>
                </a:lnTo>
                <a:lnTo>
                  <a:pt x="7278104" y="311149"/>
                </a:lnTo>
                <a:lnTo>
                  <a:pt x="7280529" y="327659"/>
                </a:lnTo>
                <a:lnTo>
                  <a:pt x="7281945" y="332828"/>
                </a:lnTo>
                <a:lnTo>
                  <a:pt x="7283317" y="339064"/>
                </a:lnTo>
                <a:lnTo>
                  <a:pt x="7283323" y="345439"/>
                </a:lnTo>
                <a:lnTo>
                  <a:pt x="7281247" y="351789"/>
                </a:lnTo>
                <a:lnTo>
                  <a:pt x="7275068" y="374649"/>
                </a:lnTo>
                <a:lnTo>
                  <a:pt x="7273671" y="375919"/>
                </a:lnTo>
                <a:lnTo>
                  <a:pt x="7272274" y="375919"/>
                </a:lnTo>
                <a:lnTo>
                  <a:pt x="7272245" y="377274"/>
                </a:lnTo>
                <a:lnTo>
                  <a:pt x="7271004" y="380999"/>
                </a:lnTo>
                <a:lnTo>
                  <a:pt x="7271004" y="382269"/>
                </a:lnTo>
                <a:lnTo>
                  <a:pt x="7269607" y="383539"/>
                </a:lnTo>
                <a:lnTo>
                  <a:pt x="7269607" y="384809"/>
                </a:lnTo>
                <a:lnTo>
                  <a:pt x="7265416" y="388619"/>
                </a:lnTo>
                <a:lnTo>
                  <a:pt x="7303827" y="388619"/>
                </a:lnTo>
                <a:lnTo>
                  <a:pt x="7304266" y="385931"/>
                </a:lnTo>
                <a:lnTo>
                  <a:pt x="7305207" y="379086"/>
                </a:lnTo>
                <a:lnTo>
                  <a:pt x="7305294" y="372109"/>
                </a:lnTo>
                <a:lnTo>
                  <a:pt x="7322945" y="372109"/>
                </a:lnTo>
                <a:lnTo>
                  <a:pt x="7319009" y="363219"/>
                </a:lnTo>
                <a:lnTo>
                  <a:pt x="7320407" y="363219"/>
                </a:lnTo>
                <a:lnTo>
                  <a:pt x="7322947" y="362426"/>
                </a:lnTo>
                <a:lnTo>
                  <a:pt x="7322820" y="361949"/>
                </a:lnTo>
                <a:lnTo>
                  <a:pt x="7319009" y="361949"/>
                </a:lnTo>
                <a:lnTo>
                  <a:pt x="7311509" y="345439"/>
                </a:lnTo>
                <a:lnTo>
                  <a:pt x="7305579" y="331469"/>
                </a:lnTo>
                <a:lnTo>
                  <a:pt x="7301222" y="322579"/>
                </a:lnTo>
                <a:lnTo>
                  <a:pt x="7298435" y="317499"/>
                </a:lnTo>
                <a:lnTo>
                  <a:pt x="7298435" y="313689"/>
                </a:lnTo>
                <a:lnTo>
                  <a:pt x="7295642" y="313689"/>
                </a:lnTo>
                <a:lnTo>
                  <a:pt x="7286980" y="276859"/>
                </a:lnTo>
                <a:lnTo>
                  <a:pt x="7284720" y="264159"/>
                </a:lnTo>
                <a:lnTo>
                  <a:pt x="7283453" y="257809"/>
                </a:lnTo>
                <a:lnTo>
                  <a:pt x="7280398" y="245109"/>
                </a:lnTo>
                <a:lnTo>
                  <a:pt x="7279132" y="238759"/>
                </a:lnTo>
                <a:lnTo>
                  <a:pt x="7277861" y="231139"/>
                </a:lnTo>
                <a:lnTo>
                  <a:pt x="7271474" y="199389"/>
                </a:lnTo>
                <a:lnTo>
                  <a:pt x="7268892" y="185419"/>
                </a:lnTo>
                <a:lnTo>
                  <a:pt x="7266813" y="175259"/>
                </a:lnTo>
                <a:close/>
              </a:path>
              <a:path w="9144000" h="709929">
                <a:moveTo>
                  <a:pt x="7542783" y="267969"/>
                </a:moveTo>
                <a:lnTo>
                  <a:pt x="7542783" y="290829"/>
                </a:lnTo>
                <a:lnTo>
                  <a:pt x="7541514" y="294639"/>
                </a:lnTo>
                <a:lnTo>
                  <a:pt x="7541437" y="297782"/>
                </a:lnTo>
                <a:lnTo>
                  <a:pt x="7534656" y="340359"/>
                </a:lnTo>
                <a:lnTo>
                  <a:pt x="7527798" y="350519"/>
                </a:lnTo>
                <a:lnTo>
                  <a:pt x="7523607" y="355599"/>
                </a:lnTo>
                <a:lnTo>
                  <a:pt x="7520813" y="363219"/>
                </a:lnTo>
                <a:lnTo>
                  <a:pt x="7515352" y="369569"/>
                </a:lnTo>
                <a:lnTo>
                  <a:pt x="7512684" y="374649"/>
                </a:lnTo>
                <a:lnTo>
                  <a:pt x="7508494" y="382269"/>
                </a:lnTo>
                <a:lnTo>
                  <a:pt x="7505827" y="388619"/>
                </a:lnTo>
                <a:lnTo>
                  <a:pt x="7529152" y="388619"/>
                </a:lnTo>
                <a:lnTo>
                  <a:pt x="7531861" y="383539"/>
                </a:lnTo>
                <a:lnTo>
                  <a:pt x="7534656" y="374649"/>
                </a:lnTo>
                <a:lnTo>
                  <a:pt x="7538036" y="366677"/>
                </a:lnTo>
                <a:lnTo>
                  <a:pt x="7540117" y="361949"/>
                </a:lnTo>
                <a:lnTo>
                  <a:pt x="7544267" y="354173"/>
                </a:lnTo>
                <a:lnTo>
                  <a:pt x="7546975" y="349249"/>
                </a:lnTo>
                <a:lnTo>
                  <a:pt x="7565267" y="349249"/>
                </a:lnTo>
                <a:lnTo>
                  <a:pt x="7570725" y="280669"/>
                </a:lnTo>
                <a:lnTo>
                  <a:pt x="7559294" y="280669"/>
                </a:lnTo>
                <a:lnTo>
                  <a:pt x="7559663" y="276859"/>
                </a:lnTo>
                <a:lnTo>
                  <a:pt x="7545578" y="276859"/>
                </a:lnTo>
                <a:lnTo>
                  <a:pt x="7544181" y="271779"/>
                </a:lnTo>
                <a:lnTo>
                  <a:pt x="7542783" y="267969"/>
                </a:lnTo>
                <a:close/>
              </a:path>
              <a:path w="9144000" h="709929">
                <a:moveTo>
                  <a:pt x="178117" y="382269"/>
                </a:moveTo>
                <a:lnTo>
                  <a:pt x="176745" y="383539"/>
                </a:lnTo>
                <a:lnTo>
                  <a:pt x="175374" y="387349"/>
                </a:lnTo>
                <a:lnTo>
                  <a:pt x="176745" y="387349"/>
                </a:lnTo>
                <a:lnTo>
                  <a:pt x="178117" y="383539"/>
                </a:lnTo>
                <a:lnTo>
                  <a:pt x="178117" y="382269"/>
                </a:lnTo>
                <a:close/>
              </a:path>
              <a:path w="9144000" h="709929">
                <a:moveTo>
                  <a:pt x="1707895" y="386079"/>
                </a:moveTo>
                <a:lnTo>
                  <a:pt x="1706499" y="387349"/>
                </a:lnTo>
                <a:lnTo>
                  <a:pt x="1707197" y="387349"/>
                </a:lnTo>
                <a:lnTo>
                  <a:pt x="1707895" y="386079"/>
                </a:lnTo>
                <a:close/>
              </a:path>
              <a:path w="9144000" h="709929">
                <a:moveTo>
                  <a:pt x="3396996" y="383539"/>
                </a:moveTo>
                <a:lnTo>
                  <a:pt x="3376422" y="383539"/>
                </a:lnTo>
                <a:lnTo>
                  <a:pt x="3376422" y="387349"/>
                </a:lnTo>
                <a:lnTo>
                  <a:pt x="3411252" y="387349"/>
                </a:lnTo>
                <a:lnTo>
                  <a:pt x="3411319" y="386079"/>
                </a:lnTo>
                <a:lnTo>
                  <a:pt x="3398392" y="386079"/>
                </a:lnTo>
                <a:lnTo>
                  <a:pt x="3396996" y="383539"/>
                </a:lnTo>
                <a:close/>
              </a:path>
              <a:path w="9144000" h="709929">
                <a:moveTo>
                  <a:pt x="3837813" y="384809"/>
                </a:moveTo>
                <a:lnTo>
                  <a:pt x="3836416" y="384809"/>
                </a:lnTo>
                <a:lnTo>
                  <a:pt x="3836416" y="387349"/>
                </a:lnTo>
                <a:lnTo>
                  <a:pt x="3837813" y="386079"/>
                </a:lnTo>
                <a:lnTo>
                  <a:pt x="3837813" y="384809"/>
                </a:lnTo>
                <a:close/>
              </a:path>
              <a:path w="9144000" h="709929">
                <a:moveTo>
                  <a:pt x="1885061" y="337819"/>
                </a:moveTo>
                <a:lnTo>
                  <a:pt x="1874139" y="386079"/>
                </a:lnTo>
                <a:lnTo>
                  <a:pt x="1881738" y="386079"/>
                </a:lnTo>
                <a:lnTo>
                  <a:pt x="1884038" y="354173"/>
                </a:lnTo>
                <a:lnTo>
                  <a:pt x="1885061" y="337819"/>
                </a:lnTo>
                <a:close/>
              </a:path>
              <a:path w="9144000" h="709929">
                <a:moveTo>
                  <a:pt x="2019681" y="269239"/>
                </a:moveTo>
                <a:lnTo>
                  <a:pt x="2021077" y="276859"/>
                </a:lnTo>
                <a:lnTo>
                  <a:pt x="2022348" y="290829"/>
                </a:lnTo>
                <a:lnTo>
                  <a:pt x="2023745" y="297179"/>
                </a:lnTo>
                <a:lnTo>
                  <a:pt x="2028978" y="337732"/>
                </a:lnTo>
                <a:lnTo>
                  <a:pt x="2029223" y="347180"/>
                </a:lnTo>
                <a:lnTo>
                  <a:pt x="2029446" y="353059"/>
                </a:lnTo>
                <a:lnTo>
                  <a:pt x="2030079" y="359409"/>
                </a:lnTo>
                <a:lnTo>
                  <a:pt x="2031589" y="369569"/>
                </a:lnTo>
                <a:lnTo>
                  <a:pt x="2032000" y="372109"/>
                </a:lnTo>
                <a:lnTo>
                  <a:pt x="2029206" y="375919"/>
                </a:lnTo>
                <a:lnTo>
                  <a:pt x="2026477" y="381111"/>
                </a:lnTo>
                <a:lnTo>
                  <a:pt x="2023745" y="386079"/>
                </a:lnTo>
                <a:lnTo>
                  <a:pt x="2115354" y="386079"/>
                </a:lnTo>
                <a:lnTo>
                  <a:pt x="2115820" y="384809"/>
                </a:lnTo>
                <a:lnTo>
                  <a:pt x="2116074" y="383539"/>
                </a:lnTo>
                <a:lnTo>
                  <a:pt x="2099310" y="383539"/>
                </a:lnTo>
                <a:lnTo>
                  <a:pt x="2095970" y="372109"/>
                </a:lnTo>
                <a:lnTo>
                  <a:pt x="2092404" y="360679"/>
                </a:lnTo>
                <a:lnTo>
                  <a:pt x="2085470" y="339954"/>
                </a:lnTo>
                <a:lnTo>
                  <a:pt x="2081321" y="326389"/>
                </a:lnTo>
                <a:lnTo>
                  <a:pt x="2040255" y="326389"/>
                </a:lnTo>
                <a:lnTo>
                  <a:pt x="2038858" y="320039"/>
                </a:lnTo>
                <a:lnTo>
                  <a:pt x="2036047" y="312359"/>
                </a:lnTo>
                <a:lnTo>
                  <a:pt x="2033397" y="302259"/>
                </a:lnTo>
                <a:lnTo>
                  <a:pt x="2029206" y="295909"/>
                </a:lnTo>
                <a:lnTo>
                  <a:pt x="2027936" y="289559"/>
                </a:lnTo>
                <a:lnTo>
                  <a:pt x="2022348" y="276859"/>
                </a:lnTo>
                <a:lnTo>
                  <a:pt x="2019681" y="269239"/>
                </a:lnTo>
                <a:close/>
              </a:path>
              <a:path w="9144000" h="709929">
                <a:moveTo>
                  <a:pt x="2365445" y="383372"/>
                </a:moveTo>
                <a:lnTo>
                  <a:pt x="2361565" y="384809"/>
                </a:lnTo>
                <a:lnTo>
                  <a:pt x="2360168" y="386079"/>
                </a:lnTo>
                <a:lnTo>
                  <a:pt x="2361565" y="386079"/>
                </a:lnTo>
                <a:lnTo>
                  <a:pt x="2365445" y="383372"/>
                </a:lnTo>
                <a:close/>
              </a:path>
              <a:path w="9144000" h="709929">
                <a:moveTo>
                  <a:pt x="3412109" y="320039"/>
                </a:moveTo>
                <a:lnTo>
                  <a:pt x="3411101" y="325233"/>
                </a:lnTo>
                <a:lnTo>
                  <a:pt x="3406353" y="347180"/>
                </a:lnTo>
                <a:lnTo>
                  <a:pt x="3402995" y="363219"/>
                </a:lnTo>
                <a:lnTo>
                  <a:pt x="3398392" y="386079"/>
                </a:lnTo>
                <a:lnTo>
                  <a:pt x="3411319" y="386079"/>
                </a:lnTo>
                <a:lnTo>
                  <a:pt x="3411432" y="383921"/>
                </a:lnTo>
                <a:lnTo>
                  <a:pt x="3411549" y="380999"/>
                </a:lnTo>
                <a:lnTo>
                  <a:pt x="3412028" y="360256"/>
                </a:lnTo>
                <a:lnTo>
                  <a:pt x="3412109" y="320039"/>
                </a:lnTo>
                <a:close/>
              </a:path>
              <a:path w="9144000" h="709929">
                <a:moveTo>
                  <a:pt x="3607054" y="336549"/>
                </a:moveTo>
                <a:lnTo>
                  <a:pt x="3607291" y="339064"/>
                </a:lnTo>
                <a:lnTo>
                  <a:pt x="3607927" y="344169"/>
                </a:lnTo>
                <a:lnTo>
                  <a:pt x="3609848" y="367029"/>
                </a:lnTo>
                <a:lnTo>
                  <a:pt x="3609975" y="372687"/>
                </a:lnTo>
                <a:lnTo>
                  <a:pt x="3611245" y="378459"/>
                </a:lnTo>
                <a:lnTo>
                  <a:pt x="3611245" y="386079"/>
                </a:lnTo>
                <a:lnTo>
                  <a:pt x="3620500" y="386079"/>
                </a:lnTo>
                <a:lnTo>
                  <a:pt x="3618261" y="378459"/>
                </a:lnTo>
                <a:lnTo>
                  <a:pt x="3616594" y="372109"/>
                </a:lnTo>
                <a:lnTo>
                  <a:pt x="3615309" y="365759"/>
                </a:lnTo>
                <a:lnTo>
                  <a:pt x="3607054" y="336549"/>
                </a:lnTo>
                <a:close/>
              </a:path>
              <a:path w="9144000" h="709929">
                <a:moveTo>
                  <a:pt x="4567047" y="313689"/>
                </a:moveTo>
                <a:lnTo>
                  <a:pt x="4568356" y="316071"/>
                </a:lnTo>
                <a:lnTo>
                  <a:pt x="4568444" y="320039"/>
                </a:lnTo>
                <a:lnTo>
                  <a:pt x="4567374" y="326389"/>
                </a:lnTo>
                <a:lnTo>
                  <a:pt x="4564659" y="340571"/>
                </a:lnTo>
                <a:lnTo>
                  <a:pt x="4562856" y="347979"/>
                </a:lnTo>
                <a:lnTo>
                  <a:pt x="4561610" y="355962"/>
                </a:lnTo>
                <a:lnTo>
                  <a:pt x="4560173" y="365759"/>
                </a:lnTo>
                <a:lnTo>
                  <a:pt x="4558659" y="374649"/>
                </a:lnTo>
                <a:lnTo>
                  <a:pt x="4557395" y="386079"/>
                </a:lnTo>
                <a:lnTo>
                  <a:pt x="4632960" y="386079"/>
                </a:lnTo>
                <a:lnTo>
                  <a:pt x="4634357" y="380999"/>
                </a:lnTo>
                <a:lnTo>
                  <a:pt x="4635598" y="377274"/>
                </a:lnTo>
                <a:lnTo>
                  <a:pt x="4635627" y="374649"/>
                </a:lnTo>
                <a:lnTo>
                  <a:pt x="4635847" y="374649"/>
                </a:lnTo>
                <a:lnTo>
                  <a:pt x="4636950" y="368299"/>
                </a:lnTo>
                <a:lnTo>
                  <a:pt x="4587621" y="368299"/>
                </a:lnTo>
                <a:lnTo>
                  <a:pt x="4587704" y="334824"/>
                </a:lnTo>
                <a:lnTo>
                  <a:pt x="4588901" y="328295"/>
                </a:lnTo>
                <a:lnTo>
                  <a:pt x="4589018" y="326389"/>
                </a:lnTo>
                <a:lnTo>
                  <a:pt x="4573905" y="326389"/>
                </a:lnTo>
                <a:lnTo>
                  <a:pt x="4571111" y="321309"/>
                </a:lnTo>
                <a:lnTo>
                  <a:pt x="4571111" y="317499"/>
                </a:lnTo>
                <a:lnTo>
                  <a:pt x="4569714" y="317499"/>
                </a:lnTo>
                <a:lnTo>
                  <a:pt x="4568444" y="314959"/>
                </a:lnTo>
                <a:lnTo>
                  <a:pt x="4567047" y="313689"/>
                </a:lnTo>
                <a:close/>
              </a:path>
              <a:path w="9144000" h="709929">
                <a:moveTo>
                  <a:pt x="5134644" y="379680"/>
                </a:moveTo>
                <a:lnTo>
                  <a:pt x="5132832" y="382269"/>
                </a:lnTo>
                <a:lnTo>
                  <a:pt x="5130038" y="386079"/>
                </a:lnTo>
                <a:lnTo>
                  <a:pt x="5133297" y="386079"/>
                </a:lnTo>
                <a:lnTo>
                  <a:pt x="5134229" y="384809"/>
                </a:lnTo>
                <a:lnTo>
                  <a:pt x="5135359" y="382549"/>
                </a:lnTo>
                <a:lnTo>
                  <a:pt x="5134644" y="379680"/>
                </a:lnTo>
                <a:close/>
              </a:path>
              <a:path w="9144000" h="709929">
                <a:moveTo>
                  <a:pt x="6772402" y="344169"/>
                </a:moveTo>
                <a:lnTo>
                  <a:pt x="6774481" y="350519"/>
                </a:lnTo>
                <a:lnTo>
                  <a:pt x="6777143" y="359663"/>
                </a:lnTo>
                <a:lnTo>
                  <a:pt x="6780657" y="370839"/>
                </a:lnTo>
                <a:lnTo>
                  <a:pt x="6779259" y="374649"/>
                </a:lnTo>
                <a:lnTo>
                  <a:pt x="6777990" y="380999"/>
                </a:lnTo>
                <a:lnTo>
                  <a:pt x="6775196" y="386079"/>
                </a:lnTo>
                <a:lnTo>
                  <a:pt x="6789324" y="386079"/>
                </a:lnTo>
                <a:lnTo>
                  <a:pt x="6788986" y="385037"/>
                </a:lnTo>
                <a:lnTo>
                  <a:pt x="6788911" y="379086"/>
                </a:lnTo>
                <a:lnTo>
                  <a:pt x="6787515" y="375919"/>
                </a:lnTo>
                <a:lnTo>
                  <a:pt x="6786245" y="373379"/>
                </a:lnTo>
                <a:lnTo>
                  <a:pt x="6783451" y="368299"/>
                </a:lnTo>
                <a:lnTo>
                  <a:pt x="6783916" y="364489"/>
                </a:lnTo>
                <a:lnTo>
                  <a:pt x="6782054" y="364489"/>
                </a:lnTo>
                <a:lnTo>
                  <a:pt x="6775196" y="350519"/>
                </a:lnTo>
                <a:lnTo>
                  <a:pt x="6772402" y="344169"/>
                </a:lnTo>
                <a:close/>
              </a:path>
              <a:path w="9144000" h="709929">
                <a:moveTo>
                  <a:pt x="7507097" y="384809"/>
                </a:moveTo>
                <a:lnTo>
                  <a:pt x="7505827" y="386079"/>
                </a:lnTo>
                <a:lnTo>
                  <a:pt x="7506461" y="386079"/>
                </a:lnTo>
                <a:lnTo>
                  <a:pt x="7507097" y="384809"/>
                </a:lnTo>
                <a:close/>
              </a:path>
              <a:path w="9144000" h="709929">
                <a:moveTo>
                  <a:pt x="8408035" y="368299"/>
                </a:moveTo>
                <a:lnTo>
                  <a:pt x="8408035" y="369569"/>
                </a:lnTo>
                <a:lnTo>
                  <a:pt x="8406638" y="372109"/>
                </a:lnTo>
                <a:lnTo>
                  <a:pt x="8406633" y="378471"/>
                </a:lnTo>
                <a:lnTo>
                  <a:pt x="8405351" y="381967"/>
                </a:lnTo>
                <a:lnTo>
                  <a:pt x="8405241" y="386079"/>
                </a:lnTo>
                <a:lnTo>
                  <a:pt x="8446014" y="386079"/>
                </a:lnTo>
                <a:lnTo>
                  <a:pt x="8445853" y="382269"/>
                </a:lnTo>
                <a:lnTo>
                  <a:pt x="8410702" y="382269"/>
                </a:lnTo>
                <a:lnTo>
                  <a:pt x="8409305" y="374649"/>
                </a:lnTo>
                <a:lnTo>
                  <a:pt x="8408035" y="368299"/>
                </a:lnTo>
                <a:close/>
              </a:path>
              <a:path w="9144000" h="709929">
                <a:moveTo>
                  <a:pt x="6978396" y="380999"/>
                </a:moveTo>
                <a:lnTo>
                  <a:pt x="6975729" y="380999"/>
                </a:lnTo>
                <a:lnTo>
                  <a:pt x="6975729" y="385037"/>
                </a:lnTo>
                <a:lnTo>
                  <a:pt x="6977096" y="383539"/>
                </a:lnTo>
                <a:lnTo>
                  <a:pt x="6978396" y="381967"/>
                </a:lnTo>
                <a:lnTo>
                  <a:pt x="6978396" y="380999"/>
                </a:lnTo>
                <a:close/>
              </a:path>
              <a:path w="9144000" h="709929">
                <a:moveTo>
                  <a:pt x="1230947" y="375919"/>
                </a:moveTo>
                <a:lnTo>
                  <a:pt x="1180592" y="375919"/>
                </a:lnTo>
                <a:lnTo>
                  <a:pt x="1180585" y="378471"/>
                </a:lnTo>
                <a:lnTo>
                  <a:pt x="1177939" y="383372"/>
                </a:lnTo>
                <a:lnTo>
                  <a:pt x="1177848" y="384809"/>
                </a:lnTo>
                <a:lnTo>
                  <a:pt x="1232168" y="384809"/>
                </a:lnTo>
                <a:lnTo>
                  <a:pt x="1231404" y="378459"/>
                </a:lnTo>
                <a:lnTo>
                  <a:pt x="1230947" y="375919"/>
                </a:lnTo>
                <a:close/>
              </a:path>
              <a:path w="9144000" h="709929">
                <a:moveTo>
                  <a:pt x="2408301" y="383539"/>
                </a:moveTo>
                <a:lnTo>
                  <a:pt x="2406904" y="384809"/>
                </a:lnTo>
                <a:lnTo>
                  <a:pt x="2408301" y="384809"/>
                </a:lnTo>
                <a:lnTo>
                  <a:pt x="2408301" y="383539"/>
                </a:lnTo>
                <a:close/>
              </a:path>
              <a:path w="9144000" h="709929">
                <a:moveTo>
                  <a:pt x="3793914" y="356869"/>
                </a:moveTo>
                <a:lnTo>
                  <a:pt x="3752723" y="356869"/>
                </a:lnTo>
                <a:lnTo>
                  <a:pt x="3752915" y="362426"/>
                </a:lnTo>
                <a:lnTo>
                  <a:pt x="3753532" y="370839"/>
                </a:lnTo>
                <a:lnTo>
                  <a:pt x="3755390" y="384809"/>
                </a:lnTo>
                <a:lnTo>
                  <a:pt x="3836158" y="384809"/>
                </a:lnTo>
                <a:lnTo>
                  <a:pt x="3835771" y="380999"/>
                </a:lnTo>
                <a:lnTo>
                  <a:pt x="3796665" y="380999"/>
                </a:lnTo>
                <a:lnTo>
                  <a:pt x="3795274" y="378471"/>
                </a:lnTo>
                <a:lnTo>
                  <a:pt x="3795267" y="377189"/>
                </a:lnTo>
                <a:lnTo>
                  <a:pt x="3793871" y="374649"/>
                </a:lnTo>
                <a:lnTo>
                  <a:pt x="3793871" y="373379"/>
                </a:lnTo>
                <a:lnTo>
                  <a:pt x="3792474" y="373379"/>
                </a:lnTo>
                <a:lnTo>
                  <a:pt x="3792594" y="370839"/>
                </a:lnTo>
                <a:lnTo>
                  <a:pt x="3793914" y="356869"/>
                </a:lnTo>
                <a:close/>
              </a:path>
              <a:path w="9144000" h="709929">
                <a:moveTo>
                  <a:pt x="4039742" y="383539"/>
                </a:moveTo>
                <a:lnTo>
                  <a:pt x="4038346" y="383539"/>
                </a:lnTo>
                <a:lnTo>
                  <a:pt x="4039742" y="384809"/>
                </a:lnTo>
                <a:lnTo>
                  <a:pt x="4039742" y="383539"/>
                </a:lnTo>
                <a:close/>
              </a:path>
              <a:path w="9144000" h="709929">
                <a:moveTo>
                  <a:pt x="4104093" y="359409"/>
                </a:moveTo>
                <a:lnTo>
                  <a:pt x="4097401" y="359409"/>
                </a:lnTo>
                <a:lnTo>
                  <a:pt x="4098798" y="364489"/>
                </a:lnTo>
                <a:lnTo>
                  <a:pt x="4100067" y="367029"/>
                </a:lnTo>
                <a:lnTo>
                  <a:pt x="4102862" y="370839"/>
                </a:lnTo>
                <a:lnTo>
                  <a:pt x="4102862" y="372109"/>
                </a:lnTo>
                <a:lnTo>
                  <a:pt x="4104259" y="372109"/>
                </a:lnTo>
                <a:lnTo>
                  <a:pt x="4104259" y="373379"/>
                </a:lnTo>
                <a:lnTo>
                  <a:pt x="4100067" y="380999"/>
                </a:lnTo>
                <a:lnTo>
                  <a:pt x="4097401" y="384809"/>
                </a:lnTo>
                <a:lnTo>
                  <a:pt x="4105655" y="384809"/>
                </a:lnTo>
                <a:lnTo>
                  <a:pt x="4106926" y="380999"/>
                </a:lnTo>
                <a:lnTo>
                  <a:pt x="4114565" y="380999"/>
                </a:lnTo>
                <a:lnTo>
                  <a:pt x="4104093" y="359409"/>
                </a:lnTo>
                <a:close/>
              </a:path>
              <a:path w="9144000" h="709929">
                <a:moveTo>
                  <a:pt x="4680966" y="335279"/>
                </a:moveTo>
                <a:lnTo>
                  <a:pt x="4675505" y="342899"/>
                </a:lnTo>
                <a:lnTo>
                  <a:pt x="4665853" y="353059"/>
                </a:lnTo>
                <a:lnTo>
                  <a:pt x="4662562" y="358139"/>
                </a:lnTo>
                <a:lnTo>
                  <a:pt x="4658868" y="361949"/>
                </a:lnTo>
                <a:lnTo>
                  <a:pt x="4654887" y="368299"/>
                </a:lnTo>
                <a:lnTo>
                  <a:pt x="4650740" y="374649"/>
                </a:lnTo>
                <a:lnTo>
                  <a:pt x="4648073" y="377189"/>
                </a:lnTo>
                <a:lnTo>
                  <a:pt x="4646676" y="382269"/>
                </a:lnTo>
                <a:lnTo>
                  <a:pt x="4643882" y="384809"/>
                </a:lnTo>
                <a:lnTo>
                  <a:pt x="4658715" y="384809"/>
                </a:lnTo>
                <a:lnTo>
                  <a:pt x="4660392" y="380999"/>
                </a:lnTo>
                <a:lnTo>
                  <a:pt x="4663440" y="373379"/>
                </a:lnTo>
                <a:lnTo>
                  <a:pt x="4669690" y="359409"/>
                </a:lnTo>
                <a:lnTo>
                  <a:pt x="4671538" y="355418"/>
                </a:lnTo>
                <a:lnTo>
                  <a:pt x="4678299" y="342899"/>
                </a:lnTo>
                <a:lnTo>
                  <a:pt x="4680966" y="335279"/>
                </a:lnTo>
                <a:close/>
              </a:path>
              <a:path w="9144000" h="709929">
                <a:moveTo>
                  <a:pt x="8171815" y="376555"/>
                </a:moveTo>
                <a:lnTo>
                  <a:pt x="8171855" y="381111"/>
                </a:lnTo>
                <a:lnTo>
                  <a:pt x="8173211" y="384809"/>
                </a:lnTo>
                <a:lnTo>
                  <a:pt x="8171815" y="376555"/>
                </a:lnTo>
                <a:close/>
              </a:path>
              <a:path w="9144000" h="709929">
                <a:moveTo>
                  <a:pt x="8384473" y="366677"/>
                </a:moveTo>
                <a:lnTo>
                  <a:pt x="8384797" y="368299"/>
                </a:lnTo>
                <a:lnTo>
                  <a:pt x="8385958" y="375284"/>
                </a:lnTo>
                <a:lnTo>
                  <a:pt x="8386067" y="378471"/>
                </a:lnTo>
                <a:lnTo>
                  <a:pt x="8387233" y="381967"/>
                </a:lnTo>
                <a:lnTo>
                  <a:pt x="8387333" y="384809"/>
                </a:lnTo>
                <a:lnTo>
                  <a:pt x="8390128" y="378459"/>
                </a:lnTo>
                <a:lnTo>
                  <a:pt x="8388823" y="377274"/>
                </a:lnTo>
                <a:lnTo>
                  <a:pt x="8388731" y="375919"/>
                </a:lnTo>
                <a:lnTo>
                  <a:pt x="8386064" y="369569"/>
                </a:lnTo>
                <a:lnTo>
                  <a:pt x="8384473" y="366677"/>
                </a:lnTo>
                <a:close/>
              </a:path>
              <a:path w="9144000" h="709929">
                <a:moveTo>
                  <a:pt x="197345" y="290829"/>
                </a:moveTo>
                <a:lnTo>
                  <a:pt x="200088" y="297179"/>
                </a:lnTo>
                <a:lnTo>
                  <a:pt x="206959" y="309879"/>
                </a:lnTo>
                <a:lnTo>
                  <a:pt x="212445" y="383539"/>
                </a:lnTo>
                <a:lnTo>
                  <a:pt x="227819" y="383539"/>
                </a:lnTo>
                <a:lnTo>
                  <a:pt x="225043" y="370839"/>
                </a:lnTo>
                <a:lnTo>
                  <a:pt x="218303" y="339064"/>
                </a:lnTo>
                <a:lnTo>
                  <a:pt x="215201" y="326389"/>
                </a:lnTo>
                <a:lnTo>
                  <a:pt x="223805" y="326389"/>
                </a:lnTo>
                <a:lnTo>
                  <a:pt x="219316" y="320039"/>
                </a:lnTo>
                <a:lnTo>
                  <a:pt x="216573" y="317499"/>
                </a:lnTo>
                <a:lnTo>
                  <a:pt x="215201" y="313689"/>
                </a:lnTo>
                <a:lnTo>
                  <a:pt x="212445" y="311149"/>
                </a:lnTo>
                <a:lnTo>
                  <a:pt x="210845" y="302259"/>
                </a:lnTo>
                <a:lnTo>
                  <a:pt x="206959" y="302259"/>
                </a:lnTo>
                <a:lnTo>
                  <a:pt x="201460" y="294639"/>
                </a:lnTo>
                <a:lnTo>
                  <a:pt x="197345" y="290829"/>
                </a:lnTo>
                <a:close/>
              </a:path>
              <a:path w="9144000" h="709929">
                <a:moveTo>
                  <a:pt x="1757299" y="382269"/>
                </a:moveTo>
                <a:lnTo>
                  <a:pt x="1756029" y="383539"/>
                </a:lnTo>
                <a:lnTo>
                  <a:pt x="1758695" y="383539"/>
                </a:lnTo>
                <a:lnTo>
                  <a:pt x="1757299" y="382269"/>
                </a:lnTo>
                <a:close/>
              </a:path>
              <a:path w="9144000" h="709929">
                <a:moveTo>
                  <a:pt x="2092452" y="232409"/>
                </a:moveTo>
                <a:lnTo>
                  <a:pt x="2093309" y="241299"/>
                </a:lnTo>
                <a:lnTo>
                  <a:pt x="2094166" y="251459"/>
                </a:lnTo>
                <a:lnTo>
                  <a:pt x="2095119" y="266699"/>
                </a:lnTo>
                <a:lnTo>
                  <a:pt x="2095929" y="274144"/>
                </a:lnTo>
                <a:lnTo>
                  <a:pt x="2097133" y="295331"/>
                </a:lnTo>
                <a:lnTo>
                  <a:pt x="2098720" y="317499"/>
                </a:lnTo>
                <a:lnTo>
                  <a:pt x="2099073" y="328295"/>
                </a:lnTo>
                <a:lnTo>
                  <a:pt x="2099187" y="334496"/>
                </a:lnTo>
                <a:lnTo>
                  <a:pt x="2099310" y="383539"/>
                </a:lnTo>
                <a:lnTo>
                  <a:pt x="2116074" y="383539"/>
                </a:lnTo>
                <a:lnTo>
                  <a:pt x="2117090" y="378459"/>
                </a:lnTo>
                <a:lnTo>
                  <a:pt x="2141618" y="378459"/>
                </a:lnTo>
                <a:lnTo>
                  <a:pt x="2139061" y="369569"/>
                </a:lnTo>
                <a:lnTo>
                  <a:pt x="2115820" y="369569"/>
                </a:lnTo>
                <a:lnTo>
                  <a:pt x="2115820" y="365759"/>
                </a:lnTo>
                <a:lnTo>
                  <a:pt x="2114516" y="362203"/>
                </a:lnTo>
                <a:lnTo>
                  <a:pt x="2114423" y="356869"/>
                </a:lnTo>
                <a:lnTo>
                  <a:pt x="2111901" y="337732"/>
                </a:lnTo>
                <a:lnTo>
                  <a:pt x="2109314" y="317153"/>
                </a:lnTo>
                <a:lnTo>
                  <a:pt x="2104298" y="285749"/>
                </a:lnTo>
                <a:lnTo>
                  <a:pt x="2102510" y="274319"/>
                </a:lnTo>
                <a:lnTo>
                  <a:pt x="2097059" y="251459"/>
                </a:lnTo>
                <a:lnTo>
                  <a:pt x="2094484" y="241299"/>
                </a:lnTo>
                <a:lnTo>
                  <a:pt x="2092956" y="234949"/>
                </a:lnTo>
                <a:lnTo>
                  <a:pt x="2092452" y="232409"/>
                </a:lnTo>
                <a:close/>
              </a:path>
              <a:path w="9144000" h="709929">
                <a:moveTo>
                  <a:pt x="2263187" y="368299"/>
                </a:moveTo>
                <a:lnTo>
                  <a:pt x="2217420" y="368299"/>
                </a:lnTo>
                <a:lnTo>
                  <a:pt x="2217420" y="373379"/>
                </a:lnTo>
                <a:lnTo>
                  <a:pt x="2216023" y="377189"/>
                </a:lnTo>
                <a:lnTo>
                  <a:pt x="2216023" y="383539"/>
                </a:lnTo>
                <a:lnTo>
                  <a:pt x="2267664" y="383539"/>
                </a:lnTo>
                <a:lnTo>
                  <a:pt x="2263187" y="368299"/>
                </a:lnTo>
                <a:close/>
              </a:path>
              <a:path w="9144000" h="709929">
                <a:moveTo>
                  <a:pt x="3742232" y="382269"/>
                </a:moveTo>
                <a:lnTo>
                  <a:pt x="3732022" y="382269"/>
                </a:lnTo>
                <a:lnTo>
                  <a:pt x="3733419" y="383539"/>
                </a:lnTo>
                <a:lnTo>
                  <a:pt x="3741953" y="383539"/>
                </a:lnTo>
                <a:lnTo>
                  <a:pt x="3742232" y="382269"/>
                </a:lnTo>
                <a:close/>
              </a:path>
              <a:path w="9144000" h="709929">
                <a:moveTo>
                  <a:pt x="3968241" y="347979"/>
                </a:moveTo>
                <a:lnTo>
                  <a:pt x="3966845" y="350519"/>
                </a:lnTo>
                <a:lnTo>
                  <a:pt x="3964178" y="354329"/>
                </a:lnTo>
                <a:lnTo>
                  <a:pt x="3959987" y="361949"/>
                </a:lnTo>
                <a:lnTo>
                  <a:pt x="3954446" y="370952"/>
                </a:lnTo>
                <a:lnTo>
                  <a:pt x="3951859" y="374649"/>
                </a:lnTo>
                <a:lnTo>
                  <a:pt x="3949065" y="383539"/>
                </a:lnTo>
                <a:lnTo>
                  <a:pt x="3956854" y="383539"/>
                </a:lnTo>
                <a:lnTo>
                  <a:pt x="3959987" y="370839"/>
                </a:lnTo>
                <a:lnTo>
                  <a:pt x="3962780" y="361949"/>
                </a:lnTo>
                <a:lnTo>
                  <a:pt x="3965575" y="354329"/>
                </a:lnTo>
                <a:lnTo>
                  <a:pt x="3968241" y="349249"/>
                </a:lnTo>
                <a:lnTo>
                  <a:pt x="3968241" y="347979"/>
                </a:lnTo>
                <a:close/>
              </a:path>
              <a:path w="9144000" h="709929">
                <a:moveTo>
                  <a:pt x="4899406" y="309879"/>
                </a:moveTo>
                <a:lnTo>
                  <a:pt x="4896612" y="317499"/>
                </a:lnTo>
                <a:lnTo>
                  <a:pt x="4892421" y="337819"/>
                </a:lnTo>
                <a:lnTo>
                  <a:pt x="4889754" y="346709"/>
                </a:lnTo>
                <a:lnTo>
                  <a:pt x="4888385" y="355418"/>
                </a:lnTo>
                <a:lnTo>
                  <a:pt x="4886816" y="363219"/>
                </a:lnTo>
                <a:lnTo>
                  <a:pt x="4885451" y="369569"/>
                </a:lnTo>
                <a:lnTo>
                  <a:pt x="4883187" y="377274"/>
                </a:lnTo>
                <a:lnTo>
                  <a:pt x="4881499" y="383539"/>
                </a:lnTo>
                <a:lnTo>
                  <a:pt x="4983475" y="383539"/>
                </a:lnTo>
                <a:lnTo>
                  <a:pt x="4983969" y="380999"/>
                </a:lnTo>
                <a:lnTo>
                  <a:pt x="4896612" y="380999"/>
                </a:lnTo>
                <a:lnTo>
                  <a:pt x="4897918" y="372687"/>
                </a:lnTo>
                <a:lnTo>
                  <a:pt x="4898009" y="339089"/>
                </a:lnTo>
                <a:lnTo>
                  <a:pt x="4899406" y="339089"/>
                </a:lnTo>
                <a:lnTo>
                  <a:pt x="4899406" y="309879"/>
                </a:lnTo>
                <a:close/>
              </a:path>
              <a:path w="9144000" h="709929">
                <a:moveTo>
                  <a:pt x="5224780" y="336549"/>
                </a:moveTo>
                <a:lnTo>
                  <a:pt x="5225323" y="339089"/>
                </a:lnTo>
                <a:lnTo>
                  <a:pt x="5227034" y="345439"/>
                </a:lnTo>
                <a:lnTo>
                  <a:pt x="5230545" y="355962"/>
                </a:lnTo>
                <a:lnTo>
                  <a:pt x="5234432" y="368299"/>
                </a:lnTo>
                <a:lnTo>
                  <a:pt x="5233035" y="372109"/>
                </a:lnTo>
                <a:lnTo>
                  <a:pt x="5230241" y="383539"/>
                </a:lnTo>
                <a:lnTo>
                  <a:pt x="5279771" y="383539"/>
                </a:lnTo>
                <a:lnTo>
                  <a:pt x="5284981" y="368299"/>
                </a:lnTo>
                <a:lnTo>
                  <a:pt x="5287222" y="359409"/>
                </a:lnTo>
                <a:lnTo>
                  <a:pt x="5235829" y="359409"/>
                </a:lnTo>
                <a:lnTo>
                  <a:pt x="5231209" y="350519"/>
                </a:lnTo>
                <a:lnTo>
                  <a:pt x="5224780" y="336549"/>
                </a:lnTo>
                <a:close/>
              </a:path>
              <a:path w="9144000" h="709929">
                <a:moveTo>
                  <a:pt x="5309997" y="346709"/>
                </a:moveTo>
                <a:lnTo>
                  <a:pt x="5305806" y="350519"/>
                </a:lnTo>
                <a:lnTo>
                  <a:pt x="5297551" y="358139"/>
                </a:lnTo>
                <a:lnTo>
                  <a:pt x="5293487" y="363219"/>
                </a:lnTo>
                <a:lnTo>
                  <a:pt x="5289296" y="368299"/>
                </a:lnTo>
                <a:lnTo>
                  <a:pt x="5285232" y="374649"/>
                </a:lnTo>
                <a:lnTo>
                  <a:pt x="5282438" y="380999"/>
                </a:lnTo>
                <a:lnTo>
                  <a:pt x="5279771" y="383539"/>
                </a:lnTo>
                <a:lnTo>
                  <a:pt x="5293952" y="383539"/>
                </a:lnTo>
                <a:lnTo>
                  <a:pt x="5294884" y="378459"/>
                </a:lnTo>
                <a:lnTo>
                  <a:pt x="5297551" y="372109"/>
                </a:lnTo>
                <a:lnTo>
                  <a:pt x="5300345" y="367029"/>
                </a:lnTo>
                <a:lnTo>
                  <a:pt x="5301742" y="361949"/>
                </a:lnTo>
                <a:lnTo>
                  <a:pt x="5307203" y="351789"/>
                </a:lnTo>
                <a:lnTo>
                  <a:pt x="5309997" y="346709"/>
                </a:lnTo>
                <a:close/>
              </a:path>
              <a:path w="9144000" h="709929">
                <a:moveTo>
                  <a:pt x="8328499" y="306069"/>
                </a:moveTo>
                <a:lnTo>
                  <a:pt x="8328279" y="306069"/>
                </a:lnTo>
                <a:lnTo>
                  <a:pt x="8327522" y="311149"/>
                </a:lnTo>
                <a:lnTo>
                  <a:pt x="8326424" y="325233"/>
                </a:lnTo>
                <a:lnTo>
                  <a:pt x="8325611" y="331469"/>
                </a:lnTo>
                <a:lnTo>
                  <a:pt x="8325566" y="332828"/>
                </a:lnTo>
                <a:lnTo>
                  <a:pt x="8324325" y="335279"/>
                </a:lnTo>
                <a:lnTo>
                  <a:pt x="8324215" y="346709"/>
                </a:lnTo>
                <a:lnTo>
                  <a:pt x="8322818" y="351789"/>
                </a:lnTo>
                <a:lnTo>
                  <a:pt x="8321421" y="353059"/>
                </a:lnTo>
                <a:lnTo>
                  <a:pt x="8321421" y="355599"/>
                </a:lnTo>
                <a:lnTo>
                  <a:pt x="8320151" y="358139"/>
                </a:lnTo>
                <a:lnTo>
                  <a:pt x="8313286" y="378471"/>
                </a:lnTo>
                <a:lnTo>
                  <a:pt x="8310499" y="383539"/>
                </a:lnTo>
                <a:lnTo>
                  <a:pt x="8359880" y="383539"/>
                </a:lnTo>
                <a:lnTo>
                  <a:pt x="8359583" y="378459"/>
                </a:lnTo>
                <a:lnTo>
                  <a:pt x="8359465" y="376752"/>
                </a:lnTo>
                <a:lnTo>
                  <a:pt x="8359258" y="374649"/>
                </a:lnTo>
                <a:lnTo>
                  <a:pt x="8336533" y="374649"/>
                </a:lnTo>
                <a:lnTo>
                  <a:pt x="8331073" y="331469"/>
                </a:lnTo>
                <a:lnTo>
                  <a:pt x="8333348" y="325119"/>
                </a:lnTo>
                <a:lnTo>
                  <a:pt x="8329676" y="325119"/>
                </a:lnTo>
                <a:lnTo>
                  <a:pt x="8328499" y="306069"/>
                </a:lnTo>
                <a:close/>
              </a:path>
              <a:path w="9144000" h="709929">
                <a:moveTo>
                  <a:pt x="8480806" y="340359"/>
                </a:moveTo>
                <a:lnTo>
                  <a:pt x="8479409" y="342899"/>
                </a:lnTo>
                <a:lnTo>
                  <a:pt x="8479409" y="344169"/>
                </a:lnTo>
                <a:lnTo>
                  <a:pt x="8465693" y="383539"/>
                </a:lnTo>
                <a:lnTo>
                  <a:pt x="8487630" y="383539"/>
                </a:lnTo>
                <a:lnTo>
                  <a:pt x="8488377" y="377274"/>
                </a:lnTo>
                <a:lnTo>
                  <a:pt x="8488284" y="375919"/>
                </a:lnTo>
                <a:lnTo>
                  <a:pt x="8487334" y="370839"/>
                </a:lnTo>
                <a:lnTo>
                  <a:pt x="8486125" y="365180"/>
                </a:lnTo>
                <a:lnTo>
                  <a:pt x="8483446" y="354173"/>
                </a:lnTo>
                <a:lnTo>
                  <a:pt x="8482203" y="346709"/>
                </a:lnTo>
                <a:lnTo>
                  <a:pt x="8480806" y="344169"/>
                </a:lnTo>
                <a:lnTo>
                  <a:pt x="8480806" y="340359"/>
                </a:lnTo>
                <a:close/>
              </a:path>
              <a:path w="9144000" h="709929">
                <a:moveTo>
                  <a:pt x="2370965" y="381076"/>
                </a:moveTo>
                <a:lnTo>
                  <a:pt x="2367026" y="382269"/>
                </a:lnTo>
                <a:lnTo>
                  <a:pt x="2365445" y="383372"/>
                </a:lnTo>
                <a:lnTo>
                  <a:pt x="2368423" y="382269"/>
                </a:lnTo>
                <a:lnTo>
                  <a:pt x="2370972" y="381111"/>
                </a:lnTo>
                <a:close/>
              </a:path>
              <a:path w="9144000" h="709929">
                <a:moveTo>
                  <a:pt x="5135499" y="382269"/>
                </a:moveTo>
                <a:lnTo>
                  <a:pt x="5135359" y="382549"/>
                </a:lnTo>
                <a:lnTo>
                  <a:pt x="5135499" y="383110"/>
                </a:lnTo>
                <a:lnTo>
                  <a:pt x="5135499" y="382269"/>
                </a:lnTo>
                <a:close/>
              </a:path>
              <a:path w="9144000" h="709929">
                <a:moveTo>
                  <a:pt x="1760093" y="378459"/>
                </a:moveTo>
                <a:lnTo>
                  <a:pt x="1759534" y="378459"/>
                </a:lnTo>
                <a:lnTo>
                  <a:pt x="1762887" y="382269"/>
                </a:lnTo>
                <a:lnTo>
                  <a:pt x="1760093" y="378459"/>
                </a:lnTo>
                <a:close/>
              </a:path>
              <a:path w="9144000" h="709929">
                <a:moveTo>
                  <a:pt x="3553514" y="368299"/>
                </a:moveTo>
                <a:lnTo>
                  <a:pt x="3530219" y="368299"/>
                </a:lnTo>
                <a:lnTo>
                  <a:pt x="3530094" y="370952"/>
                </a:lnTo>
                <a:lnTo>
                  <a:pt x="3528822" y="372109"/>
                </a:lnTo>
                <a:lnTo>
                  <a:pt x="3545332" y="372109"/>
                </a:lnTo>
                <a:lnTo>
                  <a:pt x="3545332" y="374649"/>
                </a:lnTo>
                <a:lnTo>
                  <a:pt x="3543935" y="378459"/>
                </a:lnTo>
                <a:lnTo>
                  <a:pt x="3543935" y="382269"/>
                </a:lnTo>
                <a:lnTo>
                  <a:pt x="3554462" y="382269"/>
                </a:lnTo>
                <a:lnTo>
                  <a:pt x="3554011" y="374649"/>
                </a:lnTo>
                <a:lnTo>
                  <a:pt x="3553514" y="368299"/>
                </a:lnTo>
                <a:close/>
              </a:path>
              <a:path w="9144000" h="709929">
                <a:moveTo>
                  <a:pt x="4124416" y="204469"/>
                </a:moveTo>
                <a:lnTo>
                  <a:pt x="4119372" y="204469"/>
                </a:lnTo>
                <a:lnTo>
                  <a:pt x="4117172" y="210038"/>
                </a:lnTo>
                <a:lnTo>
                  <a:pt x="4117101" y="210819"/>
                </a:lnTo>
                <a:lnTo>
                  <a:pt x="4119518" y="231139"/>
                </a:lnTo>
                <a:lnTo>
                  <a:pt x="4120399" y="238759"/>
                </a:lnTo>
                <a:lnTo>
                  <a:pt x="4127627" y="321309"/>
                </a:lnTo>
                <a:lnTo>
                  <a:pt x="4127717" y="329383"/>
                </a:lnTo>
                <a:lnTo>
                  <a:pt x="4128740" y="334496"/>
                </a:lnTo>
                <a:lnTo>
                  <a:pt x="4128776" y="343201"/>
                </a:lnTo>
                <a:lnTo>
                  <a:pt x="4122785" y="358139"/>
                </a:lnTo>
                <a:lnTo>
                  <a:pt x="4119699" y="367029"/>
                </a:lnTo>
                <a:lnTo>
                  <a:pt x="4116578" y="374649"/>
                </a:lnTo>
                <a:lnTo>
                  <a:pt x="4115180" y="375919"/>
                </a:lnTo>
                <a:lnTo>
                  <a:pt x="4115180" y="382269"/>
                </a:lnTo>
                <a:lnTo>
                  <a:pt x="4217130" y="382269"/>
                </a:lnTo>
                <a:lnTo>
                  <a:pt x="4216781" y="380999"/>
                </a:lnTo>
                <a:lnTo>
                  <a:pt x="4218171" y="378471"/>
                </a:lnTo>
                <a:lnTo>
                  <a:pt x="4218178" y="377189"/>
                </a:lnTo>
                <a:lnTo>
                  <a:pt x="4234372" y="377189"/>
                </a:lnTo>
                <a:lnTo>
                  <a:pt x="4234681" y="374649"/>
                </a:lnTo>
                <a:lnTo>
                  <a:pt x="4212717" y="374649"/>
                </a:lnTo>
                <a:lnTo>
                  <a:pt x="4211320" y="369569"/>
                </a:lnTo>
                <a:lnTo>
                  <a:pt x="4211320" y="365759"/>
                </a:lnTo>
                <a:lnTo>
                  <a:pt x="4210016" y="362203"/>
                </a:lnTo>
                <a:lnTo>
                  <a:pt x="4209923" y="358139"/>
                </a:lnTo>
                <a:lnTo>
                  <a:pt x="4208653" y="356869"/>
                </a:lnTo>
                <a:lnTo>
                  <a:pt x="4208780" y="355418"/>
                </a:lnTo>
                <a:lnTo>
                  <a:pt x="4210431" y="353059"/>
                </a:lnTo>
                <a:lnTo>
                  <a:pt x="4207256" y="353059"/>
                </a:lnTo>
                <a:lnTo>
                  <a:pt x="4204927" y="346709"/>
                </a:lnTo>
                <a:lnTo>
                  <a:pt x="4171569" y="346709"/>
                </a:lnTo>
                <a:lnTo>
                  <a:pt x="4170172" y="339089"/>
                </a:lnTo>
                <a:lnTo>
                  <a:pt x="4170064" y="332251"/>
                </a:lnTo>
                <a:lnTo>
                  <a:pt x="4168933" y="327111"/>
                </a:lnTo>
                <a:lnTo>
                  <a:pt x="4168835" y="326142"/>
                </a:lnTo>
                <a:lnTo>
                  <a:pt x="4171569" y="314959"/>
                </a:lnTo>
                <a:lnTo>
                  <a:pt x="4174236" y="309879"/>
                </a:lnTo>
                <a:lnTo>
                  <a:pt x="4178855" y="309879"/>
                </a:lnTo>
                <a:lnTo>
                  <a:pt x="4177341" y="306069"/>
                </a:lnTo>
                <a:lnTo>
                  <a:pt x="4146804" y="306069"/>
                </a:lnTo>
                <a:lnTo>
                  <a:pt x="4143150" y="285749"/>
                </a:lnTo>
                <a:lnTo>
                  <a:pt x="4141803" y="278129"/>
                </a:lnTo>
                <a:lnTo>
                  <a:pt x="4139852" y="268731"/>
                </a:lnTo>
                <a:lnTo>
                  <a:pt x="4137848" y="257809"/>
                </a:lnTo>
                <a:lnTo>
                  <a:pt x="4135643" y="246379"/>
                </a:lnTo>
                <a:lnTo>
                  <a:pt x="4133177" y="236219"/>
                </a:lnTo>
                <a:lnTo>
                  <a:pt x="4130294" y="226059"/>
                </a:lnTo>
                <a:lnTo>
                  <a:pt x="4128233" y="217104"/>
                </a:lnTo>
                <a:lnTo>
                  <a:pt x="4126055" y="209549"/>
                </a:lnTo>
                <a:lnTo>
                  <a:pt x="4124416" y="204469"/>
                </a:lnTo>
                <a:close/>
              </a:path>
              <a:path w="9144000" h="709929">
                <a:moveTo>
                  <a:pt x="4253865" y="327659"/>
                </a:moveTo>
                <a:lnTo>
                  <a:pt x="4255262" y="331469"/>
                </a:lnTo>
                <a:lnTo>
                  <a:pt x="4251382" y="344169"/>
                </a:lnTo>
                <a:lnTo>
                  <a:pt x="4247648" y="355962"/>
                </a:lnTo>
                <a:lnTo>
                  <a:pt x="4240149" y="382269"/>
                </a:lnTo>
                <a:lnTo>
                  <a:pt x="4325698" y="382269"/>
                </a:lnTo>
                <a:lnTo>
                  <a:pt x="4326351" y="377274"/>
                </a:lnTo>
                <a:lnTo>
                  <a:pt x="4326594" y="375919"/>
                </a:lnTo>
                <a:lnTo>
                  <a:pt x="4289679" y="375919"/>
                </a:lnTo>
                <a:lnTo>
                  <a:pt x="4290858" y="371305"/>
                </a:lnTo>
                <a:lnTo>
                  <a:pt x="4290949" y="368299"/>
                </a:lnTo>
                <a:lnTo>
                  <a:pt x="4292346" y="364489"/>
                </a:lnTo>
                <a:lnTo>
                  <a:pt x="4296265" y="349249"/>
                </a:lnTo>
                <a:lnTo>
                  <a:pt x="4299407" y="337732"/>
                </a:lnTo>
                <a:lnTo>
                  <a:pt x="4301308" y="330199"/>
                </a:lnTo>
                <a:lnTo>
                  <a:pt x="4255262" y="330199"/>
                </a:lnTo>
                <a:lnTo>
                  <a:pt x="4253865" y="327659"/>
                </a:lnTo>
                <a:close/>
              </a:path>
              <a:path w="9144000" h="709929">
                <a:moveTo>
                  <a:pt x="5406063" y="380999"/>
                </a:moveTo>
                <a:lnTo>
                  <a:pt x="5375910" y="380999"/>
                </a:lnTo>
                <a:lnTo>
                  <a:pt x="5375910" y="382269"/>
                </a:lnTo>
                <a:lnTo>
                  <a:pt x="5406766" y="382269"/>
                </a:lnTo>
                <a:lnTo>
                  <a:pt x="5406063" y="380999"/>
                </a:lnTo>
                <a:close/>
              </a:path>
              <a:path w="9144000" h="709929">
                <a:moveTo>
                  <a:pt x="8423148" y="129539"/>
                </a:moveTo>
                <a:lnTo>
                  <a:pt x="8421379" y="147319"/>
                </a:lnTo>
                <a:lnTo>
                  <a:pt x="8420354" y="161289"/>
                </a:lnTo>
                <a:lnTo>
                  <a:pt x="8419524" y="168909"/>
                </a:lnTo>
                <a:lnTo>
                  <a:pt x="8418389" y="187959"/>
                </a:lnTo>
                <a:lnTo>
                  <a:pt x="8416825" y="208279"/>
                </a:lnTo>
                <a:lnTo>
                  <a:pt x="8416530" y="218221"/>
                </a:lnTo>
                <a:lnTo>
                  <a:pt x="8416433" y="222249"/>
                </a:lnTo>
                <a:lnTo>
                  <a:pt x="8416309" y="232409"/>
                </a:lnTo>
                <a:lnTo>
                  <a:pt x="8416182" y="248919"/>
                </a:lnTo>
                <a:lnTo>
                  <a:pt x="8415539" y="271779"/>
                </a:lnTo>
                <a:lnTo>
                  <a:pt x="8415444" y="279399"/>
                </a:lnTo>
                <a:lnTo>
                  <a:pt x="8415318" y="309879"/>
                </a:lnTo>
                <a:lnTo>
                  <a:pt x="8415438" y="323849"/>
                </a:lnTo>
                <a:lnTo>
                  <a:pt x="8415564" y="334009"/>
                </a:lnTo>
                <a:lnTo>
                  <a:pt x="8416169" y="359409"/>
                </a:lnTo>
                <a:lnTo>
                  <a:pt x="8416290" y="373379"/>
                </a:lnTo>
                <a:lnTo>
                  <a:pt x="8414893" y="375919"/>
                </a:lnTo>
                <a:lnTo>
                  <a:pt x="8412094" y="378471"/>
                </a:lnTo>
                <a:lnTo>
                  <a:pt x="8410702" y="382269"/>
                </a:lnTo>
                <a:lnTo>
                  <a:pt x="8445853" y="382269"/>
                </a:lnTo>
                <a:lnTo>
                  <a:pt x="8445223" y="374649"/>
                </a:lnTo>
                <a:lnTo>
                  <a:pt x="8445101" y="372687"/>
                </a:lnTo>
                <a:lnTo>
                  <a:pt x="8444900" y="364489"/>
                </a:lnTo>
                <a:lnTo>
                  <a:pt x="8443965" y="347180"/>
                </a:lnTo>
                <a:lnTo>
                  <a:pt x="8443722" y="336549"/>
                </a:lnTo>
                <a:lnTo>
                  <a:pt x="8446998" y="328929"/>
                </a:lnTo>
                <a:lnTo>
                  <a:pt x="8443722" y="328929"/>
                </a:lnTo>
                <a:lnTo>
                  <a:pt x="8443598" y="310334"/>
                </a:lnTo>
                <a:lnTo>
                  <a:pt x="8443485" y="304316"/>
                </a:lnTo>
                <a:lnTo>
                  <a:pt x="8442639" y="281939"/>
                </a:lnTo>
                <a:lnTo>
                  <a:pt x="8442519" y="278129"/>
                </a:lnTo>
                <a:lnTo>
                  <a:pt x="8442325" y="267969"/>
                </a:lnTo>
                <a:lnTo>
                  <a:pt x="8440404" y="224789"/>
                </a:lnTo>
                <a:lnTo>
                  <a:pt x="8440223" y="219709"/>
                </a:lnTo>
                <a:lnTo>
                  <a:pt x="8430006" y="219709"/>
                </a:lnTo>
                <a:lnTo>
                  <a:pt x="8426862" y="173989"/>
                </a:lnTo>
                <a:lnTo>
                  <a:pt x="8424808" y="147319"/>
                </a:lnTo>
                <a:lnTo>
                  <a:pt x="8423148" y="129539"/>
                </a:lnTo>
                <a:close/>
              </a:path>
              <a:path w="9144000" h="709929">
                <a:moveTo>
                  <a:pt x="2362048" y="312419"/>
                </a:moveTo>
                <a:lnTo>
                  <a:pt x="2351913" y="312419"/>
                </a:lnTo>
                <a:lnTo>
                  <a:pt x="2355036" y="321309"/>
                </a:lnTo>
                <a:lnTo>
                  <a:pt x="2361235" y="341629"/>
                </a:lnTo>
                <a:lnTo>
                  <a:pt x="2366162" y="359409"/>
                </a:lnTo>
                <a:lnTo>
                  <a:pt x="2367740" y="367029"/>
                </a:lnTo>
                <a:lnTo>
                  <a:pt x="2369341" y="373379"/>
                </a:lnTo>
                <a:lnTo>
                  <a:pt x="2370965" y="381076"/>
                </a:lnTo>
                <a:lnTo>
                  <a:pt x="2371216" y="380999"/>
                </a:lnTo>
                <a:lnTo>
                  <a:pt x="2407591" y="380999"/>
                </a:lnTo>
                <a:lnTo>
                  <a:pt x="2412865" y="351789"/>
                </a:lnTo>
                <a:lnTo>
                  <a:pt x="2379472" y="351789"/>
                </a:lnTo>
                <a:lnTo>
                  <a:pt x="2379472" y="350519"/>
                </a:lnTo>
                <a:lnTo>
                  <a:pt x="2378075" y="349249"/>
                </a:lnTo>
                <a:lnTo>
                  <a:pt x="2373723" y="337732"/>
                </a:lnTo>
                <a:lnTo>
                  <a:pt x="2369169" y="326389"/>
                </a:lnTo>
                <a:lnTo>
                  <a:pt x="2363803" y="315975"/>
                </a:lnTo>
                <a:lnTo>
                  <a:pt x="2362048" y="312419"/>
                </a:lnTo>
                <a:close/>
              </a:path>
              <a:path w="9144000" h="709929">
                <a:moveTo>
                  <a:pt x="3780154" y="199389"/>
                </a:moveTo>
                <a:lnTo>
                  <a:pt x="3793045" y="269239"/>
                </a:lnTo>
                <a:lnTo>
                  <a:pt x="3803523" y="317499"/>
                </a:lnTo>
                <a:lnTo>
                  <a:pt x="3804920" y="326389"/>
                </a:lnTo>
                <a:lnTo>
                  <a:pt x="3807587" y="334009"/>
                </a:lnTo>
                <a:lnTo>
                  <a:pt x="3808784" y="341629"/>
                </a:lnTo>
                <a:lnTo>
                  <a:pt x="3808879" y="343201"/>
                </a:lnTo>
                <a:lnTo>
                  <a:pt x="3802824" y="360679"/>
                </a:lnTo>
                <a:lnTo>
                  <a:pt x="3796665" y="380999"/>
                </a:lnTo>
                <a:lnTo>
                  <a:pt x="3835771" y="380999"/>
                </a:lnTo>
                <a:lnTo>
                  <a:pt x="3835126" y="374649"/>
                </a:lnTo>
                <a:lnTo>
                  <a:pt x="3833336" y="361949"/>
                </a:lnTo>
                <a:lnTo>
                  <a:pt x="3831022" y="351789"/>
                </a:lnTo>
                <a:lnTo>
                  <a:pt x="3828213" y="340571"/>
                </a:lnTo>
                <a:lnTo>
                  <a:pt x="3828117" y="337732"/>
                </a:lnTo>
                <a:lnTo>
                  <a:pt x="3826999" y="335497"/>
                </a:lnTo>
                <a:lnTo>
                  <a:pt x="3826891" y="327659"/>
                </a:lnTo>
                <a:lnTo>
                  <a:pt x="3828161" y="325119"/>
                </a:lnTo>
                <a:lnTo>
                  <a:pt x="3855015" y="325119"/>
                </a:lnTo>
                <a:lnTo>
                  <a:pt x="3852403" y="312419"/>
                </a:lnTo>
                <a:lnTo>
                  <a:pt x="3818636" y="312419"/>
                </a:lnTo>
                <a:lnTo>
                  <a:pt x="3814425" y="299538"/>
                </a:lnTo>
                <a:lnTo>
                  <a:pt x="3810507" y="288289"/>
                </a:lnTo>
                <a:lnTo>
                  <a:pt x="3803523" y="266699"/>
                </a:lnTo>
                <a:lnTo>
                  <a:pt x="3800203" y="256539"/>
                </a:lnTo>
                <a:lnTo>
                  <a:pt x="3793611" y="238759"/>
                </a:lnTo>
                <a:lnTo>
                  <a:pt x="3786048" y="215899"/>
                </a:lnTo>
                <a:lnTo>
                  <a:pt x="3783044" y="207009"/>
                </a:lnTo>
                <a:lnTo>
                  <a:pt x="3780154" y="199389"/>
                </a:lnTo>
                <a:close/>
              </a:path>
              <a:path w="9144000" h="709929">
                <a:moveTo>
                  <a:pt x="4899406" y="339089"/>
                </a:moveTo>
                <a:lnTo>
                  <a:pt x="4898009" y="339089"/>
                </a:lnTo>
                <a:lnTo>
                  <a:pt x="4898075" y="343201"/>
                </a:lnTo>
                <a:lnTo>
                  <a:pt x="4899406" y="349249"/>
                </a:lnTo>
                <a:lnTo>
                  <a:pt x="4902073" y="359409"/>
                </a:lnTo>
                <a:lnTo>
                  <a:pt x="4902073" y="367029"/>
                </a:lnTo>
                <a:lnTo>
                  <a:pt x="4899406" y="373379"/>
                </a:lnTo>
                <a:lnTo>
                  <a:pt x="4896612" y="380999"/>
                </a:lnTo>
                <a:lnTo>
                  <a:pt x="4983969" y="380999"/>
                </a:lnTo>
                <a:lnTo>
                  <a:pt x="4984956" y="375919"/>
                </a:lnTo>
                <a:lnTo>
                  <a:pt x="4985804" y="370839"/>
                </a:lnTo>
                <a:lnTo>
                  <a:pt x="4961128" y="370839"/>
                </a:lnTo>
                <a:lnTo>
                  <a:pt x="4961875" y="360256"/>
                </a:lnTo>
                <a:lnTo>
                  <a:pt x="4961987" y="358139"/>
                </a:lnTo>
                <a:lnTo>
                  <a:pt x="4962246" y="351789"/>
                </a:lnTo>
                <a:lnTo>
                  <a:pt x="4904867" y="351789"/>
                </a:lnTo>
                <a:lnTo>
                  <a:pt x="4900676" y="344169"/>
                </a:lnTo>
                <a:lnTo>
                  <a:pt x="4899406" y="339089"/>
                </a:lnTo>
                <a:close/>
              </a:path>
              <a:path w="9144000" h="709929">
                <a:moveTo>
                  <a:pt x="5450078" y="369569"/>
                </a:moveTo>
                <a:lnTo>
                  <a:pt x="5451348" y="373379"/>
                </a:lnTo>
                <a:lnTo>
                  <a:pt x="5452763" y="377274"/>
                </a:lnTo>
                <a:lnTo>
                  <a:pt x="5453343" y="379911"/>
                </a:lnTo>
                <a:lnTo>
                  <a:pt x="5454142" y="380999"/>
                </a:lnTo>
                <a:lnTo>
                  <a:pt x="5454142" y="375919"/>
                </a:lnTo>
                <a:lnTo>
                  <a:pt x="5452745" y="372109"/>
                </a:lnTo>
                <a:lnTo>
                  <a:pt x="5450078" y="369569"/>
                </a:lnTo>
                <a:close/>
              </a:path>
              <a:path w="9144000" h="709929">
                <a:moveTo>
                  <a:pt x="5798820" y="232409"/>
                </a:moveTo>
                <a:lnTo>
                  <a:pt x="5799123" y="241299"/>
                </a:lnTo>
                <a:lnTo>
                  <a:pt x="5800341" y="266699"/>
                </a:lnTo>
                <a:lnTo>
                  <a:pt x="5802302" y="302259"/>
                </a:lnTo>
                <a:lnTo>
                  <a:pt x="5805678" y="350519"/>
                </a:lnTo>
                <a:lnTo>
                  <a:pt x="5805757" y="355962"/>
                </a:lnTo>
                <a:lnTo>
                  <a:pt x="5807075" y="361949"/>
                </a:lnTo>
                <a:lnTo>
                  <a:pt x="5807075" y="367029"/>
                </a:lnTo>
                <a:lnTo>
                  <a:pt x="5806027" y="368934"/>
                </a:lnTo>
                <a:lnTo>
                  <a:pt x="5808472" y="373379"/>
                </a:lnTo>
                <a:lnTo>
                  <a:pt x="5809869" y="377189"/>
                </a:lnTo>
                <a:lnTo>
                  <a:pt x="5809869" y="380999"/>
                </a:lnTo>
                <a:lnTo>
                  <a:pt x="5845990" y="380999"/>
                </a:lnTo>
                <a:lnTo>
                  <a:pt x="5842762" y="351789"/>
                </a:lnTo>
                <a:lnTo>
                  <a:pt x="5839309" y="330199"/>
                </a:lnTo>
                <a:lnTo>
                  <a:pt x="5817997" y="330199"/>
                </a:lnTo>
                <a:lnTo>
                  <a:pt x="5810392" y="289559"/>
                </a:lnTo>
                <a:lnTo>
                  <a:pt x="5800280" y="238759"/>
                </a:lnTo>
                <a:lnTo>
                  <a:pt x="5798820" y="232409"/>
                </a:lnTo>
                <a:close/>
              </a:path>
              <a:path w="9144000" h="709929">
                <a:moveTo>
                  <a:pt x="6441440" y="355599"/>
                </a:moveTo>
                <a:lnTo>
                  <a:pt x="6440437" y="356869"/>
                </a:lnTo>
                <a:lnTo>
                  <a:pt x="6437518" y="361949"/>
                </a:lnTo>
                <a:lnTo>
                  <a:pt x="6432813" y="369569"/>
                </a:lnTo>
                <a:lnTo>
                  <a:pt x="6426454" y="380999"/>
                </a:lnTo>
                <a:lnTo>
                  <a:pt x="6431578" y="380999"/>
                </a:lnTo>
                <a:lnTo>
                  <a:pt x="6434528" y="373379"/>
                </a:lnTo>
                <a:lnTo>
                  <a:pt x="6438376" y="364489"/>
                </a:lnTo>
                <a:lnTo>
                  <a:pt x="6441440" y="355599"/>
                </a:lnTo>
                <a:close/>
              </a:path>
              <a:path w="9144000" h="709929">
                <a:moveTo>
                  <a:pt x="6605344" y="351789"/>
                </a:moveTo>
                <a:lnTo>
                  <a:pt x="6584315" y="351789"/>
                </a:lnTo>
                <a:lnTo>
                  <a:pt x="6584296" y="358139"/>
                </a:lnTo>
                <a:lnTo>
                  <a:pt x="6584170" y="364489"/>
                </a:lnTo>
                <a:lnTo>
                  <a:pt x="6584044" y="367519"/>
                </a:lnTo>
                <a:lnTo>
                  <a:pt x="6583725" y="373379"/>
                </a:lnTo>
                <a:lnTo>
                  <a:pt x="6582918" y="380999"/>
                </a:lnTo>
                <a:lnTo>
                  <a:pt x="6607683" y="380999"/>
                </a:lnTo>
                <a:lnTo>
                  <a:pt x="6607683" y="365759"/>
                </a:lnTo>
                <a:lnTo>
                  <a:pt x="6610500" y="365759"/>
                </a:lnTo>
                <a:lnTo>
                  <a:pt x="6605344" y="351789"/>
                </a:lnTo>
                <a:close/>
              </a:path>
              <a:path w="9144000" h="709929">
                <a:moveTo>
                  <a:pt x="7611491" y="350519"/>
                </a:moveTo>
                <a:lnTo>
                  <a:pt x="7610464" y="353140"/>
                </a:lnTo>
                <a:lnTo>
                  <a:pt x="7607728" y="358139"/>
                </a:lnTo>
                <a:lnTo>
                  <a:pt x="7603400" y="368299"/>
                </a:lnTo>
                <a:lnTo>
                  <a:pt x="7597775" y="380999"/>
                </a:lnTo>
                <a:lnTo>
                  <a:pt x="7603526" y="380999"/>
                </a:lnTo>
                <a:lnTo>
                  <a:pt x="7606198" y="370839"/>
                </a:lnTo>
                <a:lnTo>
                  <a:pt x="7608601" y="361949"/>
                </a:lnTo>
                <a:lnTo>
                  <a:pt x="7611491" y="350519"/>
                </a:lnTo>
                <a:close/>
              </a:path>
              <a:path w="9144000" h="709929">
                <a:moveTo>
                  <a:pt x="5128641" y="336549"/>
                </a:moveTo>
                <a:lnTo>
                  <a:pt x="5125182" y="340571"/>
                </a:lnTo>
                <a:lnTo>
                  <a:pt x="5125974" y="344169"/>
                </a:lnTo>
                <a:lnTo>
                  <a:pt x="5127244" y="350519"/>
                </a:lnTo>
                <a:lnTo>
                  <a:pt x="5128641" y="356869"/>
                </a:lnTo>
                <a:lnTo>
                  <a:pt x="5131435" y="365759"/>
                </a:lnTo>
                <a:lnTo>
                  <a:pt x="5132703" y="372109"/>
                </a:lnTo>
                <a:lnTo>
                  <a:pt x="5134644" y="379680"/>
                </a:lnTo>
                <a:lnTo>
                  <a:pt x="5135490" y="378471"/>
                </a:lnTo>
                <a:lnTo>
                  <a:pt x="5135499" y="374649"/>
                </a:lnTo>
                <a:lnTo>
                  <a:pt x="5134266" y="370952"/>
                </a:lnTo>
                <a:lnTo>
                  <a:pt x="5134229" y="368299"/>
                </a:lnTo>
                <a:lnTo>
                  <a:pt x="5132832" y="361949"/>
                </a:lnTo>
                <a:lnTo>
                  <a:pt x="5131447" y="353140"/>
                </a:lnTo>
                <a:lnTo>
                  <a:pt x="5130141" y="347180"/>
                </a:lnTo>
                <a:lnTo>
                  <a:pt x="5130038" y="340359"/>
                </a:lnTo>
                <a:lnTo>
                  <a:pt x="5128641" y="336549"/>
                </a:lnTo>
                <a:close/>
              </a:path>
              <a:path w="9144000" h="709929">
                <a:moveTo>
                  <a:pt x="7993253" y="351789"/>
                </a:moveTo>
                <a:lnTo>
                  <a:pt x="7993182" y="354523"/>
                </a:lnTo>
                <a:lnTo>
                  <a:pt x="7991856" y="358139"/>
                </a:lnTo>
                <a:lnTo>
                  <a:pt x="7987792" y="363219"/>
                </a:lnTo>
                <a:lnTo>
                  <a:pt x="7987350" y="365358"/>
                </a:lnTo>
                <a:lnTo>
                  <a:pt x="7987792" y="365759"/>
                </a:lnTo>
                <a:lnTo>
                  <a:pt x="7987792" y="367029"/>
                </a:lnTo>
                <a:lnTo>
                  <a:pt x="7991889" y="373379"/>
                </a:lnTo>
                <a:lnTo>
                  <a:pt x="7994643" y="378471"/>
                </a:lnTo>
                <a:lnTo>
                  <a:pt x="7996047" y="375919"/>
                </a:lnTo>
                <a:lnTo>
                  <a:pt x="7996047" y="372109"/>
                </a:lnTo>
                <a:lnTo>
                  <a:pt x="7994650" y="365759"/>
                </a:lnTo>
                <a:lnTo>
                  <a:pt x="7994650" y="358139"/>
                </a:lnTo>
                <a:lnTo>
                  <a:pt x="7993253" y="351789"/>
                </a:lnTo>
                <a:close/>
              </a:path>
              <a:path w="9144000" h="709929">
                <a:moveTo>
                  <a:pt x="585978" y="278129"/>
                </a:moveTo>
                <a:lnTo>
                  <a:pt x="588721" y="287019"/>
                </a:lnTo>
                <a:lnTo>
                  <a:pt x="594316" y="298699"/>
                </a:lnTo>
                <a:lnTo>
                  <a:pt x="596963" y="304799"/>
                </a:lnTo>
                <a:lnTo>
                  <a:pt x="596963" y="308609"/>
                </a:lnTo>
                <a:lnTo>
                  <a:pt x="592743" y="329383"/>
                </a:lnTo>
                <a:lnTo>
                  <a:pt x="589854" y="343201"/>
                </a:lnTo>
                <a:lnTo>
                  <a:pt x="584361" y="367574"/>
                </a:lnTo>
                <a:lnTo>
                  <a:pt x="581850" y="378459"/>
                </a:lnTo>
                <a:lnTo>
                  <a:pt x="605856" y="378459"/>
                </a:lnTo>
                <a:lnTo>
                  <a:pt x="607090" y="370839"/>
                </a:lnTo>
                <a:lnTo>
                  <a:pt x="609320" y="351789"/>
                </a:lnTo>
                <a:lnTo>
                  <a:pt x="644131" y="351789"/>
                </a:lnTo>
                <a:lnTo>
                  <a:pt x="642686" y="346074"/>
                </a:lnTo>
                <a:lnTo>
                  <a:pt x="641335" y="340359"/>
                </a:lnTo>
                <a:lnTo>
                  <a:pt x="621677" y="340359"/>
                </a:lnTo>
                <a:lnTo>
                  <a:pt x="613435" y="325119"/>
                </a:lnTo>
                <a:lnTo>
                  <a:pt x="614807" y="320039"/>
                </a:lnTo>
                <a:lnTo>
                  <a:pt x="614932" y="317153"/>
                </a:lnTo>
                <a:lnTo>
                  <a:pt x="616191" y="313689"/>
                </a:lnTo>
                <a:lnTo>
                  <a:pt x="633538" y="313689"/>
                </a:lnTo>
                <a:lnTo>
                  <a:pt x="631291" y="306069"/>
                </a:lnTo>
                <a:lnTo>
                  <a:pt x="627629" y="295909"/>
                </a:lnTo>
                <a:lnTo>
                  <a:pt x="598335" y="295909"/>
                </a:lnTo>
                <a:lnTo>
                  <a:pt x="590092" y="283209"/>
                </a:lnTo>
                <a:lnTo>
                  <a:pt x="585978" y="278129"/>
                </a:lnTo>
                <a:close/>
              </a:path>
              <a:path w="9144000" h="709929">
                <a:moveTo>
                  <a:pt x="1754632" y="373379"/>
                </a:moveTo>
                <a:lnTo>
                  <a:pt x="1754632" y="375284"/>
                </a:lnTo>
                <a:lnTo>
                  <a:pt x="1756029" y="375919"/>
                </a:lnTo>
                <a:lnTo>
                  <a:pt x="1758695" y="378459"/>
                </a:lnTo>
                <a:lnTo>
                  <a:pt x="1759534" y="378459"/>
                </a:lnTo>
                <a:lnTo>
                  <a:pt x="1757299" y="375919"/>
                </a:lnTo>
                <a:lnTo>
                  <a:pt x="1756029" y="374649"/>
                </a:lnTo>
                <a:lnTo>
                  <a:pt x="1754632" y="373379"/>
                </a:lnTo>
                <a:close/>
              </a:path>
              <a:path w="9144000" h="709929">
                <a:moveTo>
                  <a:pt x="1949211" y="311149"/>
                </a:moveTo>
                <a:lnTo>
                  <a:pt x="1919351" y="311149"/>
                </a:lnTo>
                <a:lnTo>
                  <a:pt x="1919435" y="312650"/>
                </a:lnTo>
                <a:lnTo>
                  <a:pt x="1920689" y="316071"/>
                </a:lnTo>
                <a:lnTo>
                  <a:pt x="1921256" y="317153"/>
                </a:lnTo>
                <a:lnTo>
                  <a:pt x="1923542" y="321309"/>
                </a:lnTo>
                <a:lnTo>
                  <a:pt x="1924822" y="328295"/>
                </a:lnTo>
                <a:lnTo>
                  <a:pt x="1924868" y="337732"/>
                </a:lnTo>
                <a:lnTo>
                  <a:pt x="1924757" y="341629"/>
                </a:lnTo>
                <a:lnTo>
                  <a:pt x="1924640" y="344169"/>
                </a:lnTo>
                <a:lnTo>
                  <a:pt x="1923760" y="358139"/>
                </a:lnTo>
                <a:lnTo>
                  <a:pt x="1923666" y="361949"/>
                </a:lnTo>
                <a:lnTo>
                  <a:pt x="1923542" y="378459"/>
                </a:lnTo>
                <a:lnTo>
                  <a:pt x="1972478" y="378459"/>
                </a:lnTo>
                <a:lnTo>
                  <a:pt x="1974649" y="369569"/>
                </a:lnTo>
                <a:lnTo>
                  <a:pt x="1975828" y="364489"/>
                </a:lnTo>
                <a:lnTo>
                  <a:pt x="1964689" y="364489"/>
                </a:lnTo>
                <a:lnTo>
                  <a:pt x="1963293" y="361949"/>
                </a:lnTo>
                <a:lnTo>
                  <a:pt x="1963293" y="359409"/>
                </a:lnTo>
                <a:lnTo>
                  <a:pt x="1962023" y="356869"/>
                </a:lnTo>
                <a:lnTo>
                  <a:pt x="1960626" y="355599"/>
                </a:lnTo>
                <a:lnTo>
                  <a:pt x="1960626" y="351789"/>
                </a:lnTo>
                <a:lnTo>
                  <a:pt x="1964723" y="342899"/>
                </a:lnTo>
                <a:lnTo>
                  <a:pt x="1968833" y="335279"/>
                </a:lnTo>
                <a:lnTo>
                  <a:pt x="1970486" y="332739"/>
                </a:lnTo>
                <a:lnTo>
                  <a:pt x="1957832" y="332739"/>
                </a:lnTo>
                <a:lnTo>
                  <a:pt x="1953517" y="321309"/>
                </a:lnTo>
                <a:lnTo>
                  <a:pt x="1949211" y="311149"/>
                </a:lnTo>
                <a:close/>
              </a:path>
              <a:path w="9144000" h="709929">
                <a:moveTo>
                  <a:pt x="2000193" y="320039"/>
                </a:moveTo>
                <a:lnTo>
                  <a:pt x="1986661" y="320039"/>
                </a:lnTo>
                <a:lnTo>
                  <a:pt x="1989018" y="332828"/>
                </a:lnTo>
                <a:lnTo>
                  <a:pt x="1995197" y="360679"/>
                </a:lnTo>
                <a:lnTo>
                  <a:pt x="1998944" y="375284"/>
                </a:lnTo>
                <a:lnTo>
                  <a:pt x="1999014" y="377274"/>
                </a:lnTo>
                <a:lnTo>
                  <a:pt x="1997710" y="378459"/>
                </a:lnTo>
                <a:lnTo>
                  <a:pt x="2021501" y="378459"/>
                </a:lnTo>
                <a:lnTo>
                  <a:pt x="2021106" y="377274"/>
                </a:lnTo>
                <a:lnTo>
                  <a:pt x="2015968" y="344169"/>
                </a:lnTo>
                <a:lnTo>
                  <a:pt x="2014638" y="336549"/>
                </a:lnTo>
                <a:lnTo>
                  <a:pt x="2005964" y="336549"/>
                </a:lnTo>
                <a:lnTo>
                  <a:pt x="2000193" y="320039"/>
                </a:lnTo>
                <a:close/>
              </a:path>
              <a:path w="9144000" h="709929">
                <a:moveTo>
                  <a:pt x="2637663" y="373379"/>
                </a:moveTo>
                <a:lnTo>
                  <a:pt x="2637663" y="378459"/>
                </a:lnTo>
                <a:lnTo>
                  <a:pt x="2638933" y="378459"/>
                </a:lnTo>
                <a:lnTo>
                  <a:pt x="2638933" y="375919"/>
                </a:lnTo>
                <a:lnTo>
                  <a:pt x="2637663" y="373379"/>
                </a:lnTo>
                <a:close/>
              </a:path>
              <a:path w="9144000" h="709929">
                <a:moveTo>
                  <a:pt x="2793206" y="340359"/>
                </a:moveTo>
                <a:lnTo>
                  <a:pt x="2779014" y="340359"/>
                </a:lnTo>
                <a:lnTo>
                  <a:pt x="2779254" y="349249"/>
                </a:lnTo>
                <a:lnTo>
                  <a:pt x="2779912" y="359663"/>
                </a:lnTo>
                <a:lnTo>
                  <a:pt x="2781808" y="378459"/>
                </a:lnTo>
                <a:lnTo>
                  <a:pt x="2825277" y="378459"/>
                </a:lnTo>
                <a:lnTo>
                  <a:pt x="2825379" y="377189"/>
                </a:lnTo>
                <a:lnTo>
                  <a:pt x="2800985" y="377189"/>
                </a:lnTo>
                <a:lnTo>
                  <a:pt x="2795730" y="352713"/>
                </a:lnTo>
                <a:lnTo>
                  <a:pt x="2793206" y="340359"/>
                </a:lnTo>
                <a:close/>
              </a:path>
              <a:path w="9144000" h="709929">
                <a:moveTo>
                  <a:pt x="3175889" y="260349"/>
                </a:moveTo>
                <a:lnTo>
                  <a:pt x="3172745" y="269239"/>
                </a:lnTo>
                <a:lnTo>
                  <a:pt x="3164078" y="293369"/>
                </a:lnTo>
                <a:lnTo>
                  <a:pt x="3151028" y="330199"/>
                </a:lnTo>
                <a:lnTo>
                  <a:pt x="3134741" y="378459"/>
                </a:lnTo>
                <a:lnTo>
                  <a:pt x="3150673" y="378459"/>
                </a:lnTo>
                <a:lnTo>
                  <a:pt x="3159792" y="339954"/>
                </a:lnTo>
                <a:lnTo>
                  <a:pt x="3169086" y="295331"/>
                </a:lnTo>
                <a:lnTo>
                  <a:pt x="3174099" y="270509"/>
                </a:lnTo>
                <a:lnTo>
                  <a:pt x="3175889" y="260349"/>
                </a:lnTo>
                <a:close/>
              </a:path>
              <a:path w="9144000" h="709929">
                <a:moveTo>
                  <a:pt x="6490970" y="374649"/>
                </a:moveTo>
                <a:lnTo>
                  <a:pt x="6489573" y="378459"/>
                </a:lnTo>
                <a:lnTo>
                  <a:pt x="6490970" y="378459"/>
                </a:lnTo>
                <a:lnTo>
                  <a:pt x="6490970" y="374649"/>
                </a:lnTo>
                <a:close/>
              </a:path>
              <a:path w="9144000" h="709929">
                <a:moveTo>
                  <a:pt x="6743573" y="344169"/>
                </a:moveTo>
                <a:lnTo>
                  <a:pt x="6742549" y="345439"/>
                </a:lnTo>
                <a:lnTo>
                  <a:pt x="6739477" y="350519"/>
                </a:lnTo>
                <a:lnTo>
                  <a:pt x="6734357" y="358139"/>
                </a:lnTo>
                <a:lnTo>
                  <a:pt x="6727190" y="368299"/>
                </a:lnTo>
                <a:lnTo>
                  <a:pt x="6724396" y="370839"/>
                </a:lnTo>
                <a:lnTo>
                  <a:pt x="6722999" y="374649"/>
                </a:lnTo>
                <a:lnTo>
                  <a:pt x="6720332" y="378459"/>
                </a:lnTo>
                <a:lnTo>
                  <a:pt x="6729298" y="378459"/>
                </a:lnTo>
                <a:lnTo>
                  <a:pt x="6735687" y="366896"/>
                </a:lnTo>
                <a:lnTo>
                  <a:pt x="6737225" y="364489"/>
                </a:lnTo>
                <a:lnTo>
                  <a:pt x="6735318" y="364489"/>
                </a:lnTo>
                <a:lnTo>
                  <a:pt x="6740906" y="350519"/>
                </a:lnTo>
                <a:lnTo>
                  <a:pt x="6743573" y="344169"/>
                </a:lnTo>
                <a:close/>
              </a:path>
              <a:path w="9144000" h="709929">
                <a:moveTo>
                  <a:pt x="7743317" y="374649"/>
                </a:moveTo>
                <a:lnTo>
                  <a:pt x="7741920" y="377189"/>
                </a:lnTo>
                <a:lnTo>
                  <a:pt x="7741920" y="378459"/>
                </a:lnTo>
                <a:lnTo>
                  <a:pt x="7743317" y="375919"/>
                </a:lnTo>
                <a:lnTo>
                  <a:pt x="7743317" y="374649"/>
                </a:lnTo>
                <a:close/>
              </a:path>
              <a:path w="9144000" h="709929">
                <a:moveTo>
                  <a:pt x="8197850" y="377189"/>
                </a:moveTo>
                <a:lnTo>
                  <a:pt x="8197850" y="378459"/>
                </a:lnTo>
                <a:lnTo>
                  <a:pt x="8198129" y="378459"/>
                </a:lnTo>
                <a:lnTo>
                  <a:pt x="8197850" y="377189"/>
                </a:lnTo>
                <a:close/>
              </a:path>
              <a:path w="9144000" h="709929">
                <a:moveTo>
                  <a:pt x="8784907" y="373379"/>
                </a:moveTo>
                <a:lnTo>
                  <a:pt x="8765032" y="373379"/>
                </a:lnTo>
                <a:lnTo>
                  <a:pt x="8765032" y="375919"/>
                </a:lnTo>
                <a:lnTo>
                  <a:pt x="8763635" y="378459"/>
                </a:lnTo>
                <a:lnTo>
                  <a:pt x="8786071" y="378459"/>
                </a:lnTo>
                <a:lnTo>
                  <a:pt x="8785636" y="377274"/>
                </a:lnTo>
                <a:lnTo>
                  <a:pt x="8785606" y="374649"/>
                </a:lnTo>
                <a:lnTo>
                  <a:pt x="8784907" y="373379"/>
                </a:lnTo>
                <a:close/>
              </a:path>
              <a:path w="9144000" h="709929">
                <a:moveTo>
                  <a:pt x="6314372" y="374649"/>
                </a:moveTo>
                <a:lnTo>
                  <a:pt x="6313805" y="374649"/>
                </a:lnTo>
                <a:lnTo>
                  <a:pt x="6314225" y="377274"/>
                </a:lnTo>
                <a:lnTo>
                  <a:pt x="6314372" y="374649"/>
                </a:lnTo>
                <a:close/>
              </a:path>
              <a:path w="9144000" h="709929">
                <a:moveTo>
                  <a:pt x="2715895" y="374649"/>
                </a:moveTo>
                <a:lnTo>
                  <a:pt x="2714498" y="374649"/>
                </a:lnTo>
                <a:lnTo>
                  <a:pt x="2714897" y="376282"/>
                </a:lnTo>
                <a:lnTo>
                  <a:pt x="2715895" y="377189"/>
                </a:lnTo>
                <a:lnTo>
                  <a:pt x="2715895" y="374649"/>
                </a:lnTo>
                <a:close/>
              </a:path>
              <a:path w="9144000" h="709929">
                <a:moveTo>
                  <a:pt x="2822956" y="299719"/>
                </a:moveTo>
                <a:lnTo>
                  <a:pt x="2821559" y="304799"/>
                </a:lnTo>
                <a:lnTo>
                  <a:pt x="2818509" y="313689"/>
                </a:lnTo>
                <a:lnTo>
                  <a:pt x="2815447" y="323849"/>
                </a:lnTo>
                <a:lnTo>
                  <a:pt x="2800985" y="377189"/>
                </a:lnTo>
                <a:lnTo>
                  <a:pt x="2825379" y="377189"/>
                </a:lnTo>
                <a:lnTo>
                  <a:pt x="2831211" y="309879"/>
                </a:lnTo>
                <a:lnTo>
                  <a:pt x="2832230" y="300989"/>
                </a:lnTo>
                <a:lnTo>
                  <a:pt x="2822956" y="300989"/>
                </a:lnTo>
                <a:lnTo>
                  <a:pt x="2822956" y="299719"/>
                </a:lnTo>
                <a:close/>
              </a:path>
              <a:path w="9144000" h="709929">
                <a:moveTo>
                  <a:pt x="3760755" y="245109"/>
                </a:moveTo>
                <a:lnTo>
                  <a:pt x="3743071" y="245109"/>
                </a:lnTo>
                <a:lnTo>
                  <a:pt x="3742645" y="252729"/>
                </a:lnTo>
                <a:lnTo>
                  <a:pt x="3742585" y="259079"/>
                </a:lnTo>
                <a:lnTo>
                  <a:pt x="3742694" y="264159"/>
                </a:lnTo>
                <a:lnTo>
                  <a:pt x="3747460" y="316931"/>
                </a:lnTo>
                <a:lnTo>
                  <a:pt x="3751226" y="347180"/>
                </a:lnTo>
                <a:lnTo>
                  <a:pt x="3751326" y="349249"/>
                </a:lnTo>
                <a:lnTo>
                  <a:pt x="3747964" y="354329"/>
                </a:lnTo>
                <a:lnTo>
                  <a:pt x="3743998" y="362426"/>
                </a:lnTo>
                <a:lnTo>
                  <a:pt x="3740288" y="369569"/>
                </a:lnTo>
                <a:lnTo>
                  <a:pt x="3736213" y="377189"/>
                </a:lnTo>
                <a:lnTo>
                  <a:pt x="3744002" y="377189"/>
                </a:lnTo>
                <a:lnTo>
                  <a:pt x="3745865" y="374649"/>
                </a:lnTo>
                <a:lnTo>
                  <a:pt x="3747135" y="370839"/>
                </a:lnTo>
                <a:lnTo>
                  <a:pt x="3749230" y="370839"/>
                </a:lnTo>
                <a:lnTo>
                  <a:pt x="3748532" y="369569"/>
                </a:lnTo>
                <a:lnTo>
                  <a:pt x="3752723" y="356869"/>
                </a:lnTo>
                <a:lnTo>
                  <a:pt x="3793914" y="356869"/>
                </a:lnTo>
                <a:lnTo>
                  <a:pt x="3795115" y="344169"/>
                </a:lnTo>
                <a:lnTo>
                  <a:pt x="3795216" y="342899"/>
                </a:lnTo>
                <a:lnTo>
                  <a:pt x="3788410" y="342899"/>
                </a:lnTo>
                <a:lnTo>
                  <a:pt x="3788326" y="332739"/>
                </a:lnTo>
                <a:lnTo>
                  <a:pt x="3778758" y="332739"/>
                </a:lnTo>
                <a:lnTo>
                  <a:pt x="3776433" y="319616"/>
                </a:lnTo>
                <a:lnTo>
                  <a:pt x="3773694" y="306069"/>
                </a:lnTo>
                <a:lnTo>
                  <a:pt x="3771417" y="295909"/>
                </a:lnTo>
                <a:lnTo>
                  <a:pt x="3769105" y="283209"/>
                </a:lnTo>
                <a:lnTo>
                  <a:pt x="3763984" y="259079"/>
                </a:lnTo>
                <a:lnTo>
                  <a:pt x="3760755" y="245109"/>
                </a:lnTo>
                <a:close/>
              </a:path>
              <a:path w="9144000" h="709929">
                <a:moveTo>
                  <a:pt x="4079494" y="358139"/>
                </a:moveTo>
                <a:lnTo>
                  <a:pt x="4003929" y="358139"/>
                </a:lnTo>
                <a:lnTo>
                  <a:pt x="4003802" y="362203"/>
                </a:lnTo>
                <a:lnTo>
                  <a:pt x="4002659" y="364489"/>
                </a:lnTo>
                <a:lnTo>
                  <a:pt x="4002659" y="372109"/>
                </a:lnTo>
                <a:lnTo>
                  <a:pt x="3999865" y="374649"/>
                </a:lnTo>
                <a:lnTo>
                  <a:pt x="3998467" y="377189"/>
                </a:lnTo>
                <a:lnTo>
                  <a:pt x="4041013" y="377189"/>
                </a:lnTo>
                <a:lnTo>
                  <a:pt x="4042410" y="375919"/>
                </a:lnTo>
                <a:lnTo>
                  <a:pt x="4096004" y="375919"/>
                </a:lnTo>
                <a:lnTo>
                  <a:pt x="4097051" y="372109"/>
                </a:lnTo>
                <a:lnTo>
                  <a:pt x="4017772" y="372109"/>
                </a:lnTo>
                <a:lnTo>
                  <a:pt x="4017772" y="370839"/>
                </a:lnTo>
                <a:lnTo>
                  <a:pt x="4018406" y="370839"/>
                </a:lnTo>
                <a:lnTo>
                  <a:pt x="4019041" y="369569"/>
                </a:lnTo>
                <a:lnTo>
                  <a:pt x="4020439" y="367029"/>
                </a:lnTo>
                <a:lnTo>
                  <a:pt x="4021836" y="365759"/>
                </a:lnTo>
                <a:lnTo>
                  <a:pt x="4083685" y="365759"/>
                </a:lnTo>
                <a:lnTo>
                  <a:pt x="4079494" y="358139"/>
                </a:lnTo>
                <a:close/>
              </a:path>
              <a:path w="9144000" h="709929">
                <a:moveTo>
                  <a:pt x="5210319" y="371305"/>
                </a:moveTo>
                <a:lnTo>
                  <a:pt x="5207000" y="373379"/>
                </a:lnTo>
                <a:lnTo>
                  <a:pt x="5202809" y="377189"/>
                </a:lnTo>
                <a:lnTo>
                  <a:pt x="5205603" y="377189"/>
                </a:lnTo>
                <a:lnTo>
                  <a:pt x="5208270" y="374649"/>
                </a:lnTo>
                <a:lnTo>
                  <a:pt x="5210172" y="372920"/>
                </a:lnTo>
                <a:lnTo>
                  <a:pt x="5210319" y="371305"/>
                </a:lnTo>
                <a:close/>
              </a:path>
              <a:path w="9144000" h="709929">
                <a:moveTo>
                  <a:pt x="5806027" y="368934"/>
                </a:moveTo>
                <a:lnTo>
                  <a:pt x="5805678" y="369569"/>
                </a:lnTo>
                <a:lnTo>
                  <a:pt x="5805678" y="373379"/>
                </a:lnTo>
                <a:lnTo>
                  <a:pt x="5804281" y="377189"/>
                </a:lnTo>
                <a:lnTo>
                  <a:pt x="5808472" y="377189"/>
                </a:lnTo>
                <a:lnTo>
                  <a:pt x="5808472" y="374649"/>
                </a:lnTo>
                <a:lnTo>
                  <a:pt x="5807075" y="372109"/>
                </a:lnTo>
                <a:lnTo>
                  <a:pt x="5807075" y="370839"/>
                </a:lnTo>
                <a:lnTo>
                  <a:pt x="5806027" y="368934"/>
                </a:lnTo>
                <a:close/>
              </a:path>
              <a:path w="9144000" h="709929">
                <a:moveTo>
                  <a:pt x="6147562" y="212089"/>
                </a:moveTo>
                <a:lnTo>
                  <a:pt x="6134274" y="278129"/>
                </a:lnTo>
                <a:lnTo>
                  <a:pt x="6122908" y="349249"/>
                </a:lnTo>
                <a:lnTo>
                  <a:pt x="6118733" y="377189"/>
                </a:lnTo>
                <a:lnTo>
                  <a:pt x="6143498" y="377189"/>
                </a:lnTo>
                <a:lnTo>
                  <a:pt x="6143371" y="372920"/>
                </a:lnTo>
                <a:lnTo>
                  <a:pt x="6142101" y="368299"/>
                </a:lnTo>
                <a:lnTo>
                  <a:pt x="6142210" y="350519"/>
                </a:lnTo>
                <a:lnTo>
                  <a:pt x="6142336" y="346434"/>
                </a:lnTo>
                <a:lnTo>
                  <a:pt x="6143279" y="331469"/>
                </a:lnTo>
                <a:lnTo>
                  <a:pt x="6143498" y="325119"/>
                </a:lnTo>
                <a:lnTo>
                  <a:pt x="6145784" y="279399"/>
                </a:lnTo>
                <a:lnTo>
                  <a:pt x="6146967" y="245109"/>
                </a:lnTo>
                <a:lnTo>
                  <a:pt x="6147078" y="241299"/>
                </a:lnTo>
                <a:lnTo>
                  <a:pt x="6147449" y="222249"/>
                </a:lnTo>
                <a:lnTo>
                  <a:pt x="6147562" y="212089"/>
                </a:lnTo>
                <a:close/>
              </a:path>
              <a:path w="9144000" h="709929">
                <a:moveTo>
                  <a:pt x="6617334" y="344169"/>
                </a:moveTo>
                <a:lnTo>
                  <a:pt x="6617094" y="345439"/>
                </a:lnTo>
                <a:lnTo>
                  <a:pt x="6615566" y="360679"/>
                </a:lnTo>
                <a:lnTo>
                  <a:pt x="6614643" y="372109"/>
                </a:lnTo>
                <a:lnTo>
                  <a:pt x="6614541" y="377189"/>
                </a:lnTo>
                <a:lnTo>
                  <a:pt x="6620146" y="377189"/>
                </a:lnTo>
                <a:lnTo>
                  <a:pt x="6620050" y="374649"/>
                </a:lnTo>
                <a:lnTo>
                  <a:pt x="6619946" y="372920"/>
                </a:lnTo>
                <a:lnTo>
                  <a:pt x="6618460" y="360679"/>
                </a:lnTo>
                <a:lnTo>
                  <a:pt x="6617668" y="351789"/>
                </a:lnTo>
                <a:lnTo>
                  <a:pt x="6617334" y="344169"/>
                </a:lnTo>
                <a:close/>
              </a:path>
              <a:path w="9144000" h="709929">
                <a:moveTo>
                  <a:pt x="6691376" y="347979"/>
                </a:moveTo>
                <a:lnTo>
                  <a:pt x="6690106" y="351789"/>
                </a:lnTo>
                <a:lnTo>
                  <a:pt x="6690106" y="356869"/>
                </a:lnTo>
                <a:lnTo>
                  <a:pt x="6688708" y="361949"/>
                </a:lnTo>
                <a:lnTo>
                  <a:pt x="6687802" y="366896"/>
                </a:lnTo>
                <a:lnTo>
                  <a:pt x="6687711" y="367574"/>
                </a:lnTo>
                <a:lnTo>
                  <a:pt x="6690106" y="370839"/>
                </a:lnTo>
                <a:lnTo>
                  <a:pt x="6691376" y="377189"/>
                </a:lnTo>
                <a:lnTo>
                  <a:pt x="6694170" y="372109"/>
                </a:lnTo>
                <a:lnTo>
                  <a:pt x="6694170" y="359409"/>
                </a:lnTo>
                <a:lnTo>
                  <a:pt x="6692790" y="353140"/>
                </a:lnTo>
                <a:lnTo>
                  <a:pt x="6691376" y="349249"/>
                </a:lnTo>
                <a:lnTo>
                  <a:pt x="6691376" y="347979"/>
                </a:lnTo>
                <a:close/>
              </a:path>
              <a:path w="9144000" h="709929">
                <a:moveTo>
                  <a:pt x="7273205" y="370839"/>
                </a:moveTo>
                <a:lnTo>
                  <a:pt x="7269607" y="370839"/>
                </a:lnTo>
                <a:lnTo>
                  <a:pt x="7269607" y="373379"/>
                </a:lnTo>
                <a:lnTo>
                  <a:pt x="7271004" y="377189"/>
                </a:lnTo>
                <a:lnTo>
                  <a:pt x="7272274" y="375919"/>
                </a:lnTo>
                <a:lnTo>
                  <a:pt x="7272274" y="374649"/>
                </a:lnTo>
                <a:lnTo>
                  <a:pt x="7273671" y="372109"/>
                </a:lnTo>
                <a:lnTo>
                  <a:pt x="7273205" y="370839"/>
                </a:lnTo>
                <a:close/>
              </a:path>
              <a:path w="9144000" h="709929">
                <a:moveTo>
                  <a:pt x="8170418" y="252729"/>
                </a:moveTo>
                <a:lnTo>
                  <a:pt x="8168102" y="260350"/>
                </a:lnTo>
                <a:lnTo>
                  <a:pt x="8162470" y="284479"/>
                </a:lnTo>
                <a:lnTo>
                  <a:pt x="8159650" y="297179"/>
                </a:lnTo>
                <a:lnTo>
                  <a:pt x="8159584" y="298449"/>
                </a:lnTo>
                <a:lnTo>
                  <a:pt x="8160095" y="303529"/>
                </a:lnTo>
                <a:lnTo>
                  <a:pt x="8160181" y="303944"/>
                </a:lnTo>
                <a:lnTo>
                  <a:pt x="8160766" y="306069"/>
                </a:lnTo>
                <a:lnTo>
                  <a:pt x="8160766" y="308609"/>
                </a:lnTo>
                <a:lnTo>
                  <a:pt x="8162861" y="321309"/>
                </a:lnTo>
                <a:lnTo>
                  <a:pt x="8164991" y="335497"/>
                </a:lnTo>
                <a:lnTo>
                  <a:pt x="8166855" y="347180"/>
                </a:lnTo>
                <a:lnTo>
                  <a:pt x="8171815" y="376555"/>
                </a:lnTo>
                <a:lnTo>
                  <a:pt x="8171689" y="365180"/>
                </a:lnTo>
                <a:lnTo>
                  <a:pt x="8171596" y="361949"/>
                </a:lnTo>
                <a:lnTo>
                  <a:pt x="8170723" y="349249"/>
                </a:lnTo>
                <a:lnTo>
                  <a:pt x="8170599" y="346709"/>
                </a:lnTo>
                <a:lnTo>
                  <a:pt x="8170483" y="342632"/>
                </a:lnTo>
                <a:lnTo>
                  <a:pt x="8170418" y="252729"/>
                </a:lnTo>
                <a:close/>
              </a:path>
              <a:path w="9144000" h="709929">
                <a:moveTo>
                  <a:pt x="2689733" y="328929"/>
                </a:moveTo>
                <a:lnTo>
                  <a:pt x="2688717" y="335497"/>
                </a:lnTo>
                <a:lnTo>
                  <a:pt x="2687482" y="344169"/>
                </a:lnTo>
                <a:lnTo>
                  <a:pt x="2682875" y="369569"/>
                </a:lnTo>
                <a:lnTo>
                  <a:pt x="2680208" y="375919"/>
                </a:lnTo>
                <a:lnTo>
                  <a:pt x="2714498" y="375919"/>
                </a:lnTo>
                <a:lnTo>
                  <a:pt x="2714498" y="374649"/>
                </a:lnTo>
                <a:lnTo>
                  <a:pt x="2715895" y="374649"/>
                </a:lnTo>
                <a:lnTo>
                  <a:pt x="2715793" y="372920"/>
                </a:lnTo>
                <a:lnTo>
                  <a:pt x="2714617" y="367574"/>
                </a:lnTo>
                <a:lnTo>
                  <a:pt x="2714730" y="365759"/>
                </a:lnTo>
                <a:lnTo>
                  <a:pt x="2715848" y="359663"/>
                </a:lnTo>
                <a:lnTo>
                  <a:pt x="2715895" y="358139"/>
                </a:lnTo>
                <a:lnTo>
                  <a:pt x="2717292" y="356869"/>
                </a:lnTo>
                <a:lnTo>
                  <a:pt x="2717292" y="355599"/>
                </a:lnTo>
                <a:lnTo>
                  <a:pt x="2733675" y="355599"/>
                </a:lnTo>
                <a:lnTo>
                  <a:pt x="2731008" y="353059"/>
                </a:lnTo>
                <a:lnTo>
                  <a:pt x="2726817" y="351789"/>
                </a:lnTo>
                <a:lnTo>
                  <a:pt x="2725547" y="351789"/>
                </a:lnTo>
                <a:lnTo>
                  <a:pt x="2724150" y="350519"/>
                </a:lnTo>
                <a:lnTo>
                  <a:pt x="2721356" y="350519"/>
                </a:lnTo>
                <a:lnTo>
                  <a:pt x="2721356" y="345439"/>
                </a:lnTo>
                <a:lnTo>
                  <a:pt x="2722753" y="342899"/>
                </a:lnTo>
                <a:lnTo>
                  <a:pt x="2722753" y="340359"/>
                </a:lnTo>
                <a:lnTo>
                  <a:pt x="2724150" y="336549"/>
                </a:lnTo>
                <a:lnTo>
                  <a:pt x="2689733" y="336549"/>
                </a:lnTo>
                <a:lnTo>
                  <a:pt x="2689733" y="328929"/>
                </a:lnTo>
                <a:close/>
              </a:path>
              <a:path w="9144000" h="709929">
                <a:moveTo>
                  <a:pt x="4316616" y="287616"/>
                </a:moveTo>
                <a:lnTo>
                  <a:pt x="4314158" y="294639"/>
                </a:lnTo>
                <a:lnTo>
                  <a:pt x="4311685" y="300989"/>
                </a:lnTo>
                <a:lnTo>
                  <a:pt x="4304151" y="321309"/>
                </a:lnTo>
                <a:lnTo>
                  <a:pt x="4300017" y="335497"/>
                </a:lnTo>
                <a:lnTo>
                  <a:pt x="4299385" y="337819"/>
                </a:lnTo>
                <a:lnTo>
                  <a:pt x="4290977" y="370839"/>
                </a:lnTo>
                <a:lnTo>
                  <a:pt x="4290949" y="372109"/>
                </a:lnTo>
                <a:lnTo>
                  <a:pt x="4289679" y="375919"/>
                </a:lnTo>
                <a:lnTo>
                  <a:pt x="4326594" y="375919"/>
                </a:lnTo>
                <a:lnTo>
                  <a:pt x="4328249" y="367029"/>
                </a:lnTo>
                <a:lnTo>
                  <a:pt x="4314317" y="367029"/>
                </a:lnTo>
                <a:lnTo>
                  <a:pt x="4317075" y="350519"/>
                </a:lnTo>
                <a:lnTo>
                  <a:pt x="4318944" y="339954"/>
                </a:lnTo>
                <a:lnTo>
                  <a:pt x="4321085" y="328929"/>
                </a:lnTo>
                <a:lnTo>
                  <a:pt x="4323969" y="317499"/>
                </a:lnTo>
                <a:lnTo>
                  <a:pt x="4324900" y="317499"/>
                </a:lnTo>
                <a:lnTo>
                  <a:pt x="4323969" y="314959"/>
                </a:lnTo>
                <a:lnTo>
                  <a:pt x="4322699" y="312650"/>
                </a:lnTo>
                <a:lnTo>
                  <a:pt x="4322639" y="312174"/>
                </a:lnTo>
                <a:lnTo>
                  <a:pt x="4323969" y="307339"/>
                </a:lnTo>
                <a:lnTo>
                  <a:pt x="4321175" y="307339"/>
                </a:lnTo>
                <a:lnTo>
                  <a:pt x="4319082" y="298449"/>
                </a:lnTo>
                <a:lnTo>
                  <a:pt x="4316616" y="287616"/>
                </a:lnTo>
                <a:close/>
              </a:path>
              <a:path w="9144000" h="709929">
                <a:moveTo>
                  <a:pt x="4635847" y="374649"/>
                </a:moveTo>
                <a:lnTo>
                  <a:pt x="4635627" y="374649"/>
                </a:lnTo>
                <a:lnTo>
                  <a:pt x="4635627" y="375919"/>
                </a:lnTo>
                <a:lnTo>
                  <a:pt x="4635847" y="374649"/>
                </a:lnTo>
                <a:close/>
              </a:path>
              <a:path w="9144000" h="709929">
                <a:moveTo>
                  <a:pt x="5073777" y="340359"/>
                </a:moveTo>
                <a:lnTo>
                  <a:pt x="5055870" y="340359"/>
                </a:lnTo>
                <a:lnTo>
                  <a:pt x="5055870" y="351789"/>
                </a:lnTo>
                <a:lnTo>
                  <a:pt x="5054473" y="356869"/>
                </a:lnTo>
                <a:lnTo>
                  <a:pt x="5054473" y="363219"/>
                </a:lnTo>
                <a:lnTo>
                  <a:pt x="5053330" y="368934"/>
                </a:lnTo>
                <a:lnTo>
                  <a:pt x="5053203" y="375919"/>
                </a:lnTo>
                <a:lnTo>
                  <a:pt x="5115623" y="375919"/>
                </a:lnTo>
                <a:lnTo>
                  <a:pt x="5114925" y="373379"/>
                </a:lnTo>
                <a:lnTo>
                  <a:pt x="5112258" y="367029"/>
                </a:lnTo>
                <a:lnTo>
                  <a:pt x="5110861" y="361949"/>
                </a:lnTo>
                <a:lnTo>
                  <a:pt x="5112258" y="359409"/>
                </a:lnTo>
                <a:lnTo>
                  <a:pt x="5073777" y="359409"/>
                </a:lnTo>
                <a:lnTo>
                  <a:pt x="5073777" y="340359"/>
                </a:lnTo>
                <a:close/>
              </a:path>
              <a:path w="9144000" h="709929">
                <a:moveTo>
                  <a:pt x="5671388" y="321309"/>
                </a:moveTo>
                <a:lnTo>
                  <a:pt x="5646420" y="321309"/>
                </a:lnTo>
                <a:lnTo>
                  <a:pt x="5646420" y="331469"/>
                </a:lnTo>
                <a:lnTo>
                  <a:pt x="5647817" y="335279"/>
                </a:lnTo>
                <a:lnTo>
                  <a:pt x="5649579" y="355038"/>
                </a:lnTo>
                <a:lnTo>
                  <a:pt x="5650245" y="365759"/>
                </a:lnTo>
                <a:lnTo>
                  <a:pt x="5650484" y="375919"/>
                </a:lnTo>
                <a:lnTo>
                  <a:pt x="5673284" y="375919"/>
                </a:lnTo>
                <a:lnTo>
                  <a:pt x="5671010" y="359409"/>
                </a:lnTo>
                <a:lnTo>
                  <a:pt x="5668186" y="341243"/>
                </a:lnTo>
                <a:lnTo>
                  <a:pt x="5667006" y="332828"/>
                </a:lnTo>
                <a:lnTo>
                  <a:pt x="5666994" y="327659"/>
                </a:lnTo>
                <a:lnTo>
                  <a:pt x="5676646" y="327659"/>
                </a:lnTo>
                <a:lnTo>
                  <a:pt x="5672455" y="323849"/>
                </a:lnTo>
                <a:lnTo>
                  <a:pt x="5671388" y="321309"/>
                </a:lnTo>
                <a:close/>
              </a:path>
              <a:path w="9144000" h="709929">
                <a:moveTo>
                  <a:pt x="8095691" y="374649"/>
                </a:moveTo>
                <a:lnTo>
                  <a:pt x="8086598" y="374649"/>
                </a:lnTo>
                <a:lnTo>
                  <a:pt x="8086598" y="375919"/>
                </a:lnTo>
                <a:lnTo>
                  <a:pt x="8095411" y="375919"/>
                </a:lnTo>
                <a:lnTo>
                  <a:pt x="8095691" y="374649"/>
                </a:lnTo>
                <a:close/>
              </a:path>
              <a:path w="9144000" h="709929">
                <a:moveTo>
                  <a:pt x="8375015" y="320039"/>
                </a:moveTo>
                <a:lnTo>
                  <a:pt x="8375015" y="375919"/>
                </a:lnTo>
                <a:lnTo>
                  <a:pt x="8382053" y="375919"/>
                </a:lnTo>
                <a:lnTo>
                  <a:pt x="8381938" y="372687"/>
                </a:lnTo>
                <a:lnTo>
                  <a:pt x="8381873" y="359409"/>
                </a:lnTo>
                <a:lnTo>
                  <a:pt x="8383018" y="359409"/>
                </a:lnTo>
                <a:lnTo>
                  <a:pt x="8380476" y="346709"/>
                </a:lnTo>
                <a:lnTo>
                  <a:pt x="8378497" y="335279"/>
                </a:lnTo>
                <a:lnTo>
                  <a:pt x="8376745" y="327659"/>
                </a:lnTo>
                <a:lnTo>
                  <a:pt x="8375493" y="322579"/>
                </a:lnTo>
                <a:lnTo>
                  <a:pt x="8375015" y="320039"/>
                </a:lnTo>
                <a:close/>
              </a:path>
              <a:path w="9144000" h="709929">
                <a:moveTo>
                  <a:pt x="388946" y="304799"/>
                </a:moveTo>
                <a:lnTo>
                  <a:pt x="359384" y="304799"/>
                </a:lnTo>
                <a:lnTo>
                  <a:pt x="360415" y="311149"/>
                </a:lnTo>
                <a:lnTo>
                  <a:pt x="361607" y="320039"/>
                </a:lnTo>
                <a:lnTo>
                  <a:pt x="363414" y="334496"/>
                </a:lnTo>
                <a:lnTo>
                  <a:pt x="363512" y="337819"/>
                </a:lnTo>
                <a:lnTo>
                  <a:pt x="364856" y="339064"/>
                </a:lnTo>
                <a:lnTo>
                  <a:pt x="362997" y="356869"/>
                </a:lnTo>
                <a:lnTo>
                  <a:pt x="362465" y="364489"/>
                </a:lnTo>
                <a:lnTo>
                  <a:pt x="362360" y="366372"/>
                </a:lnTo>
                <a:lnTo>
                  <a:pt x="362140" y="374649"/>
                </a:lnTo>
                <a:lnTo>
                  <a:pt x="412802" y="374649"/>
                </a:lnTo>
                <a:lnTo>
                  <a:pt x="412940" y="373379"/>
                </a:lnTo>
                <a:lnTo>
                  <a:pt x="414047" y="368299"/>
                </a:lnTo>
                <a:lnTo>
                  <a:pt x="412940" y="368299"/>
                </a:lnTo>
                <a:lnTo>
                  <a:pt x="413217" y="367029"/>
                </a:lnTo>
                <a:lnTo>
                  <a:pt x="389597" y="367029"/>
                </a:lnTo>
                <a:lnTo>
                  <a:pt x="385483" y="351789"/>
                </a:lnTo>
                <a:lnTo>
                  <a:pt x="385718" y="342899"/>
                </a:lnTo>
                <a:lnTo>
                  <a:pt x="386340" y="332739"/>
                </a:lnTo>
                <a:lnTo>
                  <a:pt x="387219" y="322579"/>
                </a:lnTo>
                <a:lnTo>
                  <a:pt x="388226" y="313689"/>
                </a:lnTo>
                <a:lnTo>
                  <a:pt x="388946" y="304799"/>
                </a:lnTo>
                <a:close/>
              </a:path>
              <a:path w="9144000" h="709929">
                <a:moveTo>
                  <a:pt x="2303907" y="373379"/>
                </a:moveTo>
                <a:lnTo>
                  <a:pt x="2302510" y="373379"/>
                </a:lnTo>
                <a:lnTo>
                  <a:pt x="2303907" y="374649"/>
                </a:lnTo>
                <a:lnTo>
                  <a:pt x="2303907" y="373379"/>
                </a:lnTo>
                <a:close/>
              </a:path>
              <a:path w="9144000" h="709929">
                <a:moveTo>
                  <a:pt x="3206115" y="281939"/>
                </a:moveTo>
                <a:lnTo>
                  <a:pt x="3212825" y="352713"/>
                </a:lnTo>
                <a:lnTo>
                  <a:pt x="3212919" y="354523"/>
                </a:lnTo>
                <a:lnTo>
                  <a:pt x="3211576" y="359409"/>
                </a:lnTo>
                <a:lnTo>
                  <a:pt x="3208909" y="367029"/>
                </a:lnTo>
                <a:lnTo>
                  <a:pt x="3207512" y="373379"/>
                </a:lnTo>
                <a:lnTo>
                  <a:pt x="3206115" y="374649"/>
                </a:lnTo>
                <a:lnTo>
                  <a:pt x="3257739" y="374649"/>
                </a:lnTo>
                <a:lnTo>
                  <a:pt x="3257808" y="370839"/>
                </a:lnTo>
                <a:lnTo>
                  <a:pt x="3258237" y="364489"/>
                </a:lnTo>
                <a:lnTo>
                  <a:pt x="3230880" y="364489"/>
                </a:lnTo>
                <a:lnTo>
                  <a:pt x="3233716" y="352713"/>
                </a:lnTo>
                <a:lnTo>
                  <a:pt x="3234261" y="350519"/>
                </a:lnTo>
                <a:lnTo>
                  <a:pt x="3235862" y="342899"/>
                </a:lnTo>
                <a:lnTo>
                  <a:pt x="3237362" y="337819"/>
                </a:lnTo>
                <a:lnTo>
                  <a:pt x="3218434" y="337819"/>
                </a:lnTo>
                <a:lnTo>
                  <a:pt x="3217164" y="332739"/>
                </a:lnTo>
                <a:lnTo>
                  <a:pt x="3215767" y="327659"/>
                </a:lnTo>
                <a:lnTo>
                  <a:pt x="3215767" y="323849"/>
                </a:lnTo>
                <a:lnTo>
                  <a:pt x="3211955" y="306069"/>
                </a:lnTo>
                <a:lnTo>
                  <a:pt x="3208893" y="293369"/>
                </a:lnTo>
                <a:lnTo>
                  <a:pt x="3206855" y="285749"/>
                </a:lnTo>
                <a:lnTo>
                  <a:pt x="3206115" y="281939"/>
                </a:lnTo>
                <a:close/>
              </a:path>
              <a:path w="9144000" h="709929">
                <a:moveTo>
                  <a:pt x="3447357" y="353059"/>
                </a:moveTo>
                <a:lnTo>
                  <a:pt x="3431286" y="353059"/>
                </a:lnTo>
                <a:lnTo>
                  <a:pt x="3434079" y="358139"/>
                </a:lnTo>
                <a:lnTo>
                  <a:pt x="3435477" y="365759"/>
                </a:lnTo>
                <a:lnTo>
                  <a:pt x="3436874" y="370839"/>
                </a:lnTo>
                <a:lnTo>
                  <a:pt x="3435477" y="372109"/>
                </a:lnTo>
                <a:lnTo>
                  <a:pt x="3435477" y="373379"/>
                </a:lnTo>
                <a:lnTo>
                  <a:pt x="3434079" y="374649"/>
                </a:lnTo>
                <a:lnTo>
                  <a:pt x="3459734" y="374649"/>
                </a:lnTo>
                <a:lnTo>
                  <a:pt x="3461512" y="372109"/>
                </a:lnTo>
                <a:lnTo>
                  <a:pt x="3467100" y="359409"/>
                </a:lnTo>
                <a:lnTo>
                  <a:pt x="3469100" y="355599"/>
                </a:lnTo>
                <a:lnTo>
                  <a:pt x="3449192" y="355599"/>
                </a:lnTo>
                <a:lnTo>
                  <a:pt x="3447796" y="354329"/>
                </a:lnTo>
                <a:lnTo>
                  <a:pt x="3447357" y="353059"/>
                </a:lnTo>
                <a:close/>
              </a:path>
              <a:path w="9144000" h="709929">
                <a:moveTo>
                  <a:pt x="4252595" y="213359"/>
                </a:moveTo>
                <a:lnTo>
                  <a:pt x="4252051" y="214629"/>
                </a:lnTo>
                <a:lnTo>
                  <a:pt x="4250340" y="220979"/>
                </a:lnTo>
                <a:lnTo>
                  <a:pt x="4247344" y="231139"/>
                </a:lnTo>
                <a:lnTo>
                  <a:pt x="4242943" y="243839"/>
                </a:lnTo>
                <a:lnTo>
                  <a:pt x="4240845" y="251459"/>
                </a:lnTo>
                <a:lnTo>
                  <a:pt x="4238640" y="260350"/>
                </a:lnTo>
                <a:lnTo>
                  <a:pt x="4236174" y="269239"/>
                </a:lnTo>
                <a:lnTo>
                  <a:pt x="4233291" y="279399"/>
                </a:lnTo>
                <a:lnTo>
                  <a:pt x="4231894" y="287019"/>
                </a:lnTo>
                <a:lnTo>
                  <a:pt x="4229227" y="293369"/>
                </a:lnTo>
                <a:lnTo>
                  <a:pt x="4225036" y="317499"/>
                </a:lnTo>
                <a:lnTo>
                  <a:pt x="4222369" y="326389"/>
                </a:lnTo>
                <a:lnTo>
                  <a:pt x="4220075" y="337819"/>
                </a:lnTo>
                <a:lnTo>
                  <a:pt x="4217543" y="349249"/>
                </a:lnTo>
                <a:lnTo>
                  <a:pt x="4216783" y="353059"/>
                </a:lnTo>
                <a:lnTo>
                  <a:pt x="4216684" y="354523"/>
                </a:lnTo>
                <a:lnTo>
                  <a:pt x="4216426" y="355038"/>
                </a:lnTo>
                <a:lnTo>
                  <a:pt x="4216313" y="355418"/>
                </a:lnTo>
                <a:lnTo>
                  <a:pt x="4214781" y="363219"/>
                </a:lnTo>
                <a:lnTo>
                  <a:pt x="4212717" y="374649"/>
                </a:lnTo>
                <a:lnTo>
                  <a:pt x="4234681" y="374649"/>
                </a:lnTo>
                <a:lnTo>
                  <a:pt x="4234835" y="373379"/>
                </a:lnTo>
                <a:lnTo>
                  <a:pt x="4216781" y="373379"/>
                </a:lnTo>
                <a:lnTo>
                  <a:pt x="4218178" y="372109"/>
                </a:lnTo>
                <a:lnTo>
                  <a:pt x="4218178" y="369569"/>
                </a:lnTo>
                <a:lnTo>
                  <a:pt x="4218876" y="368934"/>
                </a:lnTo>
                <a:lnTo>
                  <a:pt x="4218178" y="368299"/>
                </a:lnTo>
                <a:lnTo>
                  <a:pt x="4235407" y="368299"/>
                </a:lnTo>
                <a:lnTo>
                  <a:pt x="4236593" y="356869"/>
                </a:lnTo>
                <a:lnTo>
                  <a:pt x="4238752" y="330199"/>
                </a:lnTo>
                <a:lnTo>
                  <a:pt x="4240149" y="321309"/>
                </a:lnTo>
                <a:lnTo>
                  <a:pt x="4240203" y="312174"/>
                </a:lnTo>
                <a:lnTo>
                  <a:pt x="4241546" y="306069"/>
                </a:lnTo>
                <a:lnTo>
                  <a:pt x="4242943" y="297179"/>
                </a:lnTo>
                <a:lnTo>
                  <a:pt x="4244340" y="290829"/>
                </a:lnTo>
                <a:lnTo>
                  <a:pt x="4244340" y="281939"/>
                </a:lnTo>
                <a:lnTo>
                  <a:pt x="4246372" y="262889"/>
                </a:lnTo>
                <a:lnTo>
                  <a:pt x="4248404" y="245109"/>
                </a:lnTo>
                <a:lnTo>
                  <a:pt x="4250237" y="232409"/>
                </a:lnTo>
                <a:lnTo>
                  <a:pt x="4251547" y="222249"/>
                </a:lnTo>
                <a:lnTo>
                  <a:pt x="4252595" y="213359"/>
                </a:lnTo>
                <a:close/>
              </a:path>
              <a:path w="9144000" h="709929">
                <a:moveTo>
                  <a:pt x="4437487" y="373379"/>
                </a:moveTo>
                <a:lnTo>
                  <a:pt x="4355592" y="373379"/>
                </a:lnTo>
                <a:lnTo>
                  <a:pt x="4355592" y="374649"/>
                </a:lnTo>
                <a:lnTo>
                  <a:pt x="4437888" y="374649"/>
                </a:lnTo>
                <a:lnTo>
                  <a:pt x="4437487" y="373379"/>
                </a:lnTo>
                <a:close/>
              </a:path>
              <a:path w="9144000" h="709929">
                <a:moveTo>
                  <a:pt x="4451604" y="287019"/>
                </a:moveTo>
                <a:lnTo>
                  <a:pt x="4451887" y="288289"/>
                </a:lnTo>
                <a:lnTo>
                  <a:pt x="4452826" y="294639"/>
                </a:lnTo>
                <a:lnTo>
                  <a:pt x="4454550" y="303529"/>
                </a:lnTo>
                <a:lnTo>
                  <a:pt x="4457843" y="317922"/>
                </a:lnTo>
                <a:lnTo>
                  <a:pt x="4458589" y="321309"/>
                </a:lnTo>
                <a:lnTo>
                  <a:pt x="4459859" y="330199"/>
                </a:lnTo>
                <a:lnTo>
                  <a:pt x="4461256" y="337819"/>
                </a:lnTo>
                <a:lnTo>
                  <a:pt x="4457192" y="344169"/>
                </a:lnTo>
                <a:lnTo>
                  <a:pt x="4454398" y="349249"/>
                </a:lnTo>
                <a:lnTo>
                  <a:pt x="4450334" y="354329"/>
                </a:lnTo>
                <a:lnTo>
                  <a:pt x="4446143" y="361949"/>
                </a:lnTo>
                <a:lnTo>
                  <a:pt x="4442079" y="367029"/>
                </a:lnTo>
                <a:lnTo>
                  <a:pt x="4437888" y="374649"/>
                </a:lnTo>
                <a:lnTo>
                  <a:pt x="4469511" y="374649"/>
                </a:lnTo>
                <a:lnTo>
                  <a:pt x="4472305" y="368299"/>
                </a:lnTo>
                <a:lnTo>
                  <a:pt x="4473427" y="366896"/>
                </a:lnTo>
                <a:lnTo>
                  <a:pt x="4475530" y="361949"/>
                </a:lnTo>
                <a:lnTo>
                  <a:pt x="4477766" y="356869"/>
                </a:lnTo>
                <a:lnTo>
                  <a:pt x="4477766" y="355599"/>
                </a:lnTo>
                <a:lnTo>
                  <a:pt x="4479163" y="355599"/>
                </a:lnTo>
                <a:lnTo>
                  <a:pt x="4479163" y="354329"/>
                </a:lnTo>
                <a:lnTo>
                  <a:pt x="4496943" y="354329"/>
                </a:lnTo>
                <a:lnTo>
                  <a:pt x="4496882" y="346434"/>
                </a:lnTo>
                <a:lnTo>
                  <a:pt x="4495546" y="340359"/>
                </a:lnTo>
                <a:lnTo>
                  <a:pt x="4499433" y="330199"/>
                </a:lnTo>
                <a:lnTo>
                  <a:pt x="4500350" y="327659"/>
                </a:lnTo>
                <a:lnTo>
                  <a:pt x="4495546" y="327659"/>
                </a:lnTo>
                <a:lnTo>
                  <a:pt x="4495546" y="325119"/>
                </a:lnTo>
                <a:lnTo>
                  <a:pt x="4499876" y="315975"/>
                </a:lnTo>
                <a:lnTo>
                  <a:pt x="4500435" y="314959"/>
                </a:lnTo>
                <a:lnTo>
                  <a:pt x="4462653" y="314959"/>
                </a:lnTo>
                <a:lnTo>
                  <a:pt x="4462653" y="313689"/>
                </a:lnTo>
                <a:lnTo>
                  <a:pt x="4458033" y="302259"/>
                </a:lnTo>
                <a:lnTo>
                  <a:pt x="4454556" y="293369"/>
                </a:lnTo>
                <a:lnTo>
                  <a:pt x="4452366" y="288289"/>
                </a:lnTo>
                <a:lnTo>
                  <a:pt x="4451604" y="287019"/>
                </a:lnTo>
                <a:close/>
              </a:path>
              <a:path w="9144000" h="709929">
                <a:moveTo>
                  <a:pt x="4496943" y="354329"/>
                </a:moveTo>
                <a:lnTo>
                  <a:pt x="4479163" y="354329"/>
                </a:lnTo>
                <a:lnTo>
                  <a:pt x="4479163" y="356869"/>
                </a:lnTo>
                <a:lnTo>
                  <a:pt x="4477766" y="356869"/>
                </a:lnTo>
                <a:lnTo>
                  <a:pt x="4476369" y="363219"/>
                </a:lnTo>
                <a:lnTo>
                  <a:pt x="4473427" y="366896"/>
                </a:lnTo>
                <a:lnTo>
                  <a:pt x="4472305" y="369569"/>
                </a:lnTo>
                <a:lnTo>
                  <a:pt x="4469511" y="374649"/>
                </a:lnTo>
                <a:lnTo>
                  <a:pt x="4501038" y="374649"/>
                </a:lnTo>
                <a:lnTo>
                  <a:pt x="4499895" y="370839"/>
                </a:lnTo>
                <a:lnTo>
                  <a:pt x="4498228" y="365759"/>
                </a:lnTo>
                <a:lnTo>
                  <a:pt x="4496994" y="359663"/>
                </a:lnTo>
                <a:lnTo>
                  <a:pt x="4496943" y="354329"/>
                </a:lnTo>
                <a:close/>
              </a:path>
              <a:path w="9144000" h="709929">
                <a:moveTo>
                  <a:pt x="5040757" y="247649"/>
                </a:moveTo>
                <a:lnTo>
                  <a:pt x="5040594" y="254761"/>
                </a:lnTo>
                <a:lnTo>
                  <a:pt x="5040167" y="265429"/>
                </a:lnTo>
                <a:lnTo>
                  <a:pt x="5039360" y="278129"/>
                </a:lnTo>
                <a:lnTo>
                  <a:pt x="5039270" y="289559"/>
                </a:lnTo>
                <a:lnTo>
                  <a:pt x="5035296" y="316229"/>
                </a:lnTo>
                <a:lnTo>
                  <a:pt x="5033899" y="318769"/>
                </a:lnTo>
                <a:lnTo>
                  <a:pt x="5030809" y="325119"/>
                </a:lnTo>
                <a:lnTo>
                  <a:pt x="5027564" y="330199"/>
                </a:lnTo>
                <a:lnTo>
                  <a:pt x="5025192" y="334496"/>
                </a:lnTo>
                <a:lnTo>
                  <a:pt x="5025644" y="336549"/>
                </a:lnTo>
                <a:lnTo>
                  <a:pt x="5024247" y="339089"/>
                </a:lnTo>
                <a:lnTo>
                  <a:pt x="5022977" y="344169"/>
                </a:lnTo>
                <a:lnTo>
                  <a:pt x="5021580" y="349249"/>
                </a:lnTo>
                <a:lnTo>
                  <a:pt x="5020183" y="355599"/>
                </a:lnTo>
                <a:lnTo>
                  <a:pt x="5017389" y="363219"/>
                </a:lnTo>
                <a:lnTo>
                  <a:pt x="5014722" y="372109"/>
                </a:lnTo>
                <a:lnTo>
                  <a:pt x="5014722" y="373379"/>
                </a:lnTo>
                <a:lnTo>
                  <a:pt x="5013325" y="374649"/>
                </a:lnTo>
                <a:lnTo>
                  <a:pt x="5052853" y="374649"/>
                </a:lnTo>
                <a:lnTo>
                  <a:pt x="5051806" y="370839"/>
                </a:lnTo>
                <a:lnTo>
                  <a:pt x="5048080" y="363219"/>
                </a:lnTo>
                <a:lnTo>
                  <a:pt x="5025644" y="363219"/>
                </a:lnTo>
                <a:lnTo>
                  <a:pt x="5025644" y="358139"/>
                </a:lnTo>
                <a:lnTo>
                  <a:pt x="5026970" y="354523"/>
                </a:lnTo>
                <a:lnTo>
                  <a:pt x="5027041" y="342899"/>
                </a:lnTo>
                <a:lnTo>
                  <a:pt x="5055870" y="342899"/>
                </a:lnTo>
                <a:lnTo>
                  <a:pt x="5055870" y="340359"/>
                </a:lnTo>
                <a:lnTo>
                  <a:pt x="5073777" y="340359"/>
                </a:lnTo>
                <a:lnTo>
                  <a:pt x="5072396" y="332828"/>
                </a:lnTo>
                <a:lnTo>
                  <a:pt x="5072380" y="327659"/>
                </a:lnTo>
                <a:lnTo>
                  <a:pt x="5070983" y="321309"/>
                </a:lnTo>
                <a:lnTo>
                  <a:pt x="5071038" y="315975"/>
                </a:lnTo>
                <a:lnTo>
                  <a:pt x="5072380" y="309879"/>
                </a:lnTo>
                <a:lnTo>
                  <a:pt x="5073777" y="304799"/>
                </a:lnTo>
                <a:lnTo>
                  <a:pt x="5076444" y="299719"/>
                </a:lnTo>
                <a:lnTo>
                  <a:pt x="5078005" y="297179"/>
                </a:lnTo>
                <a:lnTo>
                  <a:pt x="5047615" y="297179"/>
                </a:lnTo>
                <a:lnTo>
                  <a:pt x="5046218" y="289559"/>
                </a:lnTo>
                <a:lnTo>
                  <a:pt x="5046218" y="281939"/>
                </a:lnTo>
                <a:lnTo>
                  <a:pt x="5044948" y="276859"/>
                </a:lnTo>
                <a:lnTo>
                  <a:pt x="5041455" y="252729"/>
                </a:lnTo>
                <a:lnTo>
                  <a:pt x="5040757" y="247649"/>
                </a:lnTo>
                <a:close/>
              </a:path>
              <a:path w="9144000" h="709929">
                <a:moveTo>
                  <a:pt x="6014466" y="317499"/>
                </a:moveTo>
                <a:lnTo>
                  <a:pt x="6014182" y="320039"/>
                </a:lnTo>
                <a:lnTo>
                  <a:pt x="6013243" y="327659"/>
                </a:lnTo>
                <a:lnTo>
                  <a:pt x="6010861" y="343201"/>
                </a:lnTo>
                <a:lnTo>
                  <a:pt x="6008907" y="355418"/>
                </a:lnTo>
                <a:lnTo>
                  <a:pt x="6008782" y="362426"/>
                </a:lnTo>
                <a:lnTo>
                  <a:pt x="6007608" y="368299"/>
                </a:lnTo>
                <a:lnTo>
                  <a:pt x="6006211" y="374649"/>
                </a:lnTo>
                <a:lnTo>
                  <a:pt x="6014466" y="374649"/>
                </a:lnTo>
                <a:lnTo>
                  <a:pt x="6014466" y="317499"/>
                </a:lnTo>
                <a:close/>
              </a:path>
              <a:path w="9144000" h="709929">
                <a:moveTo>
                  <a:pt x="7204964" y="335279"/>
                </a:moveTo>
                <a:lnTo>
                  <a:pt x="7204964" y="337819"/>
                </a:lnTo>
                <a:lnTo>
                  <a:pt x="7202297" y="339089"/>
                </a:lnTo>
                <a:lnTo>
                  <a:pt x="7206360" y="345439"/>
                </a:lnTo>
                <a:lnTo>
                  <a:pt x="7211949" y="349249"/>
                </a:lnTo>
                <a:lnTo>
                  <a:pt x="7216013" y="354329"/>
                </a:lnTo>
                <a:lnTo>
                  <a:pt x="7218807" y="358139"/>
                </a:lnTo>
                <a:lnTo>
                  <a:pt x="7222871" y="361949"/>
                </a:lnTo>
                <a:lnTo>
                  <a:pt x="7225665" y="365759"/>
                </a:lnTo>
                <a:lnTo>
                  <a:pt x="7226934" y="368299"/>
                </a:lnTo>
                <a:lnTo>
                  <a:pt x="7229729" y="372109"/>
                </a:lnTo>
                <a:lnTo>
                  <a:pt x="7232523" y="374649"/>
                </a:lnTo>
                <a:lnTo>
                  <a:pt x="7226934" y="364489"/>
                </a:lnTo>
                <a:lnTo>
                  <a:pt x="7222871" y="359409"/>
                </a:lnTo>
                <a:lnTo>
                  <a:pt x="7217179" y="351789"/>
                </a:lnTo>
                <a:lnTo>
                  <a:pt x="7208369" y="340359"/>
                </a:lnTo>
                <a:lnTo>
                  <a:pt x="7204964" y="335279"/>
                </a:lnTo>
                <a:close/>
              </a:path>
              <a:path w="9144000" h="709929">
                <a:moveTo>
                  <a:pt x="8340725" y="346709"/>
                </a:moveTo>
                <a:lnTo>
                  <a:pt x="8340598" y="365180"/>
                </a:lnTo>
                <a:lnTo>
                  <a:pt x="8339328" y="372109"/>
                </a:lnTo>
                <a:lnTo>
                  <a:pt x="8336533" y="374649"/>
                </a:lnTo>
                <a:lnTo>
                  <a:pt x="8359258" y="374649"/>
                </a:lnTo>
                <a:lnTo>
                  <a:pt x="8359132" y="373379"/>
                </a:lnTo>
                <a:lnTo>
                  <a:pt x="8354441" y="373379"/>
                </a:lnTo>
                <a:lnTo>
                  <a:pt x="8354441" y="372109"/>
                </a:lnTo>
                <a:lnTo>
                  <a:pt x="8359007" y="372109"/>
                </a:lnTo>
                <a:lnTo>
                  <a:pt x="8358505" y="367029"/>
                </a:lnTo>
                <a:lnTo>
                  <a:pt x="8343392" y="367029"/>
                </a:lnTo>
                <a:lnTo>
                  <a:pt x="8343392" y="359409"/>
                </a:lnTo>
                <a:lnTo>
                  <a:pt x="8342242" y="355962"/>
                </a:lnTo>
                <a:lnTo>
                  <a:pt x="8342122" y="351789"/>
                </a:lnTo>
                <a:lnTo>
                  <a:pt x="8340725" y="346709"/>
                </a:lnTo>
                <a:close/>
              </a:path>
              <a:path w="9144000" h="709929">
                <a:moveTo>
                  <a:pt x="960783" y="369569"/>
                </a:moveTo>
                <a:lnTo>
                  <a:pt x="933411" y="369569"/>
                </a:lnTo>
                <a:lnTo>
                  <a:pt x="933411" y="373379"/>
                </a:lnTo>
                <a:lnTo>
                  <a:pt x="960140" y="373379"/>
                </a:lnTo>
                <a:lnTo>
                  <a:pt x="960783" y="369569"/>
                </a:lnTo>
                <a:close/>
              </a:path>
              <a:path w="9144000" h="709929">
                <a:moveTo>
                  <a:pt x="3589274" y="369569"/>
                </a:moveTo>
                <a:lnTo>
                  <a:pt x="3589274" y="373379"/>
                </a:lnTo>
                <a:lnTo>
                  <a:pt x="3590036" y="372687"/>
                </a:lnTo>
                <a:lnTo>
                  <a:pt x="3589274" y="369569"/>
                </a:lnTo>
                <a:close/>
              </a:path>
              <a:path w="9144000" h="709929">
                <a:moveTo>
                  <a:pt x="3729922" y="349249"/>
                </a:moveTo>
                <a:lnTo>
                  <a:pt x="3677158" y="349249"/>
                </a:lnTo>
                <a:lnTo>
                  <a:pt x="3677264" y="354523"/>
                </a:lnTo>
                <a:lnTo>
                  <a:pt x="3678554" y="356869"/>
                </a:lnTo>
                <a:lnTo>
                  <a:pt x="3678554" y="358139"/>
                </a:lnTo>
                <a:lnTo>
                  <a:pt x="3677158" y="358139"/>
                </a:lnTo>
                <a:lnTo>
                  <a:pt x="3677158" y="359409"/>
                </a:lnTo>
                <a:lnTo>
                  <a:pt x="3674364" y="364489"/>
                </a:lnTo>
                <a:lnTo>
                  <a:pt x="3671697" y="369569"/>
                </a:lnTo>
                <a:lnTo>
                  <a:pt x="3668903" y="373379"/>
                </a:lnTo>
                <a:lnTo>
                  <a:pt x="3733419" y="373379"/>
                </a:lnTo>
                <a:lnTo>
                  <a:pt x="3732022" y="372109"/>
                </a:lnTo>
                <a:lnTo>
                  <a:pt x="3731047" y="360679"/>
                </a:lnTo>
                <a:lnTo>
                  <a:pt x="3729922" y="349249"/>
                </a:lnTo>
                <a:close/>
              </a:path>
              <a:path w="9144000" h="709929">
                <a:moveTo>
                  <a:pt x="4235407" y="368299"/>
                </a:moveTo>
                <a:lnTo>
                  <a:pt x="4219575" y="368299"/>
                </a:lnTo>
                <a:lnTo>
                  <a:pt x="4218876" y="368934"/>
                </a:lnTo>
                <a:lnTo>
                  <a:pt x="4219575" y="369569"/>
                </a:lnTo>
                <a:lnTo>
                  <a:pt x="4219450" y="370952"/>
                </a:lnTo>
                <a:lnTo>
                  <a:pt x="4216781" y="373379"/>
                </a:lnTo>
                <a:lnTo>
                  <a:pt x="4234835" y="373379"/>
                </a:lnTo>
                <a:lnTo>
                  <a:pt x="4235144" y="370839"/>
                </a:lnTo>
                <a:lnTo>
                  <a:pt x="4235407" y="368299"/>
                </a:lnTo>
                <a:close/>
              </a:path>
              <a:path w="9144000" h="709929">
                <a:moveTo>
                  <a:pt x="4882419" y="350519"/>
                </a:moveTo>
                <a:lnTo>
                  <a:pt x="4836160" y="350519"/>
                </a:lnTo>
                <a:lnTo>
                  <a:pt x="4838954" y="361949"/>
                </a:lnTo>
                <a:lnTo>
                  <a:pt x="4838954" y="367029"/>
                </a:lnTo>
                <a:lnTo>
                  <a:pt x="4837557" y="369569"/>
                </a:lnTo>
                <a:lnTo>
                  <a:pt x="4836160" y="370839"/>
                </a:lnTo>
                <a:lnTo>
                  <a:pt x="4836160" y="373379"/>
                </a:lnTo>
                <a:lnTo>
                  <a:pt x="4881499" y="373379"/>
                </a:lnTo>
                <a:lnTo>
                  <a:pt x="4881607" y="367519"/>
                </a:lnTo>
                <a:lnTo>
                  <a:pt x="4882296" y="354523"/>
                </a:lnTo>
                <a:lnTo>
                  <a:pt x="4882419" y="350519"/>
                </a:lnTo>
                <a:close/>
              </a:path>
              <a:path w="9144000" h="709929">
                <a:moveTo>
                  <a:pt x="5478907" y="252729"/>
                </a:moveTo>
                <a:lnTo>
                  <a:pt x="5480149" y="255269"/>
                </a:lnTo>
                <a:lnTo>
                  <a:pt x="5483701" y="262889"/>
                </a:lnTo>
                <a:lnTo>
                  <a:pt x="5489301" y="274319"/>
                </a:lnTo>
                <a:lnTo>
                  <a:pt x="5496687" y="290829"/>
                </a:lnTo>
                <a:lnTo>
                  <a:pt x="5499481" y="295909"/>
                </a:lnTo>
                <a:lnTo>
                  <a:pt x="5502148" y="302259"/>
                </a:lnTo>
                <a:lnTo>
                  <a:pt x="5506339" y="309879"/>
                </a:lnTo>
                <a:lnTo>
                  <a:pt x="5507736" y="313689"/>
                </a:lnTo>
                <a:lnTo>
                  <a:pt x="5510403" y="318769"/>
                </a:lnTo>
                <a:lnTo>
                  <a:pt x="5511800" y="325119"/>
                </a:lnTo>
                <a:lnTo>
                  <a:pt x="5510265" y="332828"/>
                </a:lnTo>
                <a:lnTo>
                  <a:pt x="5507585" y="345439"/>
                </a:lnTo>
                <a:lnTo>
                  <a:pt x="5506395" y="352713"/>
                </a:lnTo>
                <a:lnTo>
                  <a:pt x="5506294" y="353140"/>
                </a:lnTo>
                <a:lnTo>
                  <a:pt x="5504942" y="355599"/>
                </a:lnTo>
                <a:lnTo>
                  <a:pt x="5503545" y="356869"/>
                </a:lnTo>
                <a:lnTo>
                  <a:pt x="5502148" y="359409"/>
                </a:lnTo>
                <a:lnTo>
                  <a:pt x="5499481" y="364489"/>
                </a:lnTo>
                <a:lnTo>
                  <a:pt x="5496687" y="369569"/>
                </a:lnTo>
                <a:lnTo>
                  <a:pt x="5495290" y="373379"/>
                </a:lnTo>
                <a:lnTo>
                  <a:pt x="5535839" y="373379"/>
                </a:lnTo>
                <a:lnTo>
                  <a:pt x="5536494" y="365358"/>
                </a:lnTo>
                <a:lnTo>
                  <a:pt x="5536565" y="355599"/>
                </a:lnTo>
                <a:lnTo>
                  <a:pt x="5571965" y="355599"/>
                </a:lnTo>
                <a:lnTo>
                  <a:pt x="5569719" y="350519"/>
                </a:lnTo>
                <a:lnTo>
                  <a:pt x="5563004" y="332739"/>
                </a:lnTo>
                <a:lnTo>
                  <a:pt x="5559978" y="325233"/>
                </a:lnTo>
                <a:lnTo>
                  <a:pt x="5559933" y="323849"/>
                </a:lnTo>
                <a:lnTo>
                  <a:pt x="5558536" y="321309"/>
                </a:lnTo>
                <a:lnTo>
                  <a:pt x="5558536" y="320039"/>
                </a:lnTo>
                <a:lnTo>
                  <a:pt x="5562236" y="312419"/>
                </a:lnTo>
                <a:lnTo>
                  <a:pt x="5543423" y="312419"/>
                </a:lnTo>
                <a:lnTo>
                  <a:pt x="5543190" y="311149"/>
                </a:lnTo>
                <a:lnTo>
                  <a:pt x="5515991" y="311149"/>
                </a:lnTo>
                <a:lnTo>
                  <a:pt x="5515991" y="309879"/>
                </a:lnTo>
                <a:lnTo>
                  <a:pt x="5514594" y="308609"/>
                </a:lnTo>
                <a:lnTo>
                  <a:pt x="5514594" y="307339"/>
                </a:lnTo>
                <a:lnTo>
                  <a:pt x="5510403" y="299719"/>
                </a:lnTo>
                <a:lnTo>
                  <a:pt x="5506339" y="293369"/>
                </a:lnTo>
                <a:lnTo>
                  <a:pt x="5502148" y="288289"/>
                </a:lnTo>
                <a:lnTo>
                  <a:pt x="5492140" y="273049"/>
                </a:lnTo>
                <a:lnTo>
                  <a:pt x="5484860" y="261619"/>
                </a:lnTo>
                <a:lnTo>
                  <a:pt x="5480413" y="255269"/>
                </a:lnTo>
                <a:lnTo>
                  <a:pt x="5478907" y="252729"/>
                </a:lnTo>
                <a:close/>
              </a:path>
              <a:path w="9144000" h="709929">
                <a:moveTo>
                  <a:pt x="5693029" y="370839"/>
                </a:moveTo>
                <a:lnTo>
                  <a:pt x="5693029" y="373379"/>
                </a:lnTo>
                <a:lnTo>
                  <a:pt x="5694426" y="373379"/>
                </a:lnTo>
                <a:lnTo>
                  <a:pt x="5694426" y="372109"/>
                </a:lnTo>
                <a:lnTo>
                  <a:pt x="5693029" y="370839"/>
                </a:lnTo>
                <a:close/>
              </a:path>
              <a:path w="9144000" h="709929">
                <a:moveTo>
                  <a:pt x="5705475" y="339089"/>
                </a:moveTo>
                <a:lnTo>
                  <a:pt x="5694426" y="372109"/>
                </a:lnTo>
                <a:lnTo>
                  <a:pt x="5694426" y="373379"/>
                </a:lnTo>
                <a:lnTo>
                  <a:pt x="5699887" y="373379"/>
                </a:lnTo>
                <a:lnTo>
                  <a:pt x="5702528" y="359409"/>
                </a:lnTo>
                <a:lnTo>
                  <a:pt x="5705191" y="341629"/>
                </a:lnTo>
                <a:lnTo>
                  <a:pt x="5705475" y="339089"/>
                </a:lnTo>
                <a:close/>
              </a:path>
              <a:path w="9144000" h="709929">
                <a:moveTo>
                  <a:pt x="6422263" y="116839"/>
                </a:moveTo>
                <a:lnTo>
                  <a:pt x="6420183" y="126999"/>
                </a:lnTo>
                <a:lnTo>
                  <a:pt x="6417601" y="140969"/>
                </a:lnTo>
                <a:lnTo>
                  <a:pt x="6414008" y="158749"/>
                </a:lnTo>
                <a:lnTo>
                  <a:pt x="6412611" y="165099"/>
                </a:lnTo>
                <a:lnTo>
                  <a:pt x="6411341" y="172719"/>
                </a:lnTo>
                <a:lnTo>
                  <a:pt x="6409944" y="180339"/>
                </a:lnTo>
                <a:lnTo>
                  <a:pt x="6408679" y="186689"/>
                </a:lnTo>
                <a:lnTo>
                  <a:pt x="6405675" y="199389"/>
                </a:lnTo>
                <a:lnTo>
                  <a:pt x="6404483" y="205739"/>
                </a:lnTo>
                <a:lnTo>
                  <a:pt x="6401337" y="219709"/>
                </a:lnTo>
                <a:lnTo>
                  <a:pt x="6398085" y="234949"/>
                </a:lnTo>
                <a:lnTo>
                  <a:pt x="6394571" y="250189"/>
                </a:lnTo>
                <a:lnTo>
                  <a:pt x="6390640" y="267969"/>
                </a:lnTo>
                <a:lnTo>
                  <a:pt x="6382099" y="302259"/>
                </a:lnTo>
                <a:lnTo>
                  <a:pt x="6377174" y="320039"/>
                </a:lnTo>
                <a:lnTo>
                  <a:pt x="6371463" y="339089"/>
                </a:lnTo>
                <a:lnTo>
                  <a:pt x="6369169" y="347979"/>
                </a:lnTo>
                <a:lnTo>
                  <a:pt x="6363558" y="367574"/>
                </a:lnTo>
                <a:lnTo>
                  <a:pt x="6361811" y="373379"/>
                </a:lnTo>
                <a:lnTo>
                  <a:pt x="6387014" y="373379"/>
                </a:lnTo>
                <a:lnTo>
                  <a:pt x="6389481" y="361949"/>
                </a:lnTo>
                <a:lnTo>
                  <a:pt x="6391947" y="351789"/>
                </a:lnTo>
                <a:lnTo>
                  <a:pt x="6394831" y="342899"/>
                </a:lnTo>
                <a:lnTo>
                  <a:pt x="6399474" y="322579"/>
                </a:lnTo>
                <a:lnTo>
                  <a:pt x="6403213" y="304799"/>
                </a:lnTo>
                <a:lnTo>
                  <a:pt x="6406189" y="287019"/>
                </a:lnTo>
                <a:lnTo>
                  <a:pt x="6408627" y="268731"/>
                </a:lnTo>
                <a:lnTo>
                  <a:pt x="6411354" y="251459"/>
                </a:lnTo>
                <a:lnTo>
                  <a:pt x="6413674" y="236219"/>
                </a:lnTo>
                <a:lnTo>
                  <a:pt x="6415494" y="220979"/>
                </a:lnTo>
                <a:lnTo>
                  <a:pt x="6416802" y="205739"/>
                </a:lnTo>
                <a:lnTo>
                  <a:pt x="6417808" y="199389"/>
                </a:lnTo>
                <a:lnTo>
                  <a:pt x="6418659" y="193039"/>
                </a:lnTo>
                <a:lnTo>
                  <a:pt x="6419248" y="186689"/>
                </a:lnTo>
                <a:lnTo>
                  <a:pt x="6419424" y="181609"/>
                </a:lnTo>
                <a:lnTo>
                  <a:pt x="6419469" y="172719"/>
                </a:lnTo>
                <a:lnTo>
                  <a:pt x="6420866" y="165099"/>
                </a:lnTo>
                <a:lnTo>
                  <a:pt x="6420981" y="156209"/>
                </a:lnTo>
                <a:lnTo>
                  <a:pt x="6421673" y="140969"/>
                </a:lnTo>
                <a:lnTo>
                  <a:pt x="6422012" y="129539"/>
                </a:lnTo>
                <a:lnTo>
                  <a:pt x="6422139" y="124459"/>
                </a:lnTo>
                <a:lnTo>
                  <a:pt x="6422263" y="116839"/>
                </a:lnTo>
                <a:close/>
              </a:path>
              <a:path w="9144000" h="709929">
                <a:moveTo>
                  <a:pt x="6720348" y="328929"/>
                </a:moveTo>
                <a:lnTo>
                  <a:pt x="6718934" y="328929"/>
                </a:lnTo>
                <a:lnTo>
                  <a:pt x="6718877" y="335497"/>
                </a:lnTo>
                <a:lnTo>
                  <a:pt x="6716597" y="344169"/>
                </a:lnTo>
                <a:lnTo>
                  <a:pt x="6712799" y="355962"/>
                </a:lnTo>
                <a:lnTo>
                  <a:pt x="6710398" y="363219"/>
                </a:lnTo>
                <a:lnTo>
                  <a:pt x="6706489" y="373379"/>
                </a:lnTo>
                <a:lnTo>
                  <a:pt x="6720332" y="373379"/>
                </a:lnTo>
                <a:lnTo>
                  <a:pt x="6720205" y="371305"/>
                </a:lnTo>
                <a:lnTo>
                  <a:pt x="6718934" y="363219"/>
                </a:lnTo>
                <a:lnTo>
                  <a:pt x="6718900" y="354173"/>
                </a:lnTo>
                <a:lnTo>
                  <a:pt x="6717538" y="347979"/>
                </a:lnTo>
                <a:lnTo>
                  <a:pt x="6717538" y="344169"/>
                </a:lnTo>
                <a:lnTo>
                  <a:pt x="6718934" y="342899"/>
                </a:lnTo>
                <a:lnTo>
                  <a:pt x="6720348" y="328929"/>
                </a:lnTo>
                <a:close/>
              </a:path>
              <a:path w="9144000" h="709929">
                <a:moveTo>
                  <a:pt x="6891908" y="300989"/>
                </a:moveTo>
                <a:lnTo>
                  <a:pt x="6891365" y="303529"/>
                </a:lnTo>
                <a:lnTo>
                  <a:pt x="6889654" y="308609"/>
                </a:lnTo>
                <a:lnTo>
                  <a:pt x="6886658" y="318769"/>
                </a:lnTo>
                <a:lnTo>
                  <a:pt x="6882257" y="330199"/>
                </a:lnTo>
                <a:lnTo>
                  <a:pt x="6878192" y="345439"/>
                </a:lnTo>
                <a:lnTo>
                  <a:pt x="6876149" y="354329"/>
                </a:lnTo>
                <a:lnTo>
                  <a:pt x="6874129" y="364489"/>
                </a:lnTo>
                <a:lnTo>
                  <a:pt x="6872805" y="366896"/>
                </a:lnTo>
                <a:lnTo>
                  <a:pt x="6872732" y="373379"/>
                </a:lnTo>
                <a:lnTo>
                  <a:pt x="6884332" y="373379"/>
                </a:lnTo>
                <a:lnTo>
                  <a:pt x="6885892" y="355418"/>
                </a:lnTo>
                <a:lnTo>
                  <a:pt x="6887018" y="339064"/>
                </a:lnTo>
                <a:lnTo>
                  <a:pt x="6887845" y="331469"/>
                </a:lnTo>
                <a:lnTo>
                  <a:pt x="6891908" y="300989"/>
                </a:lnTo>
                <a:close/>
              </a:path>
              <a:path w="9144000" h="709929">
                <a:moveTo>
                  <a:pt x="6968871" y="369569"/>
                </a:moveTo>
                <a:lnTo>
                  <a:pt x="6967474" y="370839"/>
                </a:lnTo>
                <a:lnTo>
                  <a:pt x="6966077" y="373379"/>
                </a:lnTo>
                <a:lnTo>
                  <a:pt x="6967008" y="373379"/>
                </a:lnTo>
                <a:lnTo>
                  <a:pt x="6967474" y="372109"/>
                </a:lnTo>
                <a:lnTo>
                  <a:pt x="6968871" y="369569"/>
                </a:lnTo>
                <a:close/>
              </a:path>
              <a:path w="9144000" h="709929">
                <a:moveTo>
                  <a:pt x="7266813" y="367029"/>
                </a:moveTo>
                <a:lnTo>
                  <a:pt x="7265416" y="372109"/>
                </a:lnTo>
                <a:lnTo>
                  <a:pt x="7265416" y="373379"/>
                </a:lnTo>
                <a:lnTo>
                  <a:pt x="7266114" y="373379"/>
                </a:lnTo>
                <a:lnTo>
                  <a:pt x="7266813" y="372109"/>
                </a:lnTo>
                <a:lnTo>
                  <a:pt x="7266813" y="367029"/>
                </a:lnTo>
                <a:close/>
              </a:path>
              <a:path w="9144000" h="709929">
                <a:moveTo>
                  <a:pt x="7272274" y="364489"/>
                </a:moveTo>
                <a:lnTo>
                  <a:pt x="7268209" y="364489"/>
                </a:lnTo>
                <a:lnTo>
                  <a:pt x="7266813" y="367029"/>
                </a:lnTo>
                <a:lnTo>
                  <a:pt x="7268209" y="369569"/>
                </a:lnTo>
                <a:lnTo>
                  <a:pt x="7269607" y="373379"/>
                </a:lnTo>
                <a:lnTo>
                  <a:pt x="7269607" y="370839"/>
                </a:lnTo>
                <a:lnTo>
                  <a:pt x="7273205" y="370839"/>
                </a:lnTo>
                <a:lnTo>
                  <a:pt x="7272274" y="368299"/>
                </a:lnTo>
                <a:lnTo>
                  <a:pt x="7272274" y="364489"/>
                </a:lnTo>
                <a:close/>
              </a:path>
              <a:path w="9144000" h="709929">
                <a:moveTo>
                  <a:pt x="8359007" y="372109"/>
                </a:moveTo>
                <a:lnTo>
                  <a:pt x="8354441" y="372109"/>
                </a:lnTo>
                <a:lnTo>
                  <a:pt x="8354441" y="373379"/>
                </a:lnTo>
                <a:lnTo>
                  <a:pt x="8359132" y="373379"/>
                </a:lnTo>
                <a:lnTo>
                  <a:pt x="8359007" y="372109"/>
                </a:lnTo>
                <a:close/>
              </a:path>
              <a:path w="9144000" h="709929">
                <a:moveTo>
                  <a:pt x="1859604" y="359409"/>
                </a:moveTo>
                <a:lnTo>
                  <a:pt x="1842516" y="359409"/>
                </a:lnTo>
                <a:lnTo>
                  <a:pt x="1842516" y="361949"/>
                </a:lnTo>
                <a:lnTo>
                  <a:pt x="1843913" y="364489"/>
                </a:lnTo>
                <a:lnTo>
                  <a:pt x="1845183" y="365759"/>
                </a:lnTo>
                <a:lnTo>
                  <a:pt x="1843913" y="368299"/>
                </a:lnTo>
                <a:lnTo>
                  <a:pt x="1843913" y="369569"/>
                </a:lnTo>
                <a:lnTo>
                  <a:pt x="1842516" y="372109"/>
                </a:lnTo>
                <a:lnTo>
                  <a:pt x="1865818" y="372109"/>
                </a:lnTo>
                <a:lnTo>
                  <a:pt x="1862905" y="367029"/>
                </a:lnTo>
                <a:lnTo>
                  <a:pt x="1859026" y="361949"/>
                </a:lnTo>
                <a:lnTo>
                  <a:pt x="1859604" y="359409"/>
                </a:lnTo>
                <a:close/>
              </a:path>
              <a:path w="9144000" h="709929">
                <a:moveTo>
                  <a:pt x="2776347" y="200659"/>
                </a:moveTo>
                <a:lnTo>
                  <a:pt x="2769917" y="265429"/>
                </a:lnTo>
                <a:lnTo>
                  <a:pt x="2766695" y="309879"/>
                </a:lnTo>
                <a:lnTo>
                  <a:pt x="2766579" y="316546"/>
                </a:lnTo>
                <a:lnTo>
                  <a:pt x="2765298" y="320039"/>
                </a:lnTo>
                <a:lnTo>
                  <a:pt x="2762568" y="325233"/>
                </a:lnTo>
                <a:lnTo>
                  <a:pt x="2761234" y="327659"/>
                </a:lnTo>
                <a:lnTo>
                  <a:pt x="2757998" y="335497"/>
                </a:lnTo>
                <a:lnTo>
                  <a:pt x="2754852" y="342899"/>
                </a:lnTo>
                <a:lnTo>
                  <a:pt x="2751375" y="350519"/>
                </a:lnTo>
                <a:lnTo>
                  <a:pt x="2747518" y="358139"/>
                </a:lnTo>
                <a:lnTo>
                  <a:pt x="2746121" y="363219"/>
                </a:lnTo>
                <a:lnTo>
                  <a:pt x="2743327" y="368299"/>
                </a:lnTo>
                <a:lnTo>
                  <a:pt x="2741930" y="372109"/>
                </a:lnTo>
                <a:lnTo>
                  <a:pt x="2780411" y="372109"/>
                </a:lnTo>
                <a:lnTo>
                  <a:pt x="2779014" y="369569"/>
                </a:lnTo>
                <a:lnTo>
                  <a:pt x="2779014" y="340359"/>
                </a:lnTo>
                <a:lnTo>
                  <a:pt x="2793206" y="340359"/>
                </a:lnTo>
                <a:lnTo>
                  <a:pt x="2791608" y="332251"/>
                </a:lnTo>
                <a:lnTo>
                  <a:pt x="2789037" y="318769"/>
                </a:lnTo>
                <a:lnTo>
                  <a:pt x="2785974" y="306480"/>
                </a:lnTo>
                <a:lnTo>
                  <a:pt x="2785918" y="300864"/>
                </a:lnTo>
                <a:lnTo>
                  <a:pt x="2787269" y="297179"/>
                </a:lnTo>
                <a:lnTo>
                  <a:pt x="2787269" y="294639"/>
                </a:lnTo>
                <a:lnTo>
                  <a:pt x="2791144" y="283209"/>
                </a:lnTo>
                <a:lnTo>
                  <a:pt x="2791594" y="281939"/>
                </a:lnTo>
                <a:lnTo>
                  <a:pt x="2781808" y="281939"/>
                </a:lnTo>
                <a:lnTo>
                  <a:pt x="2778029" y="222249"/>
                </a:lnTo>
                <a:lnTo>
                  <a:pt x="2776347" y="200659"/>
                </a:lnTo>
                <a:close/>
              </a:path>
              <a:path w="9144000" h="709929">
                <a:moveTo>
                  <a:pt x="3663441" y="323849"/>
                </a:moveTo>
                <a:lnTo>
                  <a:pt x="3655187" y="323849"/>
                </a:lnTo>
                <a:lnTo>
                  <a:pt x="3655087" y="329383"/>
                </a:lnTo>
                <a:lnTo>
                  <a:pt x="3653890" y="334824"/>
                </a:lnTo>
                <a:lnTo>
                  <a:pt x="3653790" y="351789"/>
                </a:lnTo>
                <a:lnTo>
                  <a:pt x="3652392" y="356869"/>
                </a:lnTo>
                <a:lnTo>
                  <a:pt x="3649726" y="363219"/>
                </a:lnTo>
                <a:lnTo>
                  <a:pt x="3648329" y="367029"/>
                </a:lnTo>
                <a:lnTo>
                  <a:pt x="3645535" y="372109"/>
                </a:lnTo>
                <a:lnTo>
                  <a:pt x="3668903" y="372109"/>
                </a:lnTo>
                <a:lnTo>
                  <a:pt x="3668903" y="369569"/>
                </a:lnTo>
                <a:lnTo>
                  <a:pt x="3671697" y="364489"/>
                </a:lnTo>
                <a:lnTo>
                  <a:pt x="3673094" y="358139"/>
                </a:lnTo>
                <a:lnTo>
                  <a:pt x="3675761" y="354329"/>
                </a:lnTo>
                <a:lnTo>
                  <a:pt x="3677158" y="349249"/>
                </a:lnTo>
                <a:lnTo>
                  <a:pt x="3729922" y="349249"/>
                </a:lnTo>
                <a:lnTo>
                  <a:pt x="3729348" y="342899"/>
                </a:lnTo>
                <a:lnTo>
                  <a:pt x="3664839" y="342899"/>
                </a:lnTo>
                <a:lnTo>
                  <a:pt x="3663537" y="332251"/>
                </a:lnTo>
                <a:lnTo>
                  <a:pt x="3663441" y="323849"/>
                </a:lnTo>
                <a:close/>
              </a:path>
              <a:path w="9144000" h="709929">
                <a:moveTo>
                  <a:pt x="3939413" y="236219"/>
                </a:moveTo>
                <a:lnTo>
                  <a:pt x="3945254" y="257809"/>
                </a:lnTo>
                <a:lnTo>
                  <a:pt x="3952164" y="281939"/>
                </a:lnTo>
                <a:lnTo>
                  <a:pt x="3961295" y="314642"/>
                </a:lnTo>
                <a:lnTo>
                  <a:pt x="3961368" y="315006"/>
                </a:lnTo>
                <a:lnTo>
                  <a:pt x="3950791" y="346709"/>
                </a:lnTo>
                <a:lnTo>
                  <a:pt x="3942207" y="372109"/>
                </a:lnTo>
                <a:lnTo>
                  <a:pt x="3949731" y="372109"/>
                </a:lnTo>
                <a:lnTo>
                  <a:pt x="3951795" y="361949"/>
                </a:lnTo>
                <a:lnTo>
                  <a:pt x="3956075" y="346074"/>
                </a:lnTo>
                <a:lnTo>
                  <a:pt x="3957763" y="339064"/>
                </a:lnTo>
                <a:lnTo>
                  <a:pt x="3960334" y="325119"/>
                </a:lnTo>
                <a:lnTo>
                  <a:pt x="3961384" y="318769"/>
                </a:lnTo>
                <a:lnTo>
                  <a:pt x="3994924" y="318769"/>
                </a:lnTo>
                <a:lnTo>
                  <a:pt x="3994290" y="302259"/>
                </a:lnTo>
                <a:lnTo>
                  <a:pt x="3968241" y="302259"/>
                </a:lnTo>
                <a:lnTo>
                  <a:pt x="3968103" y="300864"/>
                </a:lnTo>
                <a:lnTo>
                  <a:pt x="3966845" y="299719"/>
                </a:lnTo>
                <a:lnTo>
                  <a:pt x="3955647" y="273049"/>
                </a:lnTo>
                <a:lnTo>
                  <a:pt x="3946985" y="252729"/>
                </a:lnTo>
                <a:lnTo>
                  <a:pt x="3941395" y="240029"/>
                </a:lnTo>
                <a:lnTo>
                  <a:pt x="3939413" y="236219"/>
                </a:lnTo>
                <a:close/>
              </a:path>
              <a:path w="9144000" h="709929">
                <a:moveTo>
                  <a:pt x="4018406" y="370839"/>
                </a:moveTo>
                <a:lnTo>
                  <a:pt x="4017772" y="370839"/>
                </a:lnTo>
                <a:lnTo>
                  <a:pt x="4017772" y="372109"/>
                </a:lnTo>
                <a:lnTo>
                  <a:pt x="4018406" y="370839"/>
                </a:lnTo>
                <a:close/>
              </a:path>
              <a:path w="9144000" h="709929">
                <a:moveTo>
                  <a:pt x="4083685" y="365759"/>
                </a:moveTo>
                <a:lnTo>
                  <a:pt x="4021836" y="365759"/>
                </a:lnTo>
                <a:lnTo>
                  <a:pt x="4020439" y="367029"/>
                </a:lnTo>
                <a:lnTo>
                  <a:pt x="4019041" y="369569"/>
                </a:lnTo>
                <a:lnTo>
                  <a:pt x="4017772" y="372109"/>
                </a:lnTo>
                <a:lnTo>
                  <a:pt x="4097051" y="372109"/>
                </a:lnTo>
                <a:lnTo>
                  <a:pt x="4097369" y="370952"/>
                </a:lnTo>
                <a:lnTo>
                  <a:pt x="4097401" y="369569"/>
                </a:lnTo>
                <a:lnTo>
                  <a:pt x="4086352" y="369569"/>
                </a:lnTo>
                <a:lnTo>
                  <a:pt x="4083685" y="365759"/>
                </a:lnTo>
                <a:close/>
              </a:path>
              <a:path w="9144000" h="709929">
                <a:moveTo>
                  <a:pt x="4414303" y="262889"/>
                </a:moveTo>
                <a:lnTo>
                  <a:pt x="4402201" y="262889"/>
                </a:lnTo>
                <a:lnTo>
                  <a:pt x="4403486" y="267969"/>
                </a:lnTo>
                <a:lnTo>
                  <a:pt x="4405153" y="273049"/>
                </a:lnTo>
                <a:lnTo>
                  <a:pt x="4407058" y="280669"/>
                </a:lnTo>
                <a:lnTo>
                  <a:pt x="4409059" y="288289"/>
                </a:lnTo>
                <a:lnTo>
                  <a:pt x="4409059" y="294639"/>
                </a:lnTo>
                <a:lnTo>
                  <a:pt x="4407662" y="299719"/>
                </a:lnTo>
                <a:lnTo>
                  <a:pt x="4407545" y="308609"/>
                </a:lnTo>
                <a:lnTo>
                  <a:pt x="4403598" y="351789"/>
                </a:lnTo>
                <a:lnTo>
                  <a:pt x="4402201" y="358139"/>
                </a:lnTo>
                <a:lnTo>
                  <a:pt x="4399534" y="365759"/>
                </a:lnTo>
                <a:lnTo>
                  <a:pt x="4398137" y="372109"/>
                </a:lnTo>
                <a:lnTo>
                  <a:pt x="4437087" y="372109"/>
                </a:lnTo>
                <a:lnTo>
                  <a:pt x="4435506" y="367029"/>
                </a:lnTo>
                <a:lnTo>
                  <a:pt x="4426966" y="367029"/>
                </a:lnTo>
                <a:lnTo>
                  <a:pt x="4421505" y="350519"/>
                </a:lnTo>
                <a:lnTo>
                  <a:pt x="4420108" y="347979"/>
                </a:lnTo>
                <a:lnTo>
                  <a:pt x="4418711" y="344169"/>
                </a:lnTo>
                <a:lnTo>
                  <a:pt x="4418827" y="328295"/>
                </a:lnTo>
                <a:lnTo>
                  <a:pt x="4420108" y="321309"/>
                </a:lnTo>
                <a:lnTo>
                  <a:pt x="4420201" y="315975"/>
                </a:lnTo>
                <a:lnTo>
                  <a:pt x="4421586" y="312174"/>
                </a:lnTo>
                <a:lnTo>
                  <a:pt x="4422351" y="309879"/>
                </a:lnTo>
                <a:lnTo>
                  <a:pt x="4410456" y="309879"/>
                </a:lnTo>
                <a:lnTo>
                  <a:pt x="4410456" y="294639"/>
                </a:lnTo>
                <a:lnTo>
                  <a:pt x="4411783" y="292226"/>
                </a:lnTo>
                <a:lnTo>
                  <a:pt x="4411853" y="288289"/>
                </a:lnTo>
                <a:lnTo>
                  <a:pt x="4413281" y="273049"/>
                </a:lnTo>
                <a:lnTo>
                  <a:pt x="4414303" y="262889"/>
                </a:lnTo>
                <a:close/>
              </a:path>
              <a:path w="9144000" h="709929">
                <a:moveTo>
                  <a:pt x="6928993" y="264159"/>
                </a:moveTo>
                <a:lnTo>
                  <a:pt x="6919172" y="292226"/>
                </a:lnTo>
                <a:lnTo>
                  <a:pt x="6908740" y="323849"/>
                </a:lnTo>
                <a:lnTo>
                  <a:pt x="6896100" y="364489"/>
                </a:lnTo>
                <a:lnTo>
                  <a:pt x="6894776" y="366896"/>
                </a:lnTo>
                <a:lnTo>
                  <a:pt x="6894703" y="369569"/>
                </a:lnTo>
                <a:lnTo>
                  <a:pt x="6893306" y="372109"/>
                </a:lnTo>
                <a:lnTo>
                  <a:pt x="6911488" y="372109"/>
                </a:lnTo>
                <a:lnTo>
                  <a:pt x="6912483" y="367029"/>
                </a:lnTo>
                <a:lnTo>
                  <a:pt x="6919723" y="325119"/>
                </a:lnTo>
                <a:lnTo>
                  <a:pt x="6924881" y="293369"/>
                </a:lnTo>
                <a:lnTo>
                  <a:pt x="6927967" y="271779"/>
                </a:lnTo>
                <a:lnTo>
                  <a:pt x="6928993" y="264159"/>
                </a:lnTo>
                <a:close/>
              </a:path>
              <a:path w="9144000" h="709929">
                <a:moveTo>
                  <a:pt x="7564755" y="370839"/>
                </a:moveTo>
                <a:lnTo>
                  <a:pt x="7563484" y="372109"/>
                </a:lnTo>
                <a:lnTo>
                  <a:pt x="7564755" y="372109"/>
                </a:lnTo>
                <a:lnTo>
                  <a:pt x="7564755" y="370839"/>
                </a:lnTo>
                <a:close/>
              </a:path>
              <a:path w="9144000" h="709929">
                <a:moveTo>
                  <a:pt x="7860030" y="306069"/>
                </a:moveTo>
                <a:lnTo>
                  <a:pt x="7863589" y="317499"/>
                </a:lnTo>
                <a:lnTo>
                  <a:pt x="7867048" y="327659"/>
                </a:lnTo>
                <a:lnTo>
                  <a:pt x="7872476" y="344169"/>
                </a:lnTo>
                <a:lnTo>
                  <a:pt x="7871428" y="346074"/>
                </a:lnTo>
                <a:lnTo>
                  <a:pt x="7872476" y="347979"/>
                </a:lnTo>
                <a:lnTo>
                  <a:pt x="7875143" y="350519"/>
                </a:lnTo>
                <a:lnTo>
                  <a:pt x="7876540" y="353059"/>
                </a:lnTo>
                <a:lnTo>
                  <a:pt x="7879333" y="355599"/>
                </a:lnTo>
                <a:lnTo>
                  <a:pt x="7880604" y="358139"/>
                </a:lnTo>
                <a:lnTo>
                  <a:pt x="7879333" y="363219"/>
                </a:lnTo>
                <a:lnTo>
                  <a:pt x="7876540" y="368299"/>
                </a:lnTo>
                <a:lnTo>
                  <a:pt x="7875143" y="372109"/>
                </a:lnTo>
                <a:lnTo>
                  <a:pt x="7896723" y="372109"/>
                </a:lnTo>
                <a:lnTo>
                  <a:pt x="7888858" y="356869"/>
                </a:lnTo>
                <a:lnTo>
                  <a:pt x="7890149" y="354523"/>
                </a:lnTo>
                <a:lnTo>
                  <a:pt x="7890256" y="351789"/>
                </a:lnTo>
                <a:lnTo>
                  <a:pt x="7891653" y="349249"/>
                </a:lnTo>
                <a:lnTo>
                  <a:pt x="7895559" y="337732"/>
                </a:lnTo>
                <a:lnTo>
                  <a:pt x="7896878" y="334009"/>
                </a:lnTo>
                <a:lnTo>
                  <a:pt x="7876540" y="334009"/>
                </a:lnTo>
                <a:lnTo>
                  <a:pt x="7869888" y="321309"/>
                </a:lnTo>
                <a:lnTo>
                  <a:pt x="7864624" y="312359"/>
                </a:lnTo>
                <a:lnTo>
                  <a:pt x="7861252" y="307339"/>
                </a:lnTo>
                <a:lnTo>
                  <a:pt x="7860030" y="306069"/>
                </a:lnTo>
                <a:close/>
              </a:path>
              <a:path w="9144000" h="709929">
                <a:moveTo>
                  <a:pt x="5220716" y="335279"/>
                </a:moveTo>
                <a:lnTo>
                  <a:pt x="5219319" y="336549"/>
                </a:lnTo>
                <a:lnTo>
                  <a:pt x="5219319" y="337819"/>
                </a:lnTo>
                <a:lnTo>
                  <a:pt x="5214024" y="347979"/>
                </a:lnTo>
                <a:lnTo>
                  <a:pt x="5211933" y="353059"/>
                </a:lnTo>
                <a:lnTo>
                  <a:pt x="5211822" y="354173"/>
                </a:lnTo>
                <a:lnTo>
                  <a:pt x="5211520" y="358139"/>
                </a:lnTo>
                <a:lnTo>
                  <a:pt x="5210319" y="371305"/>
                </a:lnTo>
                <a:lnTo>
                  <a:pt x="5211064" y="370839"/>
                </a:lnTo>
                <a:lnTo>
                  <a:pt x="5213858" y="368299"/>
                </a:lnTo>
                <a:lnTo>
                  <a:pt x="5219363" y="343201"/>
                </a:lnTo>
                <a:lnTo>
                  <a:pt x="5220716" y="335279"/>
                </a:lnTo>
                <a:close/>
              </a:path>
              <a:path w="9144000" h="709929">
                <a:moveTo>
                  <a:pt x="816673" y="290829"/>
                </a:moveTo>
                <a:lnTo>
                  <a:pt x="816437" y="292099"/>
                </a:lnTo>
                <a:lnTo>
                  <a:pt x="812901" y="330199"/>
                </a:lnTo>
                <a:lnTo>
                  <a:pt x="810879" y="355164"/>
                </a:lnTo>
                <a:lnTo>
                  <a:pt x="809815" y="370839"/>
                </a:lnTo>
                <a:lnTo>
                  <a:pt x="830003" y="370839"/>
                </a:lnTo>
                <a:lnTo>
                  <a:pt x="830414" y="368299"/>
                </a:lnTo>
                <a:lnTo>
                  <a:pt x="831443" y="359409"/>
                </a:lnTo>
                <a:lnTo>
                  <a:pt x="831615" y="358139"/>
                </a:lnTo>
                <a:lnTo>
                  <a:pt x="822172" y="358139"/>
                </a:lnTo>
                <a:lnTo>
                  <a:pt x="821358" y="347979"/>
                </a:lnTo>
                <a:lnTo>
                  <a:pt x="820243" y="328929"/>
                </a:lnTo>
                <a:lnTo>
                  <a:pt x="819429" y="320039"/>
                </a:lnTo>
                <a:lnTo>
                  <a:pt x="818420" y="307339"/>
                </a:lnTo>
                <a:lnTo>
                  <a:pt x="816911" y="292099"/>
                </a:lnTo>
                <a:lnTo>
                  <a:pt x="816673" y="290829"/>
                </a:lnTo>
                <a:close/>
              </a:path>
              <a:path w="9144000" h="709929">
                <a:moveTo>
                  <a:pt x="1460754" y="349249"/>
                </a:moveTo>
                <a:lnTo>
                  <a:pt x="1459357" y="356869"/>
                </a:lnTo>
                <a:lnTo>
                  <a:pt x="1456563" y="370839"/>
                </a:lnTo>
                <a:lnTo>
                  <a:pt x="1458744" y="370839"/>
                </a:lnTo>
                <a:lnTo>
                  <a:pt x="1460210" y="355599"/>
                </a:lnTo>
                <a:lnTo>
                  <a:pt x="1460754" y="349249"/>
                </a:lnTo>
                <a:close/>
              </a:path>
              <a:path w="9144000" h="709929">
                <a:moveTo>
                  <a:pt x="1838325" y="330199"/>
                </a:moveTo>
                <a:lnTo>
                  <a:pt x="1827402" y="330199"/>
                </a:lnTo>
                <a:lnTo>
                  <a:pt x="1828800" y="331469"/>
                </a:lnTo>
                <a:lnTo>
                  <a:pt x="1828848" y="332828"/>
                </a:lnTo>
                <a:lnTo>
                  <a:pt x="1830311" y="335497"/>
                </a:lnTo>
                <a:lnTo>
                  <a:pt x="1832963" y="340571"/>
                </a:lnTo>
                <a:lnTo>
                  <a:pt x="1837055" y="349249"/>
                </a:lnTo>
                <a:lnTo>
                  <a:pt x="1841119" y="356869"/>
                </a:lnTo>
                <a:lnTo>
                  <a:pt x="1841025" y="362203"/>
                </a:lnTo>
                <a:lnTo>
                  <a:pt x="1839722" y="365759"/>
                </a:lnTo>
                <a:lnTo>
                  <a:pt x="1839722" y="370839"/>
                </a:lnTo>
                <a:lnTo>
                  <a:pt x="1842516" y="370839"/>
                </a:lnTo>
                <a:lnTo>
                  <a:pt x="1842516" y="359409"/>
                </a:lnTo>
                <a:lnTo>
                  <a:pt x="1859604" y="359409"/>
                </a:lnTo>
                <a:lnTo>
                  <a:pt x="1862787" y="345439"/>
                </a:lnTo>
                <a:lnTo>
                  <a:pt x="1847977" y="345439"/>
                </a:lnTo>
                <a:lnTo>
                  <a:pt x="1842516" y="336549"/>
                </a:lnTo>
                <a:lnTo>
                  <a:pt x="1838325" y="330199"/>
                </a:lnTo>
                <a:close/>
              </a:path>
              <a:path w="9144000" h="709929">
                <a:moveTo>
                  <a:pt x="4963922" y="229869"/>
                </a:moveTo>
                <a:lnTo>
                  <a:pt x="4964685" y="231139"/>
                </a:lnTo>
                <a:lnTo>
                  <a:pt x="4966985" y="237489"/>
                </a:lnTo>
                <a:lnTo>
                  <a:pt x="4970833" y="246379"/>
                </a:lnTo>
                <a:lnTo>
                  <a:pt x="4976241" y="259079"/>
                </a:lnTo>
                <a:lnTo>
                  <a:pt x="4972343" y="271779"/>
                </a:lnTo>
                <a:lnTo>
                  <a:pt x="4968298" y="285841"/>
                </a:lnTo>
                <a:lnTo>
                  <a:pt x="4962567" y="306069"/>
                </a:lnTo>
                <a:lnTo>
                  <a:pt x="4962603" y="307518"/>
                </a:lnTo>
                <a:lnTo>
                  <a:pt x="4965319" y="313689"/>
                </a:lnTo>
                <a:lnTo>
                  <a:pt x="4969383" y="320039"/>
                </a:lnTo>
                <a:lnTo>
                  <a:pt x="4972177" y="328929"/>
                </a:lnTo>
                <a:lnTo>
                  <a:pt x="4972177" y="330199"/>
                </a:lnTo>
                <a:lnTo>
                  <a:pt x="4968251" y="343201"/>
                </a:lnTo>
                <a:lnTo>
                  <a:pt x="4966128" y="350519"/>
                </a:lnTo>
                <a:lnTo>
                  <a:pt x="4963443" y="360679"/>
                </a:lnTo>
                <a:lnTo>
                  <a:pt x="4961128" y="370839"/>
                </a:lnTo>
                <a:lnTo>
                  <a:pt x="4985804" y="370839"/>
                </a:lnTo>
                <a:lnTo>
                  <a:pt x="4987290" y="361949"/>
                </a:lnTo>
                <a:lnTo>
                  <a:pt x="5006467" y="361949"/>
                </a:lnTo>
                <a:lnTo>
                  <a:pt x="5003743" y="354523"/>
                </a:lnTo>
                <a:lnTo>
                  <a:pt x="5003673" y="335279"/>
                </a:lnTo>
                <a:lnTo>
                  <a:pt x="4994148" y="335279"/>
                </a:lnTo>
                <a:lnTo>
                  <a:pt x="4994148" y="334009"/>
                </a:lnTo>
                <a:lnTo>
                  <a:pt x="4995418" y="331469"/>
                </a:lnTo>
                <a:lnTo>
                  <a:pt x="4995418" y="327659"/>
                </a:lnTo>
                <a:lnTo>
                  <a:pt x="4996815" y="325119"/>
                </a:lnTo>
                <a:lnTo>
                  <a:pt x="5003673" y="325119"/>
                </a:lnTo>
                <a:lnTo>
                  <a:pt x="5003673" y="305251"/>
                </a:lnTo>
                <a:lnTo>
                  <a:pt x="4998862" y="294639"/>
                </a:lnTo>
                <a:lnTo>
                  <a:pt x="4993705" y="285749"/>
                </a:lnTo>
                <a:lnTo>
                  <a:pt x="4988560" y="275589"/>
                </a:lnTo>
                <a:lnTo>
                  <a:pt x="4989957" y="271779"/>
                </a:lnTo>
                <a:lnTo>
                  <a:pt x="4991354" y="266699"/>
                </a:lnTo>
                <a:lnTo>
                  <a:pt x="4991354" y="261619"/>
                </a:lnTo>
                <a:lnTo>
                  <a:pt x="4993133" y="253999"/>
                </a:lnTo>
                <a:lnTo>
                  <a:pt x="4977638" y="253999"/>
                </a:lnTo>
                <a:lnTo>
                  <a:pt x="4972012" y="242569"/>
                </a:lnTo>
                <a:lnTo>
                  <a:pt x="4967684" y="234949"/>
                </a:lnTo>
                <a:lnTo>
                  <a:pt x="4964904" y="231139"/>
                </a:lnTo>
                <a:lnTo>
                  <a:pt x="4963922" y="229869"/>
                </a:lnTo>
                <a:close/>
              </a:path>
              <a:path w="9144000" h="709929">
                <a:moveTo>
                  <a:pt x="6705219" y="280669"/>
                </a:moveTo>
                <a:lnTo>
                  <a:pt x="6704216" y="283209"/>
                </a:lnTo>
                <a:lnTo>
                  <a:pt x="6701393" y="289559"/>
                </a:lnTo>
                <a:lnTo>
                  <a:pt x="6697021" y="298449"/>
                </a:lnTo>
                <a:lnTo>
                  <a:pt x="6691276" y="312650"/>
                </a:lnTo>
                <a:lnTo>
                  <a:pt x="6688107" y="320039"/>
                </a:lnTo>
                <a:lnTo>
                  <a:pt x="6680999" y="337819"/>
                </a:lnTo>
                <a:lnTo>
                  <a:pt x="6677659" y="349249"/>
                </a:lnTo>
                <a:lnTo>
                  <a:pt x="6674993" y="355599"/>
                </a:lnTo>
                <a:lnTo>
                  <a:pt x="6672199" y="363219"/>
                </a:lnTo>
                <a:lnTo>
                  <a:pt x="6670802" y="370839"/>
                </a:lnTo>
                <a:lnTo>
                  <a:pt x="6687079" y="370839"/>
                </a:lnTo>
                <a:lnTo>
                  <a:pt x="6687677" y="367574"/>
                </a:lnTo>
                <a:lnTo>
                  <a:pt x="6687311" y="367029"/>
                </a:lnTo>
                <a:lnTo>
                  <a:pt x="6685915" y="363219"/>
                </a:lnTo>
                <a:lnTo>
                  <a:pt x="6685915" y="361949"/>
                </a:lnTo>
                <a:lnTo>
                  <a:pt x="6684518" y="359409"/>
                </a:lnTo>
                <a:lnTo>
                  <a:pt x="6684518" y="356869"/>
                </a:lnTo>
                <a:lnTo>
                  <a:pt x="6685808" y="354523"/>
                </a:lnTo>
                <a:lnTo>
                  <a:pt x="6685915" y="351789"/>
                </a:lnTo>
                <a:lnTo>
                  <a:pt x="6688858" y="337732"/>
                </a:lnTo>
                <a:lnTo>
                  <a:pt x="6690217" y="331469"/>
                </a:lnTo>
                <a:lnTo>
                  <a:pt x="6692683" y="322579"/>
                </a:lnTo>
                <a:lnTo>
                  <a:pt x="6695567" y="313689"/>
                </a:lnTo>
                <a:lnTo>
                  <a:pt x="6699433" y="299538"/>
                </a:lnTo>
                <a:lnTo>
                  <a:pt x="6702440" y="289559"/>
                </a:lnTo>
                <a:lnTo>
                  <a:pt x="6704478" y="283209"/>
                </a:lnTo>
                <a:lnTo>
                  <a:pt x="6705219" y="280669"/>
                </a:lnTo>
                <a:close/>
              </a:path>
              <a:path w="9144000" h="709929">
                <a:moveTo>
                  <a:pt x="7137759" y="355599"/>
                </a:moveTo>
                <a:lnTo>
                  <a:pt x="7133590" y="355599"/>
                </a:lnTo>
                <a:lnTo>
                  <a:pt x="7133520" y="359663"/>
                </a:lnTo>
                <a:lnTo>
                  <a:pt x="7132193" y="364489"/>
                </a:lnTo>
                <a:lnTo>
                  <a:pt x="7132193" y="367029"/>
                </a:lnTo>
                <a:lnTo>
                  <a:pt x="7130923" y="370839"/>
                </a:lnTo>
                <a:lnTo>
                  <a:pt x="7138663" y="370839"/>
                </a:lnTo>
                <a:lnTo>
                  <a:pt x="7137781" y="368299"/>
                </a:lnTo>
                <a:lnTo>
                  <a:pt x="7137759" y="355599"/>
                </a:lnTo>
                <a:close/>
              </a:path>
              <a:path w="9144000" h="709929">
                <a:moveTo>
                  <a:pt x="7643114" y="317499"/>
                </a:moveTo>
                <a:lnTo>
                  <a:pt x="7644971" y="326389"/>
                </a:lnTo>
                <a:lnTo>
                  <a:pt x="7647132" y="337819"/>
                </a:lnTo>
                <a:lnTo>
                  <a:pt x="7649972" y="351789"/>
                </a:lnTo>
                <a:lnTo>
                  <a:pt x="7651369" y="356869"/>
                </a:lnTo>
                <a:lnTo>
                  <a:pt x="7654035" y="370839"/>
                </a:lnTo>
                <a:lnTo>
                  <a:pt x="7661838" y="370839"/>
                </a:lnTo>
                <a:lnTo>
                  <a:pt x="7657768" y="358139"/>
                </a:lnTo>
                <a:lnTo>
                  <a:pt x="7655433" y="350519"/>
                </a:lnTo>
                <a:lnTo>
                  <a:pt x="7648582" y="332739"/>
                </a:lnTo>
                <a:lnTo>
                  <a:pt x="7645717" y="325119"/>
                </a:lnTo>
                <a:lnTo>
                  <a:pt x="7643877" y="320039"/>
                </a:lnTo>
                <a:lnTo>
                  <a:pt x="7643114" y="317499"/>
                </a:lnTo>
                <a:close/>
              </a:path>
              <a:path w="9144000" h="709929">
                <a:moveTo>
                  <a:pt x="7899908" y="363219"/>
                </a:moveTo>
                <a:lnTo>
                  <a:pt x="7898510" y="364489"/>
                </a:lnTo>
                <a:lnTo>
                  <a:pt x="7898510" y="367029"/>
                </a:lnTo>
                <a:lnTo>
                  <a:pt x="7901305" y="369569"/>
                </a:lnTo>
                <a:lnTo>
                  <a:pt x="7902575" y="370839"/>
                </a:lnTo>
                <a:lnTo>
                  <a:pt x="7901305" y="368299"/>
                </a:lnTo>
                <a:lnTo>
                  <a:pt x="7901305" y="365759"/>
                </a:lnTo>
                <a:lnTo>
                  <a:pt x="7899908" y="363219"/>
                </a:lnTo>
                <a:close/>
              </a:path>
              <a:path w="9144000" h="709929">
                <a:moveTo>
                  <a:pt x="8321303" y="341243"/>
                </a:moveTo>
                <a:lnTo>
                  <a:pt x="8306308" y="370839"/>
                </a:lnTo>
                <a:lnTo>
                  <a:pt x="8310539" y="370839"/>
                </a:lnTo>
                <a:lnTo>
                  <a:pt x="8314764" y="359409"/>
                </a:lnTo>
                <a:lnTo>
                  <a:pt x="8318007" y="350519"/>
                </a:lnTo>
                <a:lnTo>
                  <a:pt x="8321303" y="341243"/>
                </a:lnTo>
                <a:close/>
              </a:path>
              <a:path w="9144000" h="709929">
                <a:moveTo>
                  <a:pt x="2110232" y="266699"/>
                </a:moveTo>
                <a:lnTo>
                  <a:pt x="2112499" y="292226"/>
                </a:lnTo>
                <a:lnTo>
                  <a:pt x="2115482" y="321309"/>
                </a:lnTo>
                <a:lnTo>
                  <a:pt x="2119796" y="358649"/>
                </a:lnTo>
                <a:lnTo>
                  <a:pt x="2119884" y="361949"/>
                </a:lnTo>
                <a:lnTo>
                  <a:pt x="2118487" y="363219"/>
                </a:lnTo>
                <a:lnTo>
                  <a:pt x="2118487" y="364489"/>
                </a:lnTo>
                <a:lnTo>
                  <a:pt x="2117090" y="365759"/>
                </a:lnTo>
                <a:lnTo>
                  <a:pt x="2117090" y="368299"/>
                </a:lnTo>
                <a:lnTo>
                  <a:pt x="2115820" y="369569"/>
                </a:lnTo>
                <a:lnTo>
                  <a:pt x="2139061" y="369569"/>
                </a:lnTo>
                <a:lnTo>
                  <a:pt x="2140960" y="361949"/>
                </a:lnTo>
                <a:lnTo>
                  <a:pt x="2136394" y="361949"/>
                </a:lnTo>
                <a:lnTo>
                  <a:pt x="2136394" y="351789"/>
                </a:lnTo>
                <a:lnTo>
                  <a:pt x="2134997" y="345439"/>
                </a:lnTo>
                <a:lnTo>
                  <a:pt x="2134997" y="332739"/>
                </a:lnTo>
                <a:lnTo>
                  <a:pt x="2133600" y="330199"/>
                </a:lnTo>
                <a:lnTo>
                  <a:pt x="2132757" y="322639"/>
                </a:lnTo>
                <a:lnTo>
                  <a:pt x="2132044" y="314959"/>
                </a:lnTo>
                <a:lnTo>
                  <a:pt x="2123948" y="314959"/>
                </a:lnTo>
                <a:lnTo>
                  <a:pt x="2118375" y="294639"/>
                </a:lnTo>
                <a:lnTo>
                  <a:pt x="2113339" y="276859"/>
                </a:lnTo>
                <a:lnTo>
                  <a:pt x="2111232" y="269239"/>
                </a:lnTo>
                <a:lnTo>
                  <a:pt x="2110232" y="266699"/>
                </a:lnTo>
                <a:close/>
              </a:path>
              <a:path w="9144000" h="709929">
                <a:moveTo>
                  <a:pt x="2937002" y="332739"/>
                </a:moveTo>
                <a:lnTo>
                  <a:pt x="2938399" y="335279"/>
                </a:lnTo>
                <a:lnTo>
                  <a:pt x="2938336" y="343201"/>
                </a:lnTo>
                <a:lnTo>
                  <a:pt x="2937351" y="347979"/>
                </a:lnTo>
                <a:lnTo>
                  <a:pt x="2936303" y="354329"/>
                </a:lnTo>
                <a:lnTo>
                  <a:pt x="2934208" y="369569"/>
                </a:lnTo>
                <a:lnTo>
                  <a:pt x="2964434" y="369569"/>
                </a:lnTo>
                <a:lnTo>
                  <a:pt x="2966846" y="359409"/>
                </a:lnTo>
                <a:lnTo>
                  <a:pt x="2952115" y="359409"/>
                </a:lnTo>
                <a:lnTo>
                  <a:pt x="2953818" y="350519"/>
                </a:lnTo>
                <a:lnTo>
                  <a:pt x="2945257" y="350519"/>
                </a:lnTo>
                <a:lnTo>
                  <a:pt x="2942463" y="345439"/>
                </a:lnTo>
                <a:lnTo>
                  <a:pt x="2942463" y="337819"/>
                </a:lnTo>
                <a:lnTo>
                  <a:pt x="2939669" y="337819"/>
                </a:lnTo>
                <a:lnTo>
                  <a:pt x="2938399" y="334009"/>
                </a:lnTo>
                <a:lnTo>
                  <a:pt x="2937002" y="332739"/>
                </a:lnTo>
                <a:close/>
              </a:path>
              <a:path w="9144000" h="709929">
                <a:moveTo>
                  <a:pt x="4095753" y="312419"/>
                </a:moveTo>
                <a:lnTo>
                  <a:pt x="4075429" y="312419"/>
                </a:lnTo>
                <a:lnTo>
                  <a:pt x="4091813" y="349249"/>
                </a:lnTo>
                <a:lnTo>
                  <a:pt x="4090513" y="353140"/>
                </a:lnTo>
                <a:lnTo>
                  <a:pt x="4089146" y="356869"/>
                </a:lnTo>
                <a:lnTo>
                  <a:pt x="4087793" y="363019"/>
                </a:lnTo>
                <a:lnTo>
                  <a:pt x="4087749" y="364489"/>
                </a:lnTo>
                <a:lnTo>
                  <a:pt x="4086425" y="366896"/>
                </a:lnTo>
                <a:lnTo>
                  <a:pt x="4086352" y="369569"/>
                </a:lnTo>
                <a:lnTo>
                  <a:pt x="4097401" y="369569"/>
                </a:lnTo>
                <a:lnTo>
                  <a:pt x="4097401" y="359409"/>
                </a:lnTo>
                <a:lnTo>
                  <a:pt x="4104093" y="359409"/>
                </a:lnTo>
                <a:lnTo>
                  <a:pt x="4102862" y="356869"/>
                </a:lnTo>
                <a:lnTo>
                  <a:pt x="4092708" y="337732"/>
                </a:lnTo>
                <a:lnTo>
                  <a:pt x="4088020" y="327659"/>
                </a:lnTo>
                <a:lnTo>
                  <a:pt x="4083685" y="317499"/>
                </a:lnTo>
                <a:lnTo>
                  <a:pt x="4098089" y="316546"/>
                </a:lnTo>
                <a:lnTo>
                  <a:pt x="4095753" y="312419"/>
                </a:lnTo>
                <a:close/>
              </a:path>
              <a:path w="9144000" h="709929">
                <a:moveTo>
                  <a:pt x="4392676" y="345439"/>
                </a:moveTo>
                <a:lnTo>
                  <a:pt x="4363720" y="345439"/>
                </a:lnTo>
                <a:lnTo>
                  <a:pt x="4363720" y="369569"/>
                </a:lnTo>
                <a:lnTo>
                  <a:pt x="4397671" y="369569"/>
                </a:lnTo>
                <a:lnTo>
                  <a:pt x="4396740" y="364489"/>
                </a:lnTo>
                <a:lnTo>
                  <a:pt x="4394073" y="351154"/>
                </a:lnTo>
                <a:lnTo>
                  <a:pt x="4393946" y="347979"/>
                </a:lnTo>
                <a:lnTo>
                  <a:pt x="4392676" y="346709"/>
                </a:lnTo>
                <a:lnTo>
                  <a:pt x="4392676" y="345439"/>
                </a:lnTo>
                <a:close/>
              </a:path>
              <a:path w="9144000" h="709929">
                <a:moveTo>
                  <a:pt x="5596890" y="336549"/>
                </a:moveTo>
                <a:lnTo>
                  <a:pt x="5603875" y="344169"/>
                </a:lnTo>
                <a:lnTo>
                  <a:pt x="5605145" y="345439"/>
                </a:lnTo>
                <a:lnTo>
                  <a:pt x="5607939" y="347979"/>
                </a:lnTo>
                <a:lnTo>
                  <a:pt x="5610733" y="349249"/>
                </a:lnTo>
                <a:lnTo>
                  <a:pt x="5610733" y="355599"/>
                </a:lnTo>
                <a:lnTo>
                  <a:pt x="5607939" y="359409"/>
                </a:lnTo>
                <a:lnTo>
                  <a:pt x="5603875" y="365759"/>
                </a:lnTo>
                <a:lnTo>
                  <a:pt x="5601081" y="369569"/>
                </a:lnTo>
                <a:lnTo>
                  <a:pt x="5627116" y="369569"/>
                </a:lnTo>
                <a:lnTo>
                  <a:pt x="5627116" y="365759"/>
                </a:lnTo>
                <a:lnTo>
                  <a:pt x="5638165" y="365759"/>
                </a:lnTo>
                <a:lnTo>
                  <a:pt x="5636768" y="364489"/>
                </a:lnTo>
                <a:lnTo>
                  <a:pt x="5632704" y="359409"/>
                </a:lnTo>
                <a:lnTo>
                  <a:pt x="5628513" y="356869"/>
                </a:lnTo>
                <a:lnTo>
                  <a:pt x="5631307" y="351789"/>
                </a:lnTo>
                <a:lnTo>
                  <a:pt x="5632005" y="349249"/>
                </a:lnTo>
                <a:lnTo>
                  <a:pt x="5614797" y="349249"/>
                </a:lnTo>
                <a:lnTo>
                  <a:pt x="5614797" y="347979"/>
                </a:lnTo>
                <a:lnTo>
                  <a:pt x="5613400" y="347979"/>
                </a:lnTo>
                <a:lnTo>
                  <a:pt x="5613000" y="345439"/>
                </a:lnTo>
                <a:lnTo>
                  <a:pt x="5610733" y="345439"/>
                </a:lnTo>
                <a:lnTo>
                  <a:pt x="5609336" y="344169"/>
                </a:lnTo>
                <a:lnTo>
                  <a:pt x="5606542" y="342899"/>
                </a:lnTo>
                <a:lnTo>
                  <a:pt x="5605145" y="342899"/>
                </a:lnTo>
                <a:lnTo>
                  <a:pt x="5599656" y="339064"/>
                </a:lnTo>
                <a:lnTo>
                  <a:pt x="5596890" y="336549"/>
                </a:lnTo>
                <a:close/>
              </a:path>
              <a:path w="9144000" h="709929">
                <a:moveTo>
                  <a:pt x="415696" y="364489"/>
                </a:moveTo>
                <a:lnTo>
                  <a:pt x="414324" y="365759"/>
                </a:lnTo>
                <a:lnTo>
                  <a:pt x="412940" y="368299"/>
                </a:lnTo>
                <a:lnTo>
                  <a:pt x="414047" y="368299"/>
                </a:lnTo>
                <a:lnTo>
                  <a:pt x="414324" y="367029"/>
                </a:lnTo>
                <a:lnTo>
                  <a:pt x="415696" y="364489"/>
                </a:lnTo>
                <a:close/>
              </a:path>
              <a:path w="9144000" h="709929">
                <a:moveTo>
                  <a:pt x="2850515" y="365759"/>
                </a:moveTo>
                <a:lnTo>
                  <a:pt x="2847721" y="368299"/>
                </a:lnTo>
                <a:lnTo>
                  <a:pt x="2849117" y="368299"/>
                </a:lnTo>
                <a:lnTo>
                  <a:pt x="2850515" y="365759"/>
                </a:lnTo>
                <a:close/>
              </a:path>
              <a:path w="9144000" h="709929">
                <a:moveTo>
                  <a:pt x="3869436" y="248919"/>
                </a:moveTo>
                <a:lnTo>
                  <a:pt x="3870833" y="256539"/>
                </a:lnTo>
                <a:lnTo>
                  <a:pt x="3874897" y="273049"/>
                </a:lnTo>
                <a:lnTo>
                  <a:pt x="3874089" y="287019"/>
                </a:lnTo>
                <a:lnTo>
                  <a:pt x="3873716" y="298449"/>
                </a:lnTo>
                <a:lnTo>
                  <a:pt x="3873609" y="341629"/>
                </a:lnTo>
                <a:lnTo>
                  <a:pt x="3873733" y="346709"/>
                </a:lnTo>
                <a:lnTo>
                  <a:pt x="3874082" y="354173"/>
                </a:lnTo>
                <a:lnTo>
                  <a:pt x="3874780" y="363019"/>
                </a:lnTo>
                <a:lnTo>
                  <a:pt x="3874897" y="367029"/>
                </a:lnTo>
                <a:lnTo>
                  <a:pt x="3873500" y="368299"/>
                </a:lnTo>
                <a:lnTo>
                  <a:pt x="3928130" y="368299"/>
                </a:lnTo>
                <a:lnTo>
                  <a:pt x="3928248" y="366372"/>
                </a:lnTo>
                <a:lnTo>
                  <a:pt x="3928378" y="361949"/>
                </a:lnTo>
                <a:lnTo>
                  <a:pt x="3907916" y="361949"/>
                </a:lnTo>
                <a:lnTo>
                  <a:pt x="3903763" y="353140"/>
                </a:lnTo>
                <a:lnTo>
                  <a:pt x="3903853" y="350519"/>
                </a:lnTo>
                <a:lnTo>
                  <a:pt x="3904615" y="342899"/>
                </a:lnTo>
                <a:lnTo>
                  <a:pt x="3885946" y="342899"/>
                </a:lnTo>
                <a:lnTo>
                  <a:pt x="3884549" y="330199"/>
                </a:lnTo>
                <a:lnTo>
                  <a:pt x="3902507" y="330199"/>
                </a:lnTo>
                <a:lnTo>
                  <a:pt x="3902686" y="317499"/>
                </a:lnTo>
                <a:lnTo>
                  <a:pt x="3892804" y="317499"/>
                </a:lnTo>
                <a:lnTo>
                  <a:pt x="3890010" y="312419"/>
                </a:lnTo>
                <a:lnTo>
                  <a:pt x="3888613" y="306069"/>
                </a:lnTo>
                <a:lnTo>
                  <a:pt x="3885946" y="300989"/>
                </a:lnTo>
                <a:lnTo>
                  <a:pt x="3884615" y="275589"/>
                </a:lnTo>
                <a:lnTo>
                  <a:pt x="3884549" y="266699"/>
                </a:lnTo>
                <a:lnTo>
                  <a:pt x="3874897" y="266699"/>
                </a:lnTo>
                <a:lnTo>
                  <a:pt x="3870833" y="255269"/>
                </a:lnTo>
                <a:lnTo>
                  <a:pt x="3869436" y="248919"/>
                </a:lnTo>
                <a:close/>
              </a:path>
              <a:path w="9144000" h="709929">
                <a:moveTo>
                  <a:pt x="4593643" y="321309"/>
                </a:moveTo>
                <a:lnTo>
                  <a:pt x="4589018" y="321309"/>
                </a:lnTo>
                <a:lnTo>
                  <a:pt x="4590415" y="325119"/>
                </a:lnTo>
                <a:lnTo>
                  <a:pt x="4590415" y="326389"/>
                </a:lnTo>
                <a:lnTo>
                  <a:pt x="4591685" y="330199"/>
                </a:lnTo>
                <a:lnTo>
                  <a:pt x="4587621" y="368299"/>
                </a:lnTo>
                <a:lnTo>
                  <a:pt x="4636950" y="368299"/>
                </a:lnTo>
                <a:lnTo>
                  <a:pt x="4637492" y="365180"/>
                </a:lnTo>
                <a:lnTo>
                  <a:pt x="4635198" y="359409"/>
                </a:lnTo>
                <a:lnTo>
                  <a:pt x="4632960" y="351789"/>
                </a:lnTo>
                <a:lnTo>
                  <a:pt x="4630166" y="346709"/>
                </a:lnTo>
                <a:lnTo>
                  <a:pt x="4628755" y="339064"/>
                </a:lnTo>
                <a:lnTo>
                  <a:pt x="4627435" y="336549"/>
                </a:lnTo>
                <a:lnTo>
                  <a:pt x="4593082" y="336549"/>
                </a:lnTo>
                <a:lnTo>
                  <a:pt x="4593329" y="327111"/>
                </a:lnTo>
                <a:lnTo>
                  <a:pt x="4593643" y="321309"/>
                </a:lnTo>
                <a:close/>
              </a:path>
              <a:path w="9144000" h="709929">
                <a:moveTo>
                  <a:pt x="6604889" y="144779"/>
                </a:moveTo>
                <a:lnTo>
                  <a:pt x="6594441" y="219709"/>
                </a:lnTo>
                <a:lnTo>
                  <a:pt x="6588379" y="271779"/>
                </a:lnTo>
                <a:lnTo>
                  <a:pt x="6587154" y="285841"/>
                </a:lnTo>
                <a:lnTo>
                  <a:pt x="6585521" y="300989"/>
                </a:lnTo>
                <a:lnTo>
                  <a:pt x="6581503" y="332828"/>
                </a:lnTo>
                <a:lnTo>
                  <a:pt x="6580256" y="339064"/>
                </a:lnTo>
                <a:lnTo>
                  <a:pt x="6580251" y="355599"/>
                </a:lnTo>
                <a:lnTo>
                  <a:pt x="6578854" y="356869"/>
                </a:lnTo>
                <a:lnTo>
                  <a:pt x="6574663" y="359409"/>
                </a:lnTo>
                <a:lnTo>
                  <a:pt x="6570599" y="364489"/>
                </a:lnTo>
                <a:lnTo>
                  <a:pt x="6566408" y="368299"/>
                </a:lnTo>
                <a:lnTo>
                  <a:pt x="6576758" y="368299"/>
                </a:lnTo>
                <a:lnTo>
                  <a:pt x="6574663" y="364489"/>
                </a:lnTo>
                <a:lnTo>
                  <a:pt x="6578854" y="359409"/>
                </a:lnTo>
                <a:lnTo>
                  <a:pt x="6582567" y="354173"/>
                </a:lnTo>
                <a:lnTo>
                  <a:pt x="6584315" y="351789"/>
                </a:lnTo>
                <a:lnTo>
                  <a:pt x="6605344" y="351789"/>
                </a:lnTo>
                <a:lnTo>
                  <a:pt x="6603492" y="346709"/>
                </a:lnTo>
                <a:lnTo>
                  <a:pt x="6603616" y="330199"/>
                </a:lnTo>
                <a:lnTo>
                  <a:pt x="6604237" y="317499"/>
                </a:lnTo>
                <a:lnTo>
                  <a:pt x="6604342" y="314642"/>
                </a:lnTo>
                <a:lnTo>
                  <a:pt x="6604679" y="302259"/>
                </a:lnTo>
                <a:lnTo>
                  <a:pt x="6604803" y="292099"/>
                </a:lnTo>
                <a:lnTo>
                  <a:pt x="6604923" y="268731"/>
                </a:lnTo>
                <a:lnTo>
                  <a:pt x="6605400" y="226595"/>
                </a:lnTo>
                <a:lnTo>
                  <a:pt x="6605288" y="170179"/>
                </a:lnTo>
                <a:lnTo>
                  <a:pt x="6605057" y="152399"/>
                </a:lnTo>
                <a:lnTo>
                  <a:pt x="6604889" y="144779"/>
                </a:lnTo>
                <a:close/>
              </a:path>
              <a:path w="9144000" h="709929">
                <a:moveTo>
                  <a:pt x="7240778" y="295909"/>
                </a:moveTo>
                <a:lnTo>
                  <a:pt x="7242928" y="307518"/>
                </a:lnTo>
                <a:lnTo>
                  <a:pt x="7244213" y="315006"/>
                </a:lnTo>
                <a:lnTo>
                  <a:pt x="7246314" y="329383"/>
                </a:lnTo>
                <a:lnTo>
                  <a:pt x="7247328" y="335497"/>
                </a:lnTo>
                <a:lnTo>
                  <a:pt x="7248445" y="341629"/>
                </a:lnTo>
                <a:lnTo>
                  <a:pt x="7249864" y="347979"/>
                </a:lnTo>
                <a:lnTo>
                  <a:pt x="7251700" y="355599"/>
                </a:lnTo>
                <a:lnTo>
                  <a:pt x="7250303" y="358139"/>
                </a:lnTo>
                <a:lnTo>
                  <a:pt x="7247635" y="363219"/>
                </a:lnTo>
                <a:lnTo>
                  <a:pt x="7244842" y="368299"/>
                </a:lnTo>
                <a:lnTo>
                  <a:pt x="7265416" y="368299"/>
                </a:lnTo>
                <a:lnTo>
                  <a:pt x="7265416" y="361949"/>
                </a:lnTo>
                <a:lnTo>
                  <a:pt x="7265974" y="359663"/>
                </a:lnTo>
                <a:lnTo>
                  <a:pt x="7266014" y="359409"/>
                </a:lnTo>
                <a:lnTo>
                  <a:pt x="7264019" y="359409"/>
                </a:lnTo>
                <a:lnTo>
                  <a:pt x="7256859" y="342899"/>
                </a:lnTo>
                <a:lnTo>
                  <a:pt x="7254035" y="335279"/>
                </a:lnTo>
                <a:lnTo>
                  <a:pt x="7251700" y="327659"/>
                </a:lnTo>
                <a:lnTo>
                  <a:pt x="7245966" y="310334"/>
                </a:lnTo>
                <a:lnTo>
                  <a:pt x="7243667" y="303529"/>
                </a:lnTo>
                <a:lnTo>
                  <a:pt x="7240778" y="295909"/>
                </a:lnTo>
                <a:close/>
              </a:path>
              <a:path w="9144000" h="709929">
                <a:moveTo>
                  <a:pt x="7398639" y="201929"/>
                </a:moveTo>
                <a:lnTo>
                  <a:pt x="7398639" y="358139"/>
                </a:lnTo>
                <a:lnTo>
                  <a:pt x="7395845" y="361949"/>
                </a:lnTo>
                <a:lnTo>
                  <a:pt x="7394575" y="363219"/>
                </a:lnTo>
                <a:lnTo>
                  <a:pt x="7388986" y="368299"/>
                </a:lnTo>
                <a:lnTo>
                  <a:pt x="7402328" y="368299"/>
                </a:lnTo>
                <a:lnTo>
                  <a:pt x="7401433" y="365759"/>
                </a:lnTo>
                <a:lnTo>
                  <a:pt x="7405497" y="363219"/>
                </a:lnTo>
                <a:lnTo>
                  <a:pt x="7409688" y="355599"/>
                </a:lnTo>
                <a:lnTo>
                  <a:pt x="7409688" y="354329"/>
                </a:lnTo>
                <a:lnTo>
                  <a:pt x="7438517" y="354329"/>
                </a:lnTo>
                <a:lnTo>
                  <a:pt x="7441183" y="349249"/>
                </a:lnTo>
                <a:lnTo>
                  <a:pt x="7442581" y="344169"/>
                </a:lnTo>
                <a:lnTo>
                  <a:pt x="7427468" y="344169"/>
                </a:lnTo>
                <a:lnTo>
                  <a:pt x="7426221" y="327659"/>
                </a:lnTo>
                <a:lnTo>
                  <a:pt x="7424490" y="309879"/>
                </a:lnTo>
                <a:lnTo>
                  <a:pt x="7423404" y="309879"/>
                </a:lnTo>
                <a:lnTo>
                  <a:pt x="7422007" y="307339"/>
                </a:lnTo>
                <a:lnTo>
                  <a:pt x="7420609" y="306069"/>
                </a:lnTo>
                <a:lnTo>
                  <a:pt x="7420609" y="304799"/>
                </a:lnTo>
                <a:lnTo>
                  <a:pt x="7415149" y="294639"/>
                </a:lnTo>
                <a:lnTo>
                  <a:pt x="7410958" y="287019"/>
                </a:lnTo>
                <a:lnTo>
                  <a:pt x="7408291" y="281939"/>
                </a:lnTo>
                <a:lnTo>
                  <a:pt x="7407243" y="271779"/>
                </a:lnTo>
                <a:lnTo>
                  <a:pt x="7406195" y="262889"/>
                </a:lnTo>
                <a:lnTo>
                  <a:pt x="7405147" y="252729"/>
                </a:lnTo>
                <a:lnTo>
                  <a:pt x="7404100" y="243839"/>
                </a:lnTo>
                <a:lnTo>
                  <a:pt x="7402064" y="225643"/>
                </a:lnTo>
                <a:lnTo>
                  <a:pt x="7399117" y="204469"/>
                </a:lnTo>
                <a:lnTo>
                  <a:pt x="7398639" y="201929"/>
                </a:lnTo>
                <a:close/>
              </a:path>
              <a:path w="9144000" h="709929">
                <a:moveTo>
                  <a:pt x="8408035" y="367029"/>
                </a:moveTo>
                <a:lnTo>
                  <a:pt x="8407835" y="367574"/>
                </a:lnTo>
                <a:lnTo>
                  <a:pt x="8408035" y="368299"/>
                </a:lnTo>
                <a:lnTo>
                  <a:pt x="8408035" y="367029"/>
                </a:lnTo>
                <a:close/>
              </a:path>
              <a:path w="9144000" h="709929">
                <a:moveTo>
                  <a:pt x="4639818" y="351789"/>
                </a:moveTo>
                <a:lnTo>
                  <a:pt x="4637612" y="364489"/>
                </a:lnTo>
                <a:lnTo>
                  <a:pt x="4637563" y="365358"/>
                </a:lnTo>
                <a:lnTo>
                  <a:pt x="4638421" y="367519"/>
                </a:lnTo>
                <a:lnTo>
                  <a:pt x="4639818" y="351789"/>
                </a:lnTo>
                <a:close/>
              </a:path>
              <a:path w="9144000" h="709929">
                <a:moveTo>
                  <a:pt x="400583" y="217169"/>
                </a:moveTo>
                <a:lnTo>
                  <a:pt x="403462" y="231139"/>
                </a:lnTo>
                <a:lnTo>
                  <a:pt x="408696" y="259079"/>
                </a:lnTo>
                <a:lnTo>
                  <a:pt x="411568" y="273049"/>
                </a:lnTo>
                <a:lnTo>
                  <a:pt x="402997" y="307518"/>
                </a:lnTo>
                <a:lnTo>
                  <a:pt x="399213" y="323849"/>
                </a:lnTo>
                <a:lnTo>
                  <a:pt x="395042" y="343201"/>
                </a:lnTo>
                <a:lnTo>
                  <a:pt x="392341" y="358139"/>
                </a:lnTo>
                <a:lnTo>
                  <a:pt x="389597" y="367029"/>
                </a:lnTo>
                <a:lnTo>
                  <a:pt x="413217" y="367029"/>
                </a:lnTo>
                <a:lnTo>
                  <a:pt x="414220" y="362426"/>
                </a:lnTo>
                <a:lnTo>
                  <a:pt x="414324" y="355599"/>
                </a:lnTo>
                <a:lnTo>
                  <a:pt x="415696" y="349249"/>
                </a:lnTo>
                <a:lnTo>
                  <a:pt x="417068" y="345439"/>
                </a:lnTo>
                <a:lnTo>
                  <a:pt x="417068" y="340359"/>
                </a:lnTo>
                <a:lnTo>
                  <a:pt x="418439" y="336549"/>
                </a:lnTo>
                <a:lnTo>
                  <a:pt x="419811" y="336549"/>
                </a:lnTo>
                <a:lnTo>
                  <a:pt x="419811" y="330199"/>
                </a:lnTo>
                <a:lnTo>
                  <a:pt x="422554" y="318769"/>
                </a:lnTo>
                <a:lnTo>
                  <a:pt x="433270" y="318769"/>
                </a:lnTo>
                <a:lnTo>
                  <a:pt x="431930" y="314642"/>
                </a:lnTo>
                <a:lnTo>
                  <a:pt x="426736" y="299538"/>
                </a:lnTo>
                <a:lnTo>
                  <a:pt x="423973" y="292226"/>
                </a:lnTo>
                <a:lnTo>
                  <a:pt x="423992" y="291673"/>
                </a:lnTo>
                <a:lnTo>
                  <a:pt x="425310" y="283209"/>
                </a:lnTo>
                <a:lnTo>
                  <a:pt x="428443" y="268731"/>
                </a:lnTo>
                <a:lnTo>
                  <a:pt x="430283" y="260349"/>
                </a:lnTo>
                <a:lnTo>
                  <a:pt x="415696" y="260349"/>
                </a:lnTo>
                <a:lnTo>
                  <a:pt x="411788" y="250189"/>
                </a:lnTo>
                <a:lnTo>
                  <a:pt x="404491" y="228599"/>
                </a:lnTo>
                <a:lnTo>
                  <a:pt x="400583" y="217169"/>
                </a:lnTo>
                <a:close/>
              </a:path>
              <a:path w="9144000" h="709929">
                <a:moveTo>
                  <a:pt x="1567405" y="355599"/>
                </a:moveTo>
                <a:lnTo>
                  <a:pt x="1537589" y="355599"/>
                </a:lnTo>
                <a:lnTo>
                  <a:pt x="1538986" y="359409"/>
                </a:lnTo>
                <a:lnTo>
                  <a:pt x="1540383" y="361949"/>
                </a:lnTo>
                <a:lnTo>
                  <a:pt x="1540383" y="364489"/>
                </a:lnTo>
                <a:lnTo>
                  <a:pt x="1538986" y="365759"/>
                </a:lnTo>
                <a:lnTo>
                  <a:pt x="1538986" y="367029"/>
                </a:lnTo>
                <a:lnTo>
                  <a:pt x="1569449" y="367029"/>
                </a:lnTo>
                <a:lnTo>
                  <a:pt x="1567405" y="355599"/>
                </a:lnTo>
                <a:close/>
              </a:path>
              <a:path w="9144000" h="709929">
                <a:moveTo>
                  <a:pt x="4324900" y="317499"/>
                </a:moveTo>
                <a:lnTo>
                  <a:pt x="4323969" y="317499"/>
                </a:lnTo>
                <a:lnTo>
                  <a:pt x="4325388" y="325233"/>
                </a:lnTo>
                <a:lnTo>
                  <a:pt x="4326636" y="331469"/>
                </a:lnTo>
                <a:lnTo>
                  <a:pt x="4326636" y="337819"/>
                </a:lnTo>
                <a:lnTo>
                  <a:pt x="4325366" y="340359"/>
                </a:lnTo>
                <a:lnTo>
                  <a:pt x="4323969" y="345439"/>
                </a:lnTo>
                <a:lnTo>
                  <a:pt x="4319744" y="353140"/>
                </a:lnTo>
                <a:lnTo>
                  <a:pt x="4317017" y="359663"/>
                </a:lnTo>
                <a:lnTo>
                  <a:pt x="4314317" y="367029"/>
                </a:lnTo>
                <a:lnTo>
                  <a:pt x="4328249" y="367029"/>
                </a:lnTo>
                <a:lnTo>
                  <a:pt x="4328973" y="363219"/>
                </a:lnTo>
                <a:lnTo>
                  <a:pt x="4330827" y="356869"/>
                </a:lnTo>
                <a:lnTo>
                  <a:pt x="4360121" y="356869"/>
                </a:lnTo>
                <a:lnTo>
                  <a:pt x="4362450" y="350519"/>
                </a:lnTo>
                <a:lnTo>
                  <a:pt x="4363720" y="345439"/>
                </a:lnTo>
                <a:lnTo>
                  <a:pt x="4392676" y="345439"/>
                </a:lnTo>
                <a:lnTo>
                  <a:pt x="4392676" y="334009"/>
                </a:lnTo>
                <a:lnTo>
                  <a:pt x="4347337" y="334009"/>
                </a:lnTo>
                <a:lnTo>
                  <a:pt x="4344543" y="328929"/>
                </a:lnTo>
                <a:lnTo>
                  <a:pt x="4344543" y="325119"/>
                </a:lnTo>
                <a:lnTo>
                  <a:pt x="4328033" y="325119"/>
                </a:lnTo>
                <a:lnTo>
                  <a:pt x="4325366" y="318769"/>
                </a:lnTo>
                <a:lnTo>
                  <a:pt x="4324900" y="317499"/>
                </a:lnTo>
                <a:close/>
              </a:path>
              <a:path w="9144000" h="709929">
                <a:moveTo>
                  <a:pt x="4422775" y="323849"/>
                </a:moveTo>
                <a:lnTo>
                  <a:pt x="4423029" y="325233"/>
                </a:lnTo>
                <a:lnTo>
                  <a:pt x="4423648" y="330199"/>
                </a:lnTo>
                <a:lnTo>
                  <a:pt x="4425569" y="350519"/>
                </a:lnTo>
                <a:lnTo>
                  <a:pt x="4425648" y="355962"/>
                </a:lnTo>
                <a:lnTo>
                  <a:pt x="4426966" y="361949"/>
                </a:lnTo>
                <a:lnTo>
                  <a:pt x="4426966" y="367029"/>
                </a:lnTo>
                <a:lnTo>
                  <a:pt x="4435506" y="367029"/>
                </a:lnTo>
                <a:lnTo>
                  <a:pt x="4433982" y="361949"/>
                </a:lnTo>
                <a:lnTo>
                  <a:pt x="4431030" y="350519"/>
                </a:lnTo>
                <a:lnTo>
                  <a:pt x="4427429" y="339064"/>
                </a:lnTo>
                <a:lnTo>
                  <a:pt x="4424854" y="330199"/>
                </a:lnTo>
                <a:lnTo>
                  <a:pt x="4423296" y="325119"/>
                </a:lnTo>
                <a:lnTo>
                  <a:pt x="4422775" y="323849"/>
                </a:lnTo>
                <a:close/>
              </a:path>
              <a:path w="9144000" h="709929">
                <a:moveTo>
                  <a:pt x="6121527" y="332739"/>
                </a:moveTo>
                <a:lnTo>
                  <a:pt x="6119124" y="341629"/>
                </a:lnTo>
                <a:lnTo>
                  <a:pt x="6113272" y="364489"/>
                </a:lnTo>
                <a:lnTo>
                  <a:pt x="6113272" y="367029"/>
                </a:lnTo>
                <a:lnTo>
                  <a:pt x="6118733" y="367029"/>
                </a:lnTo>
                <a:lnTo>
                  <a:pt x="6118733" y="364489"/>
                </a:lnTo>
                <a:lnTo>
                  <a:pt x="6120348" y="350519"/>
                </a:lnTo>
                <a:lnTo>
                  <a:pt x="6121202" y="339954"/>
                </a:lnTo>
                <a:lnTo>
                  <a:pt x="6121406" y="336549"/>
                </a:lnTo>
                <a:lnTo>
                  <a:pt x="6121527" y="332739"/>
                </a:lnTo>
                <a:close/>
              </a:path>
              <a:path w="9144000" h="709929">
                <a:moveTo>
                  <a:pt x="7268209" y="350519"/>
                </a:moveTo>
                <a:lnTo>
                  <a:pt x="7265974" y="359663"/>
                </a:lnTo>
                <a:lnTo>
                  <a:pt x="7265416" y="363219"/>
                </a:lnTo>
                <a:lnTo>
                  <a:pt x="7266813" y="367029"/>
                </a:lnTo>
                <a:lnTo>
                  <a:pt x="7268209" y="364489"/>
                </a:lnTo>
                <a:lnTo>
                  <a:pt x="7272274" y="364489"/>
                </a:lnTo>
                <a:lnTo>
                  <a:pt x="7272274" y="361949"/>
                </a:lnTo>
                <a:lnTo>
                  <a:pt x="7271004" y="361949"/>
                </a:lnTo>
                <a:lnTo>
                  <a:pt x="7271004" y="358139"/>
                </a:lnTo>
                <a:lnTo>
                  <a:pt x="7269607" y="355599"/>
                </a:lnTo>
                <a:lnTo>
                  <a:pt x="7269607" y="353059"/>
                </a:lnTo>
                <a:lnTo>
                  <a:pt x="7268209" y="350519"/>
                </a:lnTo>
                <a:close/>
              </a:path>
              <a:path w="9144000" h="709929">
                <a:moveTo>
                  <a:pt x="7469820" y="351789"/>
                </a:moveTo>
                <a:lnTo>
                  <a:pt x="7468743" y="351789"/>
                </a:lnTo>
                <a:lnTo>
                  <a:pt x="7468743" y="367029"/>
                </a:lnTo>
                <a:lnTo>
                  <a:pt x="7471528" y="367029"/>
                </a:lnTo>
                <a:lnTo>
                  <a:pt x="7469820" y="351789"/>
                </a:lnTo>
                <a:close/>
              </a:path>
              <a:path w="9144000" h="709929">
                <a:moveTo>
                  <a:pt x="8254238" y="330199"/>
                </a:moveTo>
                <a:lnTo>
                  <a:pt x="8253694" y="331469"/>
                </a:lnTo>
                <a:lnTo>
                  <a:pt x="8251983" y="337819"/>
                </a:lnTo>
                <a:lnTo>
                  <a:pt x="8248987" y="346709"/>
                </a:lnTo>
                <a:lnTo>
                  <a:pt x="8244585" y="358139"/>
                </a:lnTo>
                <a:lnTo>
                  <a:pt x="8243189" y="361949"/>
                </a:lnTo>
                <a:lnTo>
                  <a:pt x="8243189" y="364489"/>
                </a:lnTo>
                <a:lnTo>
                  <a:pt x="8241792" y="367029"/>
                </a:lnTo>
                <a:lnTo>
                  <a:pt x="8271641" y="367029"/>
                </a:lnTo>
                <a:lnTo>
                  <a:pt x="8273718" y="359409"/>
                </a:lnTo>
                <a:lnTo>
                  <a:pt x="8250047" y="359409"/>
                </a:lnTo>
                <a:lnTo>
                  <a:pt x="8250047" y="358139"/>
                </a:lnTo>
                <a:lnTo>
                  <a:pt x="8254238" y="330199"/>
                </a:lnTo>
                <a:close/>
              </a:path>
              <a:path w="9144000" h="709929">
                <a:moveTo>
                  <a:pt x="8370951" y="299719"/>
                </a:moveTo>
                <a:lnTo>
                  <a:pt x="8365363" y="299719"/>
                </a:lnTo>
                <a:lnTo>
                  <a:pt x="8365363" y="302259"/>
                </a:lnTo>
                <a:lnTo>
                  <a:pt x="8363063" y="312650"/>
                </a:lnTo>
                <a:lnTo>
                  <a:pt x="8357734" y="332828"/>
                </a:lnTo>
                <a:lnTo>
                  <a:pt x="8355791" y="340571"/>
                </a:lnTo>
                <a:lnTo>
                  <a:pt x="8354501" y="346434"/>
                </a:lnTo>
                <a:lnTo>
                  <a:pt x="8354441" y="350519"/>
                </a:lnTo>
                <a:lnTo>
                  <a:pt x="8353044" y="355599"/>
                </a:lnTo>
                <a:lnTo>
                  <a:pt x="8350250" y="358139"/>
                </a:lnTo>
                <a:lnTo>
                  <a:pt x="8347583" y="363219"/>
                </a:lnTo>
                <a:lnTo>
                  <a:pt x="8343392" y="367029"/>
                </a:lnTo>
                <a:lnTo>
                  <a:pt x="8358505" y="367029"/>
                </a:lnTo>
                <a:lnTo>
                  <a:pt x="8358505" y="364489"/>
                </a:lnTo>
                <a:lnTo>
                  <a:pt x="8362696" y="358139"/>
                </a:lnTo>
                <a:lnTo>
                  <a:pt x="8365236" y="354964"/>
                </a:lnTo>
                <a:lnTo>
                  <a:pt x="8365363" y="354329"/>
                </a:lnTo>
                <a:lnTo>
                  <a:pt x="8365743" y="354329"/>
                </a:lnTo>
                <a:lnTo>
                  <a:pt x="8366695" y="353140"/>
                </a:lnTo>
                <a:lnTo>
                  <a:pt x="8366791" y="339954"/>
                </a:lnTo>
                <a:lnTo>
                  <a:pt x="8369554" y="304799"/>
                </a:lnTo>
                <a:lnTo>
                  <a:pt x="8376411" y="304799"/>
                </a:lnTo>
                <a:lnTo>
                  <a:pt x="8373618" y="300989"/>
                </a:lnTo>
                <a:lnTo>
                  <a:pt x="8370951" y="299719"/>
                </a:lnTo>
                <a:close/>
              </a:path>
              <a:path w="9144000" h="709929">
                <a:moveTo>
                  <a:pt x="8534273" y="363219"/>
                </a:moveTo>
                <a:lnTo>
                  <a:pt x="8531606" y="367029"/>
                </a:lnTo>
                <a:lnTo>
                  <a:pt x="8532672" y="367029"/>
                </a:lnTo>
                <a:lnTo>
                  <a:pt x="8534273" y="363219"/>
                </a:lnTo>
                <a:close/>
              </a:path>
              <a:path w="9144000" h="709929">
                <a:moveTo>
                  <a:pt x="8785606" y="342899"/>
                </a:moveTo>
                <a:lnTo>
                  <a:pt x="8771890" y="342899"/>
                </a:lnTo>
                <a:lnTo>
                  <a:pt x="8773185" y="346434"/>
                </a:lnTo>
                <a:lnTo>
                  <a:pt x="8773287" y="350519"/>
                </a:lnTo>
                <a:lnTo>
                  <a:pt x="8774626" y="354173"/>
                </a:lnTo>
                <a:lnTo>
                  <a:pt x="8774613" y="354523"/>
                </a:lnTo>
                <a:lnTo>
                  <a:pt x="8773287" y="358139"/>
                </a:lnTo>
                <a:lnTo>
                  <a:pt x="8770493" y="363219"/>
                </a:lnTo>
                <a:lnTo>
                  <a:pt x="8769096" y="367029"/>
                </a:lnTo>
                <a:lnTo>
                  <a:pt x="8784209" y="367029"/>
                </a:lnTo>
                <a:lnTo>
                  <a:pt x="8784112" y="365180"/>
                </a:lnTo>
                <a:lnTo>
                  <a:pt x="8783023" y="358649"/>
                </a:lnTo>
                <a:lnTo>
                  <a:pt x="8782939" y="351789"/>
                </a:lnTo>
                <a:lnTo>
                  <a:pt x="8784209" y="349249"/>
                </a:lnTo>
                <a:lnTo>
                  <a:pt x="8784209" y="345439"/>
                </a:lnTo>
                <a:lnTo>
                  <a:pt x="8785606" y="342899"/>
                </a:lnTo>
                <a:close/>
              </a:path>
              <a:path w="9144000" h="709929">
                <a:moveTo>
                  <a:pt x="8383018" y="359409"/>
                </a:moveTo>
                <a:lnTo>
                  <a:pt x="8381873" y="359409"/>
                </a:lnTo>
                <a:lnTo>
                  <a:pt x="8383270" y="364489"/>
                </a:lnTo>
                <a:lnTo>
                  <a:pt x="8384473" y="366677"/>
                </a:lnTo>
                <a:lnTo>
                  <a:pt x="8383018" y="359409"/>
                </a:lnTo>
                <a:close/>
              </a:path>
              <a:path w="9144000" h="709929">
                <a:moveTo>
                  <a:pt x="2187194" y="213359"/>
                </a:moveTo>
                <a:lnTo>
                  <a:pt x="2190083" y="219709"/>
                </a:lnTo>
                <a:lnTo>
                  <a:pt x="2193593" y="228791"/>
                </a:lnTo>
                <a:lnTo>
                  <a:pt x="2198116" y="240029"/>
                </a:lnTo>
                <a:lnTo>
                  <a:pt x="2201239" y="246379"/>
                </a:lnTo>
                <a:lnTo>
                  <a:pt x="2204339" y="253999"/>
                </a:lnTo>
                <a:lnTo>
                  <a:pt x="2210562" y="271779"/>
                </a:lnTo>
                <a:lnTo>
                  <a:pt x="2211959" y="276859"/>
                </a:lnTo>
                <a:lnTo>
                  <a:pt x="2214626" y="281939"/>
                </a:lnTo>
                <a:lnTo>
                  <a:pt x="2215743" y="287019"/>
                </a:lnTo>
                <a:lnTo>
                  <a:pt x="2216023" y="287019"/>
                </a:lnTo>
                <a:lnTo>
                  <a:pt x="2216023" y="290829"/>
                </a:lnTo>
                <a:lnTo>
                  <a:pt x="2218817" y="297179"/>
                </a:lnTo>
                <a:lnTo>
                  <a:pt x="2220087" y="304799"/>
                </a:lnTo>
                <a:lnTo>
                  <a:pt x="2222881" y="312419"/>
                </a:lnTo>
                <a:lnTo>
                  <a:pt x="2224278" y="314959"/>
                </a:lnTo>
                <a:lnTo>
                  <a:pt x="2224278" y="321309"/>
                </a:lnTo>
                <a:lnTo>
                  <a:pt x="2225675" y="323849"/>
                </a:lnTo>
                <a:lnTo>
                  <a:pt x="2225675" y="331469"/>
                </a:lnTo>
                <a:lnTo>
                  <a:pt x="2226945" y="334009"/>
                </a:lnTo>
                <a:lnTo>
                  <a:pt x="2226874" y="340571"/>
                </a:lnTo>
                <a:lnTo>
                  <a:pt x="2225675" y="344169"/>
                </a:lnTo>
                <a:lnTo>
                  <a:pt x="2225675" y="346709"/>
                </a:lnTo>
                <a:lnTo>
                  <a:pt x="2220087" y="356869"/>
                </a:lnTo>
                <a:lnTo>
                  <a:pt x="2217420" y="365759"/>
                </a:lnTo>
                <a:lnTo>
                  <a:pt x="2262380" y="365759"/>
                </a:lnTo>
                <a:lnTo>
                  <a:pt x="2257171" y="350519"/>
                </a:lnTo>
                <a:lnTo>
                  <a:pt x="2254504" y="345439"/>
                </a:lnTo>
                <a:lnTo>
                  <a:pt x="2254504" y="330199"/>
                </a:lnTo>
                <a:lnTo>
                  <a:pt x="2253107" y="325119"/>
                </a:lnTo>
                <a:lnTo>
                  <a:pt x="2251821" y="311149"/>
                </a:lnTo>
                <a:lnTo>
                  <a:pt x="2250305" y="298449"/>
                </a:lnTo>
                <a:lnTo>
                  <a:pt x="2235200" y="298449"/>
                </a:lnTo>
                <a:lnTo>
                  <a:pt x="2233930" y="294639"/>
                </a:lnTo>
                <a:lnTo>
                  <a:pt x="2231136" y="290829"/>
                </a:lnTo>
                <a:lnTo>
                  <a:pt x="2226945" y="279399"/>
                </a:lnTo>
                <a:lnTo>
                  <a:pt x="2222881" y="274319"/>
                </a:lnTo>
                <a:lnTo>
                  <a:pt x="2220087" y="267969"/>
                </a:lnTo>
                <a:lnTo>
                  <a:pt x="2215991" y="259079"/>
                </a:lnTo>
                <a:lnTo>
                  <a:pt x="2207799" y="243839"/>
                </a:lnTo>
                <a:lnTo>
                  <a:pt x="2203704" y="237489"/>
                </a:lnTo>
                <a:lnTo>
                  <a:pt x="2187194" y="213359"/>
                </a:lnTo>
                <a:close/>
              </a:path>
              <a:path w="9144000" h="709929">
                <a:moveTo>
                  <a:pt x="3074289" y="289559"/>
                </a:moveTo>
                <a:lnTo>
                  <a:pt x="3060005" y="328929"/>
                </a:lnTo>
                <a:lnTo>
                  <a:pt x="3051398" y="355962"/>
                </a:lnTo>
                <a:lnTo>
                  <a:pt x="3048254" y="365759"/>
                </a:lnTo>
                <a:lnTo>
                  <a:pt x="3061231" y="365759"/>
                </a:lnTo>
                <a:lnTo>
                  <a:pt x="3066562" y="334824"/>
                </a:lnTo>
                <a:lnTo>
                  <a:pt x="3071463" y="303529"/>
                </a:lnTo>
                <a:lnTo>
                  <a:pt x="3072558" y="297179"/>
                </a:lnTo>
                <a:lnTo>
                  <a:pt x="3073810" y="290829"/>
                </a:lnTo>
                <a:lnTo>
                  <a:pt x="3074289" y="289559"/>
                </a:lnTo>
                <a:close/>
              </a:path>
              <a:path w="9144000" h="709929">
                <a:moveTo>
                  <a:pt x="3549396" y="323849"/>
                </a:moveTo>
                <a:lnTo>
                  <a:pt x="3549339" y="329383"/>
                </a:lnTo>
                <a:lnTo>
                  <a:pt x="3548129" y="339064"/>
                </a:lnTo>
                <a:lnTo>
                  <a:pt x="3548126" y="340359"/>
                </a:lnTo>
                <a:lnTo>
                  <a:pt x="3546729" y="340359"/>
                </a:lnTo>
                <a:lnTo>
                  <a:pt x="3543389" y="346709"/>
                </a:lnTo>
                <a:lnTo>
                  <a:pt x="3539767" y="353140"/>
                </a:lnTo>
                <a:lnTo>
                  <a:pt x="3536281" y="358139"/>
                </a:lnTo>
                <a:lnTo>
                  <a:pt x="3533013" y="365759"/>
                </a:lnTo>
                <a:lnTo>
                  <a:pt x="3553315" y="365759"/>
                </a:lnTo>
                <a:lnTo>
                  <a:pt x="3553215" y="364489"/>
                </a:lnTo>
                <a:lnTo>
                  <a:pt x="3552190" y="354329"/>
                </a:lnTo>
                <a:lnTo>
                  <a:pt x="3553498" y="353140"/>
                </a:lnTo>
                <a:lnTo>
                  <a:pt x="3553587" y="350519"/>
                </a:lnTo>
                <a:lnTo>
                  <a:pt x="3554984" y="349249"/>
                </a:lnTo>
                <a:lnTo>
                  <a:pt x="3586574" y="349249"/>
                </a:lnTo>
                <a:lnTo>
                  <a:pt x="3585279" y="335279"/>
                </a:lnTo>
                <a:lnTo>
                  <a:pt x="3550792" y="335279"/>
                </a:lnTo>
                <a:lnTo>
                  <a:pt x="3550792" y="327659"/>
                </a:lnTo>
                <a:lnTo>
                  <a:pt x="3549396" y="323849"/>
                </a:lnTo>
                <a:close/>
              </a:path>
              <a:path w="9144000" h="709929">
                <a:moveTo>
                  <a:pt x="7199503" y="350519"/>
                </a:moveTo>
                <a:lnTo>
                  <a:pt x="7199267" y="354173"/>
                </a:lnTo>
                <a:lnTo>
                  <a:pt x="7210552" y="365759"/>
                </a:lnTo>
                <a:lnTo>
                  <a:pt x="7204964" y="356869"/>
                </a:lnTo>
                <a:lnTo>
                  <a:pt x="7202297" y="354329"/>
                </a:lnTo>
                <a:lnTo>
                  <a:pt x="7199503" y="350519"/>
                </a:lnTo>
                <a:close/>
              </a:path>
              <a:path w="9144000" h="709929">
                <a:moveTo>
                  <a:pt x="8052959" y="362203"/>
                </a:moveTo>
                <a:lnTo>
                  <a:pt x="8052308" y="365759"/>
                </a:lnTo>
                <a:lnTo>
                  <a:pt x="8053181" y="365759"/>
                </a:lnTo>
                <a:lnTo>
                  <a:pt x="8053557" y="363019"/>
                </a:lnTo>
                <a:lnTo>
                  <a:pt x="8052959" y="362203"/>
                </a:lnTo>
                <a:close/>
              </a:path>
              <a:path w="9144000" h="709929">
                <a:moveTo>
                  <a:pt x="336042" y="317499"/>
                </a:moveTo>
                <a:lnTo>
                  <a:pt x="337413" y="323849"/>
                </a:lnTo>
                <a:lnTo>
                  <a:pt x="338709" y="332251"/>
                </a:lnTo>
                <a:lnTo>
                  <a:pt x="338751" y="332828"/>
                </a:lnTo>
                <a:lnTo>
                  <a:pt x="335840" y="340571"/>
                </a:lnTo>
                <a:lnTo>
                  <a:pt x="330561" y="355962"/>
                </a:lnTo>
                <a:lnTo>
                  <a:pt x="327799" y="364489"/>
                </a:lnTo>
                <a:lnTo>
                  <a:pt x="345107" y="364489"/>
                </a:lnTo>
                <a:lnTo>
                  <a:pt x="345655" y="361949"/>
                </a:lnTo>
                <a:lnTo>
                  <a:pt x="355800" y="361949"/>
                </a:lnTo>
                <a:lnTo>
                  <a:pt x="353898" y="358139"/>
                </a:lnTo>
                <a:lnTo>
                  <a:pt x="348399" y="345439"/>
                </a:lnTo>
                <a:lnTo>
                  <a:pt x="351159" y="339064"/>
                </a:lnTo>
                <a:lnTo>
                  <a:pt x="352526" y="331469"/>
                </a:lnTo>
                <a:lnTo>
                  <a:pt x="353555" y="327659"/>
                </a:lnTo>
                <a:lnTo>
                  <a:pt x="340169" y="327659"/>
                </a:lnTo>
                <a:lnTo>
                  <a:pt x="337413" y="320039"/>
                </a:lnTo>
                <a:lnTo>
                  <a:pt x="336042" y="317499"/>
                </a:lnTo>
                <a:close/>
              </a:path>
              <a:path w="9144000" h="709929">
                <a:moveTo>
                  <a:pt x="1997086" y="311149"/>
                </a:moveTo>
                <a:lnTo>
                  <a:pt x="1985264" y="311149"/>
                </a:lnTo>
                <a:lnTo>
                  <a:pt x="1980880" y="322639"/>
                </a:lnTo>
                <a:lnTo>
                  <a:pt x="1976024" y="334009"/>
                </a:lnTo>
                <a:lnTo>
                  <a:pt x="1970619" y="347979"/>
                </a:lnTo>
                <a:lnTo>
                  <a:pt x="1964689" y="364489"/>
                </a:lnTo>
                <a:lnTo>
                  <a:pt x="1975828" y="364489"/>
                </a:lnTo>
                <a:lnTo>
                  <a:pt x="1982597" y="335279"/>
                </a:lnTo>
                <a:lnTo>
                  <a:pt x="1983451" y="335279"/>
                </a:lnTo>
                <a:lnTo>
                  <a:pt x="1982597" y="332739"/>
                </a:lnTo>
                <a:lnTo>
                  <a:pt x="1985264" y="328929"/>
                </a:lnTo>
                <a:lnTo>
                  <a:pt x="1986619" y="325233"/>
                </a:lnTo>
                <a:lnTo>
                  <a:pt x="1986661" y="320039"/>
                </a:lnTo>
                <a:lnTo>
                  <a:pt x="2000193" y="320039"/>
                </a:lnTo>
                <a:lnTo>
                  <a:pt x="1997086" y="311149"/>
                </a:lnTo>
                <a:close/>
              </a:path>
              <a:path w="9144000" h="709929">
                <a:moveTo>
                  <a:pt x="3252851" y="304799"/>
                </a:moveTo>
                <a:lnTo>
                  <a:pt x="3249723" y="313689"/>
                </a:lnTo>
                <a:lnTo>
                  <a:pt x="3245832" y="326389"/>
                </a:lnTo>
                <a:lnTo>
                  <a:pt x="3240405" y="342899"/>
                </a:lnTo>
                <a:lnTo>
                  <a:pt x="3237738" y="347979"/>
                </a:lnTo>
                <a:lnTo>
                  <a:pt x="3234944" y="351789"/>
                </a:lnTo>
                <a:lnTo>
                  <a:pt x="3233547" y="358139"/>
                </a:lnTo>
                <a:lnTo>
                  <a:pt x="3232277" y="359409"/>
                </a:lnTo>
                <a:lnTo>
                  <a:pt x="3232277" y="361949"/>
                </a:lnTo>
                <a:lnTo>
                  <a:pt x="3230880" y="364489"/>
                </a:lnTo>
                <a:lnTo>
                  <a:pt x="3258237" y="364489"/>
                </a:lnTo>
                <a:lnTo>
                  <a:pt x="3258875" y="355038"/>
                </a:lnTo>
                <a:lnTo>
                  <a:pt x="3258998" y="347180"/>
                </a:lnTo>
                <a:lnTo>
                  <a:pt x="3259104" y="337732"/>
                </a:lnTo>
                <a:lnTo>
                  <a:pt x="3259709" y="330199"/>
                </a:lnTo>
                <a:lnTo>
                  <a:pt x="3260307" y="326389"/>
                </a:lnTo>
                <a:lnTo>
                  <a:pt x="3250057" y="326389"/>
                </a:lnTo>
                <a:lnTo>
                  <a:pt x="3251454" y="312419"/>
                </a:lnTo>
                <a:lnTo>
                  <a:pt x="3252851" y="304799"/>
                </a:lnTo>
                <a:close/>
              </a:path>
              <a:path w="9144000" h="709929">
                <a:moveTo>
                  <a:pt x="6747764" y="347979"/>
                </a:moveTo>
                <a:lnTo>
                  <a:pt x="6743514" y="353140"/>
                </a:lnTo>
                <a:lnTo>
                  <a:pt x="6735318" y="364489"/>
                </a:lnTo>
                <a:lnTo>
                  <a:pt x="6737225" y="364489"/>
                </a:lnTo>
                <a:lnTo>
                  <a:pt x="6742096" y="356869"/>
                </a:lnTo>
                <a:lnTo>
                  <a:pt x="6746281" y="350519"/>
                </a:lnTo>
                <a:lnTo>
                  <a:pt x="6747764" y="347979"/>
                </a:lnTo>
                <a:close/>
              </a:path>
              <a:path w="9144000" h="709929">
                <a:moveTo>
                  <a:pt x="6786245" y="350519"/>
                </a:moveTo>
                <a:lnTo>
                  <a:pt x="6784848" y="355599"/>
                </a:lnTo>
                <a:lnTo>
                  <a:pt x="6782054" y="364489"/>
                </a:lnTo>
                <a:lnTo>
                  <a:pt x="6783916" y="364489"/>
                </a:lnTo>
                <a:lnTo>
                  <a:pt x="6784848" y="356869"/>
                </a:lnTo>
                <a:lnTo>
                  <a:pt x="6786245" y="350519"/>
                </a:lnTo>
                <a:close/>
              </a:path>
              <a:path w="9144000" h="709929">
                <a:moveTo>
                  <a:pt x="7983277" y="352713"/>
                </a:moveTo>
                <a:lnTo>
                  <a:pt x="7980933" y="359409"/>
                </a:lnTo>
                <a:lnTo>
                  <a:pt x="7980933" y="361949"/>
                </a:lnTo>
                <a:lnTo>
                  <a:pt x="7979536" y="363219"/>
                </a:lnTo>
                <a:lnTo>
                  <a:pt x="7979536" y="364489"/>
                </a:lnTo>
                <a:lnTo>
                  <a:pt x="7986395" y="364489"/>
                </a:lnTo>
                <a:lnTo>
                  <a:pt x="7986331" y="363019"/>
                </a:lnTo>
                <a:lnTo>
                  <a:pt x="7983661" y="354523"/>
                </a:lnTo>
                <a:lnTo>
                  <a:pt x="7983569" y="354173"/>
                </a:lnTo>
                <a:lnTo>
                  <a:pt x="7983277" y="352713"/>
                </a:lnTo>
                <a:close/>
              </a:path>
              <a:path w="9144000" h="709929">
                <a:moveTo>
                  <a:pt x="1625473" y="180339"/>
                </a:moveTo>
                <a:lnTo>
                  <a:pt x="1628419" y="228599"/>
                </a:lnTo>
                <a:lnTo>
                  <a:pt x="1635106" y="299538"/>
                </a:lnTo>
                <a:lnTo>
                  <a:pt x="1636696" y="321309"/>
                </a:lnTo>
                <a:lnTo>
                  <a:pt x="1637691" y="332828"/>
                </a:lnTo>
                <a:lnTo>
                  <a:pt x="1639316" y="344169"/>
                </a:lnTo>
                <a:lnTo>
                  <a:pt x="1639316" y="350519"/>
                </a:lnTo>
                <a:lnTo>
                  <a:pt x="1640477" y="355164"/>
                </a:lnTo>
                <a:lnTo>
                  <a:pt x="1640586" y="363219"/>
                </a:lnTo>
                <a:lnTo>
                  <a:pt x="1673941" y="363219"/>
                </a:lnTo>
                <a:lnTo>
                  <a:pt x="1674931" y="351789"/>
                </a:lnTo>
                <a:lnTo>
                  <a:pt x="1661287" y="351789"/>
                </a:lnTo>
                <a:lnTo>
                  <a:pt x="1661401" y="347180"/>
                </a:lnTo>
                <a:lnTo>
                  <a:pt x="1662562" y="339064"/>
                </a:lnTo>
                <a:lnTo>
                  <a:pt x="1663954" y="332739"/>
                </a:lnTo>
                <a:lnTo>
                  <a:pt x="1664652" y="330199"/>
                </a:lnTo>
                <a:lnTo>
                  <a:pt x="1662557" y="330199"/>
                </a:lnTo>
                <a:lnTo>
                  <a:pt x="1654802" y="287019"/>
                </a:lnTo>
                <a:lnTo>
                  <a:pt x="1652270" y="278129"/>
                </a:lnTo>
                <a:lnTo>
                  <a:pt x="1649737" y="267969"/>
                </a:lnTo>
                <a:lnTo>
                  <a:pt x="1647444" y="259079"/>
                </a:lnTo>
                <a:lnTo>
                  <a:pt x="1638350" y="225643"/>
                </a:lnTo>
                <a:lnTo>
                  <a:pt x="1631480" y="200659"/>
                </a:lnTo>
                <a:lnTo>
                  <a:pt x="1627173" y="185419"/>
                </a:lnTo>
                <a:lnTo>
                  <a:pt x="1625473" y="180339"/>
                </a:lnTo>
                <a:close/>
              </a:path>
              <a:path w="9144000" h="709929">
                <a:moveTo>
                  <a:pt x="4216781" y="349249"/>
                </a:moveTo>
                <a:lnTo>
                  <a:pt x="4212717" y="349249"/>
                </a:lnTo>
                <a:lnTo>
                  <a:pt x="4211320" y="351789"/>
                </a:lnTo>
                <a:lnTo>
                  <a:pt x="4210673" y="352713"/>
                </a:lnTo>
                <a:lnTo>
                  <a:pt x="4210701" y="353140"/>
                </a:lnTo>
                <a:lnTo>
                  <a:pt x="4212717" y="363219"/>
                </a:lnTo>
                <a:lnTo>
                  <a:pt x="4215511" y="356869"/>
                </a:lnTo>
                <a:lnTo>
                  <a:pt x="4216363" y="355164"/>
                </a:lnTo>
                <a:lnTo>
                  <a:pt x="4216767" y="353140"/>
                </a:lnTo>
                <a:lnTo>
                  <a:pt x="4216781" y="349249"/>
                </a:lnTo>
                <a:close/>
              </a:path>
              <a:path w="9144000" h="709929">
                <a:moveTo>
                  <a:pt x="5055870" y="342899"/>
                </a:moveTo>
                <a:lnTo>
                  <a:pt x="5027041" y="342899"/>
                </a:lnTo>
                <a:lnTo>
                  <a:pt x="5029835" y="350519"/>
                </a:lnTo>
                <a:lnTo>
                  <a:pt x="5031076" y="352777"/>
                </a:lnTo>
                <a:lnTo>
                  <a:pt x="5031187" y="353140"/>
                </a:lnTo>
                <a:lnTo>
                  <a:pt x="5029835" y="355599"/>
                </a:lnTo>
                <a:lnTo>
                  <a:pt x="5027041" y="358139"/>
                </a:lnTo>
                <a:lnTo>
                  <a:pt x="5025644" y="363219"/>
                </a:lnTo>
                <a:lnTo>
                  <a:pt x="5048080" y="363219"/>
                </a:lnTo>
                <a:lnTo>
                  <a:pt x="5046218" y="359409"/>
                </a:lnTo>
                <a:lnTo>
                  <a:pt x="5050409" y="354329"/>
                </a:lnTo>
                <a:lnTo>
                  <a:pt x="5051806" y="350519"/>
                </a:lnTo>
                <a:lnTo>
                  <a:pt x="5053203" y="347979"/>
                </a:lnTo>
                <a:lnTo>
                  <a:pt x="5054473" y="345439"/>
                </a:lnTo>
                <a:lnTo>
                  <a:pt x="5055870" y="342899"/>
                </a:lnTo>
                <a:close/>
              </a:path>
              <a:path w="9144000" h="709929">
                <a:moveTo>
                  <a:pt x="6560947" y="353059"/>
                </a:moveTo>
                <a:lnTo>
                  <a:pt x="6560148" y="355962"/>
                </a:lnTo>
                <a:lnTo>
                  <a:pt x="6560947" y="358139"/>
                </a:lnTo>
                <a:lnTo>
                  <a:pt x="6563741" y="363219"/>
                </a:lnTo>
                <a:lnTo>
                  <a:pt x="6565138" y="361949"/>
                </a:lnTo>
                <a:lnTo>
                  <a:pt x="6560947" y="353059"/>
                </a:lnTo>
                <a:close/>
              </a:path>
              <a:path w="9144000" h="709929">
                <a:moveTo>
                  <a:pt x="8053705" y="361949"/>
                </a:moveTo>
                <a:lnTo>
                  <a:pt x="8053557" y="363019"/>
                </a:lnTo>
                <a:lnTo>
                  <a:pt x="8053705" y="363219"/>
                </a:lnTo>
                <a:lnTo>
                  <a:pt x="8053705" y="361949"/>
                </a:lnTo>
                <a:close/>
              </a:path>
              <a:path w="9144000" h="709929">
                <a:moveTo>
                  <a:pt x="8824087" y="350519"/>
                </a:moveTo>
                <a:lnTo>
                  <a:pt x="8825484" y="353059"/>
                </a:lnTo>
                <a:lnTo>
                  <a:pt x="8825484" y="355599"/>
                </a:lnTo>
                <a:lnTo>
                  <a:pt x="8824087" y="358139"/>
                </a:lnTo>
                <a:lnTo>
                  <a:pt x="8824087" y="363219"/>
                </a:lnTo>
                <a:lnTo>
                  <a:pt x="8845126" y="363219"/>
                </a:lnTo>
                <a:lnTo>
                  <a:pt x="8846058" y="359409"/>
                </a:lnTo>
                <a:lnTo>
                  <a:pt x="8847455" y="355599"/>
                </a:lnTo>
                <a:lnTo>
                  <a:pt x="8848272" y="351789"/>
                </a:lnTo>
                <a:lnTo>
                  <a:pt x="8825484" y="351789"/>
                </a:lnTo>
                <a:lnTo>
                  <a:pt x="8824087" y="350519"/>
                </a:lnTo>
                <a:close/>
              </a:path>
              <a:path w="9144000" h="709929">
                <a:moveTo>
                  <a:pt x="8052308" y="334009"/>
                </a:moveTo>
                <a:lnTo>
                  <a:pt x="8050910" y="337819"/>
                </a:lnTo>
                <a:lnTo>
                  <a:pt x="8048669" y="339954"/>
                </a:lnTo>
                <a:lnTo>
                  <a:pt x="8049514" y="346709"/>
                </a:lnTo>
                <a:lnTo>
                  <a:pt x="8050910" y="351789"/>
                </a:lnTo>
                <a:lnTo>
                  <a:pt x="8050910" y="356869"/>
                </a:lnTo>
                <a:lnTo>
                  <a:pt x="8051531" y="360256"/>
                </a:lnTo>
                <a:lnTo>
                  <a:pt x="8052959" y="362203"/>
                </a:lnTo>
                <a:lnTo>
                  <a:pt x="8053705" y="358139"/>
                </a:lnTo>
                <a:lnTo>
                  <a:pt x="8052424" y="351154"/>
                </a:lnTo>
                <a:lnTo>
                  <a:pt x="8052308" y="334009"/>
                </a:lnTo>
                <a:close/>
              </a:path>
              <a:path w="9144000" h="709929">
                <a:moveTo>
                  <a:pt x="1441450" y="187959"/>
                </a:moveTo>
                <a:lnTo>
                  <a:pt x="1437528" y="200659"/>
                </a:lnTo>
                <a:lnTo>
                  <a:pt x="1432823" y="213359"/>
                </a:lnTo>
                <a:lnTo>
                  <a:pt x="1426464" y="232409"/>
                </a:lnTo>
                <a:lnTo>
                  <a:pt x="1422644" y="242569"/>
                </a:lnTo>
                <a:lnTo>
                  <a:pt x="1412480" y="266699"/>
                </a:lnTo>
                <a:lnTo>
                  <a:pt x="1401337" y="295909"/>
                </a:lnTo>
                <a:lnTo>
                  <a:pt x="1394491" y="311149"/>
                </a:lnTo>
                <a:lnTo>
                  <a:pt x="1387121" y="326389"/>
                </a:lnTo>
                <a:lnTo>
                  <a:pt x="1379728" y="344169"/>
                </a:lnTo>
                <a:lnTo>
                  <a:pt x="1376934" y="349249"/>
                </a:lnTo>
                <a:lnTo>
                  <a:pt x="1374267" y="354329"/>
                </a:lnTo>
                <a:lnTo>
                  <a:pt x="1371473" y="361949"/>
                </a:lnTo>
                <a:lnTo>
                  <a:pt x="1390905" y="361949"/>
                </a:lnTo>
                <a:lnTo>
                  <a:pt x="1391948" y="359409"/>
                </a:lnTo>
                <a:lnTo>
                  <a:pt x="1396238" y="349249"/>
                </a:lnTo>
                <a:lnTo>
                  <a:pt x="1402314" y="331469"/>
                </a:lnTo>
                <a:lnTo>
                  <a:pt x="1413612" y="299538"/>
                </a:lnTo>
                <a:lnTo>
                  <a:pt x="1418209" y="283209"/>
                </a:lnTo>
                <a:lnTo>
                  <a:pt x="1422263" y="269239"/>
                </a:lnTo>
                <a:lnTo>
                  <a:pt x="1426067" y="256539"/>
                </a:lnTo>
                <a:lnTo>
                  <a:pt x="1429371" y="243839"/>
                </a:lnTo>
                <a:lnTo>
                  <a:pt x="1431925" y="233679"/>
                </a:lnTo>
                <a:lnTo>
                  <a:pt x="1436306" y="214629"/>
                </a:lnTo>
                <a:lnTo>
                  <a:pt x="1439259" y="200659"/>
                </a:lnTo>
                <a:lnTo>
                  <a:pt x="1440926" y="191769"/>
                </a:lnTo>
                <a:lnTo>
                  <a:pt x="1441450" y="187959"/>
                </a:lnTo>
                <a:close/>
              </a:path>
              <a:path w="9144000" h="709929">
                <a:moveTo>
                  <a:pt x="2146046" y="340359"/>
                </a:moveTo>
                <a:lnTo>
                  <a:pt x="2143252" y="349249"/>
                </a:lnTo>
                <a:lnTo>
                  <a:pt x="2136394" y="361949"/>
                </a:lnTo>
                <a:lnTo>
                  <a:pt x="2140960" y="361949"/>
                </a:lnTo>
                <a:lnTo>
                  <a:pt x="2144125" y="349249"/>
                </a:lnTo>
                <a:lnTo>
                  <a:pt x="2146046" y="340359"/>
                </a:lnTo>
                <a:close/>
              </a:path>
              <a:path w="9144000" h="709929">
                <a:moveTo>
                  <a:pt x="3925697" y="298449"/>
                </a:moveTo>
                <a:lnTo>
                  <a:pt x="3920236" y="298449"/>
                </a:lnTo>
                <a:lnTo>
                  <a:pt x="3920236" y="300989"/>
                </a:lnTo>
                <a:lnTo>
                  <a:pt x="3917884" y="312650"/>
                </a:lnTo>
                <a:lnTo>
                  <a:pt x="3912860" y="332828"/>
                </a:lnTo>
                <a:lnTo>
                  <a:pt x="3910584" y="344169"/>
                </a:lnTo>
                <a:lnTo>
                  <a:pt x="3909187" y="349249"/>
                </a:lnTo>
                <a:lnTo>
                  <a:pt x="3909114" y="355962"/>
                </a:lnTo>
                <a:lnTo>
                  <a:pt x="3907916" y="361949"/>
                </a:lnTo>
                <a:lnTo>
                  <a:pt x="3928378" y="361949"/>
                </a:lnTo>
                <a:lnTo>
                  <a:pt x="3928491" y="358139"/>
                </a:lnTo>
                <a:lnTo>
                  <a:pt x="3921633" y="358139"/>
                </a:lnTo>
                <a:lnTo>
                  <a:pt x="3921738" y="341243"/>
                </a:lnTo>
                <a:lnTo>
                  <a:pt x="3924300" y="300989"/>
                </a:lnTo>
                <a:lnTo>
                  <a:pt x="3929888" y="300989"/>
                </a:lnTo>
                <a:lnTo>
                  <a:pt x="3928491" y="299719"/>
                </a:lnTo>
                <a:lnTo>
                  <a:pt x="3925697" y="298449"/>
                </a:lnTo>
                <a:close/>
              </a:path>
              <a:path w="9144000" h="709929">
                <a:moveTo>
                  <a:pt x="6318916" y="314642"/>
                </a:moveTo>
                <a:lnTo>
                  <a:pt x="6306209" y="353140"/>
                </a:lnTo>
                <a:lnTo>
                  <a:pt x="6304153" y="361949"/>
                </a:lnTo>
                <a:lnTo>
                  <a:pt x="6315526" y="361949"/>
                </a:lnTo>
                <a:lnTo>
                  <a:pt x="6315958" y="356869"/>
                </a:lnTo>
                <a:lnTo>
                  <a:pt x="6316970" y="342632"/>
                </a:lnTo>
                <a:lnTo>
                  <a:pt x="6317091" y="341243"/>
                </a:lnTo>
                <a:lnTo>
                  <a:pt x="6319266" y="323849"/>
                </a:lnTo>
                <a:lnTo>
                  <a:pt x="6320444" y="316347"/>
                </a:lnTo>
                <a:lnTo>
                  <a:pt x="6320383" y="315975"/>
                </a:lnTo>
                <a:lnTo>
                  <a:pt x="6318916" y="314642"/>
                </a:lnTo>
                <a:close/>
              </a:path>
              <a:path w="9144000" h="709929">
                <a:moveTo>
                  <a:pt x="8055102" y="355599"/>
                </a:moveTo>
                <a:lnTo>
                  <a:pt x="8053705" y="358139"/>
                </a:lnTo>
                <a:lnTo>
                  <a:pt x="8053705" y="361949"/>
                </a:lnTo>
                <a:lnTo>
                  <a:pt x="8055102" y="355599"/>
                </a:lnTo>
                <a:close/>
              </a:path>
              <a:path w="9144000" h="709929">
                <a:moveTo>
                  <a:pt x="1525270" y="298449"/>
                </a:moveTo>
                <a:lnTo>
                  <a:pt x="1525314" y="305251"/>
                </a:lnTo>
                <a:lnTo>
                  <a:pt x="1525440" y="314642"/>
                </a:lnTo>
                <a:lnTo>
                  <a:pt x="1525901" y="334009"/>
                </a:lnTo>
                <a:lnTo>
                  <a:pt x="1526542" y="353140"/>
                </a:lnTo>
                <a:lnTo>
                  <a:pt x="1526667" y="358139"/>
                </a:lnTo>
                <a:lnTo>
                  <a:pt x="1525270" y="358139"/>
                </a:lnTo>
                <a:lnTo>
                  <a:pt x="1525270" y="359409"/>
                </a:lnTo>
                <a:lnTo>
                  <a:pt x="1536319" y="359409"/>
                </a:lnTo>
                <a:lnTo>
                  <a:pt x="1534922" y="355599"/>
                </a:lnTo>
                <a:lnTo>
                  <a:pt x="1567405" y="355599"/>
                </a:lnTo>
                <a:lnTo>
                  <a:pt x="1566966" y="353140"/>
                </a:lnTo>
                <a:lnTo>
                  <a:pt x="1566651" y="351789"/>
                </a:lnTo>
                <a:lnTo>
                  <a:pt x="1537589" y="351789"/>
                </a:lnTo>
                <a:lnTo>
                  <a:pt x="1536319" y="350519"/>
                </a:lnTo>
                <a:lnTo>
                  <a:pt x="1525270" y="298449"/>
                </a:lnTo>
                <a:close/>
              </a:path>
              <a:path w="9144000" h="709929">
                <a:moveTo>
                  <a:pt x="3006979" y="205739"/>
                </a:moveTo>
                <a:lnTo>
                  <a:pt x="3006893" y="228791"/>
                </a:lnTo>
                <a:lnTo>
                  <a:pt x="2999031" y="246379"/>
                </a:lnTo>
                <a:lnTo>
                  <a:pt x="2962687" y="334009"/>
                </a:lnTo>
                <a:lnTo>
                  <a:pt x="2959449" y="342899"/>
                </a:lnTo>
                <a:lnTo>
                  <a:pt x="2955972" y="350519"/>
                </a:lnTo>
                <a:lnTo>
                  <a:pt x="2952115" y="359409"/>
                </a:lnTo>
                <a:lnTo>
                  <a:pt x="2966846" y="359409"/>
                </a:lnTo>
                <a:lnTo>
                  <a:pt x="2968736" y="351789"/>
                </a:lnTo>
                <a:lnTo>
                  <a:pt x="2971289" y="342632"/>
                </a:lnTo>
                <a:lnTo>
                  <a:pt x="2974086" y="334009"/>
                </a:lnTo>
                <a:lnTo>
                  <a:pt x="2981421" y="310334"/>
                </a:lnTo>
                <a:lnTo>
                  <a:pt x="2985420" y="297179"/>
                </a:lnTo>
                <a:lnTo>
                  <a:pt x="2990302" y="280669"/>
                </a:lnTo>
                <a:lnTo>
                  <a:pt x="2994660" y="266699"/>
                </a:lnTo>
                <a:lnTo>
                  <a:pt x="2994660" y="264159"/>
                </a:lnTo>
                <a:lnTo>
                  <a:pt x="2996057" y="257809"/>
                </a:lnTo>
                <a:lnTo>
                  <a:pt x="2997454" y="252729"/>
                </a:lnTo>
                <a:lnTo>
                  <a:pt x="2998724" y="247649"/>
                </a:lnTo>
                <a:lnTo>
                  <a:pt x="3013188" y="247649"/>
                </a:lnTo>
                <a:lnTo>
                  <a:pt x="3012440" y="241299"/>
                </a:lnTo>
                <a:lnTo>
                  <a:pt x="3012440" y="237489"/>
                </a:lnTo>
                <a:lnTo>
                  <a:pt x="3011170" y="233679"/>
                </a:lnTo>
                <a:lnTo>
                  <a:pt x="3011170" y="229869"/>
                </a:lnTo>
                <a:lnTo>
                  <a:pt x="3013120" y="220979"/>
                </a:lnTo>
                <a:lnTo>
                  <a:pt x="3009773" y="220979"/>
                </a:lnTo>
                <a:lnTo>
                  <a:pt x="3008376" y="212089"/>
                </a:lnTo>
                <a:lnTo>
                  <a:pt x="3006979" y="205739"/>
                </a:lnTo>
                <a:close/>
              </a:path>
              <a:path w="9144000" h="709929">
                <a:moveTo>
                  <a:pt x="3379216" y="317499"/>
                </a:moveTo>
                <a:lnTo>
                  <a:pt x="3380486" y="323849"/>
                </a:lnTo>
                <a:lnTo>
                  <a:pt x="3380486" y="334009"/>
                </a:lnTo>
                <a:lnTo>
                  <a:pt x="3377099" y="340571"/>
                </a:lnTo>
                <a:lnTo>
                  <a:pt x="3370067" y="353140"/>
                </a:lnTo>
                <a:lnTo>
                  <a:pt x="3366770" y="359409"/>
                </a:lnTo>
                <a:lnTo>
                  <a:pt x="3391535" y="359409"/>
                </a:lnTo>
                <a:lnTo>
                  <a:pt x="3391544" y="339064"/>
                </a:lnTo>
                <a:lnTo>
                  <a:pt x="3396003" y="327659"/>
                </a:lnTo>
                <a:lnTo>
                  <a:pt x="3381883" y="327659"/>
                </a:lnTo>
                <a:lnTo>
                  <a:pt x="3380486" y="321309"/>
                </a:lnTo>
                <a:lnTo>
                  <a:pt x="3379216" y="317499"/>
                </a:lnTo>
                <a:close/>
              </a:path>
              <a:path w="9144000" h="709929">
                <a:moveTo>
                  <a:pt x="5095473" y="298699"/>
                </a:moveTo>
                <a:lnTo>
                  <a:pt x="5092954" y="300989"/>
                </a:lnTo>
                <a:lnTo>
                  <a:pt x="5091712" y="303944"/>
                </a:lnTo>
                <a:lnTo>
                  <a:pt x="5091647" y="306480"/>
                </a:lnTo>
                <a:lnTo>
                  <a:pt x="5092996" y="312650"/>
                </a:lnTo>
                <a:lnTo>
                  <a:pt x="5094351" y="320039"/>
                </a:lnTo>
                <a:lnTo>
                  <a:pt x="5092954" y="325119"/>
                </a:lnTo>
                <a:lnTo>
                  <a:pt x="5092954" y="328929"/>
                </a:lnTo>
                <a:lnTo>
                  <a:pt x="5091557" y="332739"/>
                </a:lnTo>
                <a:lnTo>
                  <a:pt x="5082667" y="345439"/>
                </a:lnTo>
                <a:lnTo>
                  <a:pt x="5078036" y="353140"/>
                </a:lnTo>
                <a:lnTo>
                  <a:pt x="5073777" y="359409"/>
                </a:lnTo>
                <a:lnTo>
                  <a:pt x="5112258" y="359409"/>
                </a:lnTo>
                <a:lnTo>
                  <a:pt x="5112258" y="358139"/>
                </a:lnTo>
                <a:lnTo>
                  <a:pt x="5113528" y="356869"/>
                </a:lnTo>
                <a:lnTo>
                  <a:pt x="5119116" y="349249"/>
                </a:lnTo>
                <a:lnTo>
                  <a:pt x="5108067" y="349249"/>
                </a:lnTo>
                <a:lnTo>
                  <a:pt x="5108067" y="346709"/>
                </a:lnTo>
                <a:lnTo>
                  <a:pt x="5106670" y="344169"/>
                </a:lnTo>
                <a:lnTo>
                  <a:pt x="5106670" y="342899"/>
                </a:lnTo>
                <a:lnTo>
                  <a:pt x="5110620" y="336549"/>
                </a:lnTo>
                <a:lnTo>
                  <a:pt x="5117903" y="322579"/>
                </a:lnTo>
                <a:lnTo>
                  <a:pt x="5119455" y="320039"/>
                </a:lnTo>
                <a:lnTo>
                  <a:pt x="5117719" y="320039"/>
                </a:lnTo>
                <a:lnTo>
                  <a:pt x="5114950" y="315006"/>
                </a:lnTo>
                <a:lnTo>
                  <a:pt x="5113528" y="309879"/>
                </a:lnTo>
                <a:lnTo>
                  <a:pt x="5110861" y="304799"/>
                </a:lnTo>
                <a:lnTo>
                  <a:pt x="5114261" y="299719"/>
                </a:lnTo>
                <a:lnTo>
                  <a:pt x="5095748" y="299719"/>
                </a:lnTo>
                <a:lnTo>
                  <a:pt x="5095473" y="298699"/>
                </a:lnTo>
                <a:close/>
              </a:path>
              <a:path w="9144000" h="709929">
                <a:moveTo>
                  <a:pt x="5260467" y="238759"/>
                </a:moveTo>
                <a:lnTo>
                  <a:pt x="5259028" y="245109"/>
                </a:lnTo>
                <a:lnTo>
                  <a:pt x="5255148" y="264159"/>
                </a:lnTo>
                <a:lnTo>
                  <a:pt x="5249483" y="293369"/>
                </a:lnTo>
                <a:lnTo>
                  <a:pt x="5242687" y="331469"/>
                </a:lnTo>
                <a:lnTo>
                  <a:pt x="5242687" y="334009"/>
                </a:lnTo>
                <a:lnTo>
                  <a:pt x="5241322" y="337732"/>
                </a:lnTo>
                <a:lnTo>
                  <a:pt x="5241290" y="342899"/>
                </a:lnTo>
                <a:lnTo>
                  <a:pt x="5239893" y="344169"/>
                </a:lnTo>
                <a:lnTo>
                  <a:pt x="5239893" y="345439"/>
                </a:lnTo>
                <a:lnTo>
                  <a:pt x="5238496" y="349249"/>
                </a:lnTo>
                <a:lnTo>
                  <a:pt x="5236776" y="355962"/>
                </a:lnTo>
                <a:lnTo>
                  <a:pt x="5235829" y="359409"/>
                </a:lnTo>
                <a:lnTo>
                  <a:pt x="5287222" y="359409"/>
                </a:lnTo>
                <a:lnTo>
                  <a:pt x="5288502" y="354329"/>
                </a:lnTo>
                <a:lnTo>
                  <a:pt x="5290702" y="340571"/>
                </a:lnTo>
                <a:lnTo>
                  <a:pt x="5292090" y="327659"/>
                </a:lnTo>
                <a:lnTo>
                  <a:pt x="5294460" y="309879"/>
                </a:lnTo>
                <a:lnTo>
                  <a:pt x="5295884" y="298449"/>
                </a:lnTo>
                <a:lnTo>
                  <a:pt x="5260467" y="298449"/>
                </a:lnTo>
                <a:lnTo>
                  <a:pt x="5260963" y="278129"/>
                </a:lnTo>
                <a:lnTo>
                  <a:pt x="5260859" y="250189"/>
                </a:lnTo>
                <a:lnTo>
                  <a:pt x="5260663" y="242569"/>
                </a:lnTo>
                <a:lnTo>
                  <a:pt x="5260467" y="238759"/>
                </a:lnTo>
                <a:close/>
              </a:path>
              <a:path w="9144000" h="709929">
                <a:moveTo>
                  <a:pt x="6294501" y="283209"/>
                </a:moveTo>
                <a:lnTo>
                  <a:pt x="6299442" y="292226"/>
                </a:lnTo>
                <a:lnTo>
                  <a:pt x="6304153" y="300989"/>
                </a:lnTo>
                <a:lnTo>
                  <a:pt x="6299262" y="317499"/>
                </a:lnTo>
                <a:lnTo>
                  <a:pt x="6295786" y="328929"/>
                </a:lnTo>
                <a:lnTo>
                  <a:pt x="6291276" y="344169"/>
                </a:lnTo>
                <a:lnTo>
                  <a:pt x="6286373" y="359409"/>
                </a:lnTo>
                <a:lnTo>
                  <a:pt x="6304153" y="359409"/>
                </a:lnTo>
                <a:lnTo>
                  <a:pt x="6304274" y="354964"/>
                </a:lnTo>
                <a:lnTo>
                  <a:pt x="6312353" y="312174"/>
                </a:lnTo>
                <a:lnTo>
                  <a:pt x="6313418" y="307518"/>
                </a:lnTo>
                <a:lnTo>
                  <a:pt x="6313339" y="307339"/>
                </a:lnTo>
                <a:lnTo>
                  <a:pt x="6312517" y="306219"/>
                </a:lnTo>
                <a:lnTo>
                  <a:pt x="6312638" y="304799"/>
                </a:lnTo>
                <a:lnTo>
                  <a:pt x="6314024" y="297179"/>
                </a:lnTo>
                <a:lnTo>
                  <a:pt x="6305550" y="297179"/>
                </a:lnTo>
                <a:lnTo>
                  <a:pt x="6298692" y="288289"/>
                </a:lnTo>
                <a:lnTo>
                  <a:pt x="6294501" y="283209"/>
                </a:lnTo>
                <a:close/>
              </a:path>
              <a:path w="9144000" h="709929">
                <a:moveTo>
                  <a:pt x="7268209" y="350519"/>
                </a:moveTo>
                <a:lnTo>
                  <a:pt x="7266777" y="353140"/>
                </a:lnTo>
                <a:lnTo>
                  <a:pt x="7264019" y="359409"/>
                </a:lnTo>
                <a:lnTo>
                  <a:pt x="7266014" y="359409"/>
                </a:lnTo>
                <a:lnTo>
                  <a:pt x="7266782" y="354523"/>
                </a:lnTo>
                <a:lnTo>
                  <a:pt x="7266870" y="354173"/>
                </a:lnTo>
                <a:lnTo>
                  <a:pt x="7268209" y="350519"/>
                </a:lnTo>
                <a:close/>
              </a:path>
              <a:path w="9144000" h="709929">
                <a:moveTo>
                  <a:pt x="8269351" y="243839"/>
                </a:moveTo>
                <a:lnTo>
                  <a:pt x="8269351" y="308609"/>
                </a:lnTo>
                <a:lnTo>
                  <a:pt x="8267954" y="309879"/>
                </a:lnTo>
                <a:lnTo>
                  <a:pt x="8267954" y="311149"/>
                </a:lnTo>
                <a:lnTo>
                  <a:pt x="8263763" y="321309"/>
                </a:lnTo>
                <a:lnTo>
                  <a:pt x="8258946" y="335497"/>
                </a:lnTo>
                <a:lnTo>
                  <a:pt x="8254952" y="346709"/>
                </a:lnTo>
                <a:lnTo>
                  <a:pt x="8250047" y="359409"/>
                </a:lnTo>
                <a:lnTo>
                  <a:pt x="8273718" y="359409"/>
                </a:lnTo>
                <a:lnTo>
                  <a:pt x="8275796" y="351789"/>
                </a:lnTo>
                <a:lnTo>
                  <a:pt x="8280152" y="335279"/>
                </a:lnTo>
                <a:lnTo>
                  <a:pt x="8280273" y="332739"/>
                </a:lnTo>
                <a:lnTo>
                  <a:pt x="8278876" y="327659"/>
                </a:lnTo>
                <a:lnTo>
                  <a:pt x="8278876" y="323849"/>
                </a:lnTo>
                <a:lnTo>
                  <a:pt x="8276238" y="307518"/>
                </a:lnTo>
                <a:lnTo>
                  <a:pt x="8276208" y="298449"/>
                </a:lnTo>
                <a:lnTo>
                  <a:pt x="8278331" y="290829"/>
                </a:lnTo>
                <a:lnTo>
                  <a:pt x="8276208" y="290829"/>
                </a:lnTo>
                <a:lnTo>
                  <a:pt x="8276208" y="288289"/>
                </a:lnTo>
                <a:lnTo>
                  <a:pt x="8274811" y="283209"/>
                </a:lnTo>
                <a:lnTo>
                  <a:pt x="8274811" y="280669"/>
                </a:lnTo>
                <a:lnTo>
                  <a:pt x="8272780" y="265429"/>
                </a:lnTo>
                <a:lnTo>
                  <a:pt x="8270965" y="253576"/>
                </a:lnTo>
                <a:lnTo>
                  <a:pt x="8269811" y="246379"/>
                </a:lnTo>
                <a:lnTo>
                  <a:pt x="8269351" y="243839"/>
                </a:lnTo>
                <a:close/>
              </a:path>
              <a:path w="9144000" h="709929">
                <a:moveTo>
                  <a:pt x="8534273" y="312419"/>
                </a:moveTo>
                <a:lnTo>
                  <a:pt x="8533003" y="314959"/>
                </a:lnTo>
                <a:lnTo>
                  <a:pt x="8533003" y="318769"/>
                </a:lnTo>
                <a:lnTo>
                  <a:pt x="8531938" y="322639"/>
                </a:lnTo>
                <a:lnTo>
                  <a:pt x="8534273" y="328929"/>
                </a:lnTo>
                <a:lnTo>
                  <a:pt x="8538442" y="339089"/>
                </a:lnTo>
                <a:lnTo>
                  <a:pt x="8544792" y="358649"/>
                </a:lnTo>
                <a:lnTo>
                  <a:pt x="8542591" y="347979"/>
                </a:lnTo>
                <a:lnTo>
                  <a:pt x="8539972" y="336549"/>
                </a:lnTo>
                <a:lnTo>
                  <a:pt x="8537067" y="325119"/>
                </a:lnTo>
                <a:lnTo>
                  <a:pt x="8534372" y="316546"/>
                </a:lnTo>
                <a:lnTo>
                  <a:pt x="8534273" y="312419"/>
                </a:lnTo>
                <a:close/>
              </a:path>
              <a:path w="9144000" h="709929">
                <a:moveTo>
                  <a:pt x="838657" y="311149"/>
                </a:moveTo>
                <a:lnTo>
                  <a:pt x="837961" y="312359"/>
                </a:lnTo>
                <a:lnTo>
                  <a:pt x="835907" y="317499"/>
                </a:lnTo>
                <a:lnTo>
                  <a:pt x="832860" y="326389"/>
                </a:lnTo>
                <a:lnTo>
                  <a:pt x="829043" y="336549"/>
                </a:lnTo>
                <a:lnTo>
                  <a:pt x="827671" y="342899"/>
                </a:lnTo>
                <a:lnTo>
                  <a:pt x="822172" y="358139"/>
                </a:lnTo>
                <a:lnTo>
                  <a:pt x="831615" y="358139"/>
                </a:lnTo>
                <a:lnTo>
                  <a:pt x="833501" y="344169"/>
                </a:lnTo>
                <a:lnTo>
                  <a:pt x="836331" y="327659"/>
                </a:lnTo>
                <a:lnTo>
                  <a:pt x="838657" y="311149"/>
                </a:lnTo>
                <a:close/>
              </a:path>
              <a:path w="9144000" h="709929">
                <a:moveTo>
                  <a:pt x="1368507" y="200901"/>
                </a:moveTo>
                <a:lnTo>
                  <a:pt x="1366345" y="233679"/>
                </a:lnTo>
                <a:lnTo>
                  <a:pt x="1364482" y="255269"/>
                </a:lnTo>
                <a:lnTo>
                  <a:pt x="1361821" y="279399"/>
                </a:lnTo>
                <a:lnTo>
                  <a:pt x="1360574" y="293369"/>
                </a:lnTo>
                <a:lnTo>
                  <a:pt x="1359090" y="306069"/>
                </a:lnTo>
                <a:lnTo>
                  <a:pt x="1356360" y="335279"/>
                </a:lnTo>
                <a:lnTo>
                  <a:pt x="1354963" y="336549"/>
                </a:lnTo>
                <a:lnTo>
                  <a:pt x="1353579" y="339064"/>
                </a:lnTo>
                <a:lnTo>
                  <a:pt x="1353566" y="340359"/>
                </a:lnTo>
                <a:lnTo>
                  <a:pt x="1346708" y="340359"/>
                </a:lnTo>
                <a:lnTo>
                  <a:pt x="1346708" y="349249"/>
                </a:lnTo>
                <a:lnTo>
                  <a:pt x="1345438" y="351789"/>
                </a:lnTo>
                <a:lnTo>
                  <a:pt x="1344041" y="355599"/>
                </a:lnTo>
                <a:lnTo>
                  <a:pt x="1341247" y="358139"/>
                </a:lnTo>
                <a:lnTo>
                  <a:pt x="1371693" y="358139"/>
                </a:lnTo>
                <a:lnTo>
                  <a:pt x="1372870" y="311149"/>
                </a:lnTo>
                <a:lnTo>
                  <a:pt x="1376958" y="300989"/>
                </a:lnTo>
                <a:lnTo>
                  <a:pt x="1372870" y="300989"/>
                </a:lnTo>
                <a:lnTo>
                  <a:pt x="1372745" y="271779"/>
                </a:lnTo>
                <a:lnTo>
                  <a:pt x="1372621" y="260349"/>
                </a:lnTo>
                <a:lnTo>
                  <a:pt x="1372515" y="256539"/>
                </a:lnTo>
                <a:lnTo>
                  <a:pt x="1371822" y="237489"/>
                </a:lnTo>
                <a:lnTo>
                  <a:pt x="1370488" y="218221"/>
                </a:lnTo>
                <a:lnTo>
                  <a:pt x="1368679" y="201929"/>
                </a:lnTo>
                <a:lnTo>
                  <a:pt x="1368507" y="200901"/>
                </a:lnTo>
                <a:close/>
              </a:path>
              <a:path w="9144000" h="709929">
                <a:moveTo>
                  <a:pt x="1707895" y="273049"/>
                </a:moveTo>
                <a:lnTo>
                  <a:pt x="1709293" y="280669"/>
                </a:lnTo>
                <a:lnTo>
                  <a:pt x="1713357" y="300989"/>
                </a:lnTo>
                <a:lnTo>
                  <a:pt x="1714754" y="309879"/>
                </a:lnTo>
                <a:lnTo>
                  <a:pt x="1717548" y="318769"/>
                </a:lnTo>
                <a:lnTo>
                  <a:pt x="1719991" y="335497"/>
                </a:lnTo>
                <a:lnTo>
                  <a:pt x="1721130" y="342632"/>
                </a:lnTo>
                <a:lnTo>
                  <a:pt x="1721246" y="343201"/>
                </a:lnTo>
                <a:lnTo>
                  <a:pt x="1723008" y="350519"/>
                </a:lnTo>
                <a:lnTo>
                  <a:pt x="1723053" y="353140"/>
                </a:lnTo>
                <a:lnTo>
                  <a:pt x="1724306" y="355418"/>
                </a:lnTo>
                <a:lnTo>
                  <a:pt x="1724406" y="358139"/>
                </a:lnTo>
                <a:lnTo>
                  <a:pt x="1758346" y="358139"/>
                </a:lnTo>
                <a:lnTo>
                  <a:pt x="1758695" y="356869"/>
                </a:lnTo>
                <a:lnTo>
                  <a:pt x="1780824" y="356869"/>
                </a:lnTo>
                <a:lnTo>
                  <a:pt x="1779417" y="354329"/>
                </a:lnTo>
                <a:lnTo>
                  <a:pt x="1738122" y="354329"/>
                </a:lnTo>
                <a:lnTo>
                  <a:pt x="1738122" y="351789"/>
                </a:lnTo>
                <a:lnTo>
                  <a:pt x="1736725" y="350519"/>
                </a:lnTo>
                <a:lnTo>
                  <a:pt x="1736644" y="346434"/>
                </a:lnTo>
                <a:lnTo>
                  <a:pt x="1734478" y="339064"/>
                </a:lnTo>
                <a:lnTo>
                  <a:pt x="1729438" y="323849"/>
                </a:lnTo>
                <a:lnTo>
                  <a:pt x="1727200" y="316229"/>
                </a:lnTo>
                <a:lnTo>
                  <a:pt x="1723008" y="307339"/>
                </a:lnTo>
                <a:lnTo>
                  <a:pt x="1722738" y="306480"/>
                </a:lnTo>
                <a:lnTo>
                  <a:pt x="1721498" y="304799"/>
                </a:lnTo>
                <a:lnTo>
                  <a:pt x="1720214" y="302259"/>
                </a:lnTo>
                <a:lnTo>
                  <a:pt x="1721412" y="302259"/>
                </a:lnTo>
                <a:lnTo>
                  <a:pt x="1720214" y="298449"/>
                </a:lnTo>
                <a:lnTo>
                  <a:pt x="1716631" y="291673"/>
                </a:lnTo>
                <a:lnTo>
                  <a:pt x="1710689" y="280669"/>
                </a:lnTo>
                <a:lnTo>
                  <a:pt x="1707895" y="273049"/>
                </a:lnTo>
                <a:close/>
              </a:path>
              <a:path w="9144000" h="709929">
                <a:moveTo>
                  <a:pt x="2156618" y="259079"/>
                </a:moveTo>
                <a:lnTo>
                  <a:pt x="2155571" y="259079"/>
                </a:lnTo>
                <a:lnTo>
                  <a:pt x="2157650" y="266699"/>
                </a:lnTo>
                <a:lnTo>
                  <a:pt x="2160286" y="277050"/>
                </a:lnTo>
                <a:lnTo>
                  <a:pt x="2163826" y="289559"/>
                </a:lnTo>
                <a:lnTo>
                  <a:pt x="2163826" y="290829"/>
                </a:lnTo>
                <a:lnTo>
                  <a:pt x="2165223" y="293369"/>
                </a:lnTo>
                <a:lnTo>
                  <a:pt x="2165150" y="297179"/>
                </a:lnTo>
                <a:lnTo>
                  <a:pt x="2165041" y="300989"/>
                </a:lnTo>
                <a:lnTo>
                  <a:pt x="2164917" y="303529"/>
                </a:lnTo>
                <a:lnTo>
                  <a:pt x="2164131" y="314959"/>
                </a:lnTo>
                <a:lnTo>
                  <a:pt x="2164024" y="316931"/>
                </a:lnTo>
                <a:lnTo>
                  <a:pt x="2163680" y="328929"/>
                </a:lnTo>
                <a:lnTo>
                  <a:pt x="2163565" y="332251"/>
                </a:lnTo>
                <a:lnTo>
                  <a:pt x="2162647" y="349249"/>
                </a:lnTo>
                <a:lnTo>
                  <a:pt x="2162429" y="358139"/>
                </a:lnTo>
                <a:lnTo>
                  <a:pt x="2202307" y="358139"/>
                </a:lnTo>
                <a:lnTo>
                  <a:pt x="2198179" y="344169"/>
                </a:lnTo>
                <a:lnTo>
                  <a:pt x="2191976" y="325119"/>
                </a:lnTo>
                <a:lnTo>
                  <a:pt x="2187872" y="311149"/>
                </a:lnTo>
                <a:lnTo>
                  <a:pt x="2185397" y="303529"/>
                </a:lnTo>
                <a:lnTo>
                  <a:pt x="2183003" y="295909"/>
                </a:lnTo>
                <a:lnTo>
                  <a:pt x="2180424" y="292226"/>
                </a:lnTo>
                <a:lnTo>
                  <a:pt x="2180300" y="291673"/>
                </a:lnTo>
                <a:lnTo>
                  <a:pt x="2178016" y="264159"/>
                </a:lnTo>
                <a:lnTo>
                  <a:pt x="2168017" y="264159"/>
                </a:lnTo>
                <a:lnTo>
                  <a:pt x="2165921" y="260349"/>
                </a:lnTo>
                <a:lnTo>
                  <a:pt x="2156968" y="260349"/>
                </a:lnTo>
                <a:lnTo>
                  <a:pt x="2156618" y="259079"/>
                </a:lnTo>
                <a:close/>
              </a:path>
              <a:path w="9144000" h="709929">
                <a:moveTo>
                  <a:pt x="2194052" y="312419"/>
                </a:moveTo>
                <a:lnTo>
                  <a:pt x="2194608" y="315006"/>
                </a:lnTo>
                <a:lnTo>
                  <a:pt x="2196306" y="321309"/>
                </a:lnTo>
                <a:lnTo>
                  <a:pt x="2203624" y="346434"/>
                </a:lnTo>
                <a:lnTo>
                  <a:pt x="2203704" y="350519"/>
                </a:lnTo>
                <a:lnTo>
                  <a:pt x="2202364" y="354173"/>
                </a:lnTo>
                <a:lnTo>
                  <a:pt x="2202307" y="358139"/>
                </a:lnTo>
                <a:lnTo>
                  <a:pt x="2214626" y="358139"/>
                </a:lnTo>
                <a:lnTo>
                  <a:pt x="2211959" y="353059"/>
                </a:lnTo>
                <a:lnTo>
                  <a:pt x="2210562" y="349249"/>
                </a:lnTo>
                <a:lnTo>
                  <a:pt x="2210562" y="336549"/>
                </a:lnTo>
                <a:lnTo>
                  <a:pt x="2204974" y="336549"/>
                </a:lnTo>
                <a:lnTo>
                  <a:pt x="2194052" y="312419"/>
                </a:lnTo>
                <a:close/>
              </a:path>
              <a:path w="9144000" h="709929">
                <a:moveTo>
                  <a:pt x="6070727" y="307339"/>
                </a:moveTo>
                <a:lnTo>
                  <a:pt x="6073543" y="315006"/>
                </a:lnTo>
                <a:lnTo>
                  <a:pt x="6080379" y="328929"/>
                </a:lnTo>
                <a:lnTo>
                  <a:pt x="6082639" y="334009"/>
                </a:lnTo>
                <a:lnTo>
                  <a:pt x="6085414" y="340571"/>
                </a:lnTo>
                <a:lnTo>
                  <a:pt x="6088254" y="346709"/>
                </a:lnTo>
                <a:lnTo>
                  <a:pt x="6091301" y="353059"/>
                </a:lnTo>
                <a:lnTo>
                  <a:pt x="6092698" y="354329"/>
                </a:lnTo>
                <a:lnTo>
                  <a:pt x="6092698" y="356869"/>
                </a:lnTo>
                <a:lnTo>
                  <a:pt x="6094095" y="358139"/>
                </a:lnTo>
                <a:lnTo>
                  <a:pt x="6106414" y="358139"/>
                </a:lnTo>
                <a:lnTo>
                  <a:pt x="6106414" y="355599"/>
                </a:lnTo>
                <a:lnTo>
                  <a:pt x="6105017" y="355599"/>
                </a:lnTo>
                <a:lnTo>
                  <a:pt x="6103446" y="352713"/>
                </a:lnTo>
                <a:lnTo>
                  <a:pt x="6102350" y="350519"/>
                </a:lnTo>
                <a:lnTo>
                  <a:pt x="6099556" y="349249"/>
                </a:lnTo>
                <a:lnTo>
                  <a:pt x="6095480" y="342899"/>
                </a:lnTo>
                <a:lnTo>
                  <a:pt x="6091523" y="336549"/>
                </a:lnTo>
                <a:lnTo>
                  <a:pt x="6087804" y="331469"/>
                </a:lnTo>
                <a:lnTo>
                  <a:pt x="6083617" y="325119"/>
                </a:lnTo>
                <a:lnTo>
                  <a:pt x="6076188" y="313689"/>
                </a:lnTo>
                <a:lnTo>
                  <a:pt x="6070727" y="307339"/>
                </a:lnTo>
                <a:close/>
              </a:path>
              <a:path w="9144000" h="709929">
                <a:moveTo>
                  <a:pt x="6674993" y="326389"/>
                </a:moveTo>
                <a:lnTo>
                  <a:pt x="6673596" y="328929"/>
                </a:lnTo>
                <a:lnTo>
                  <a:pt x="6671770" y="335497"/>
                </a:lnTo>
                <a:lnTo>
                  <a:pt x="6670734" y="339089"/>
                </a:lnTo>
                <a:lnTo>
                  <a:pt x="6668770" y="344169"/>
                </a:lnTo>
                <a:lnTo>
                  <a:pt x="6666805" y="350519"/>
                </a:lnTo>
                <a:lnTo>
                  <a:pt x="6665341" y="358139"/>
                </a:lnTo>
                <a:lnTo>
                  <a:pt x="6670802" y="358139"/>
                </a:lnTo>
                <a:lnTo>
                  <a:pt x="6670802" y="349249"/>
                </a:lnTo>
                <a:lnTo>
                  <a:pt x="6672199" y="340359"/>
                </a:lnTo>
                <a:lnTo>
                  <a:pt x="6674993" y="330199"/>
                </a:lnTo>
                <a:lnTo>
                  <a:pt x="6674993" y="326389"/>
                </a:lnTo>
                <a:close/>
              </a:path>
              <a:path w="9144000" h="709929">
                <a:moveTo>
                  <a:pt x="7467346" y="329383"/>
                </a:moveTo>
                <a:lnTo>
                  <a:pt x="7467257" y="353140"/>
                </a:lnTo>
                <a:lnTo>
                  <a:pt x="7464552" y="355599"/>
                </a:lnTo>
                <a:lnTo>
                  <a:pt x="7463155" y="358139"/>
                </a:lnTo>
                <a:lnTo>
                  <a:pt x="7464552" y="358139"/>
                </a:lnTo>
                <a:lnTo>
                  <a:pt x="7464552" y="356869"/>
                </a:lnTo>
                <a:lnTo>
                  <a:pt x="7465949" y="356869"/>
                </a:lnTo>
                <a:lnTo>
                  <a:pt x="7467346" y="354329"/>
                </a:lnTo>
                <a:lnTo>
                  <a:pt x="7468654" y="353140"/>
                </a:lnTo>
                <a:lnTo>
                  <a:pt x="7468743" y="351789"/>
                </a:lnTo>
                <a:lnTo>
                  <a:pt x="7469820" y="351789"/>
                </a:lnTo>
                <a:lnTo>
                  <a:pt x="7467796" y="334009"/>
                </a:lnTo>
                <a:lnTo>
                  <a:pt x="7467346" y="329383"/>
                </a:lnTo>
                <a:close/>
              </a:path>
              <a:path w="9144000" h="709929">
                <a:moveTo>
                  <a:pt x="4044962" y="309879"/>
                </a:moveTo>
                <a:lnTo>
                  <a:pt x="4030091" y="309879"/>
                </a:lnTo>
                <a:lnTo>
                  <a:pt x="4034154" y="314959"/>
                </a:lnTo>
                <a:lnTo>
                  <a:pt x="4036949" y="321309"/>
                </a:lnTo>
                <a:lnTo>
                  <a:pt x="4041013" y="327659"/>
                </a:lnTo>
                <a:lnTo>
                  <a:pt x="4038346" y="331469"/>
                </a:lnTo>
                <a:lnTo>
                  <a:pt x="4035552" y="336549"/>
                </a:lnTo>
                <a:lnTo>
                  <a:pt x="4032885" y="340359"/>
                </a:lnTo>
                <a:lnTo>
                  <a:pt x="4027297" y="346709"/>
                </a:lnTo>
                <a:lnTo>
                  <a:pt x="4023233" y="349249"/>
                </a:lnTo>
                <a:lnTo>
                  <a:pt x="4020439" y="351789"/>
                </a:lnTo>
                <a:lnTo>
                  <a:pt x="4017772" y="354329"/>
                </a:lnTo>
                <a:lnTo>
                  <a:pt x="4014978" y="356869"/>
                </a:lnTo>
                <a:lnTo>
                  <a:pt x="4079335" y="356869"/>
                </a:lnTo>
                <a:lnTo>
                  <a:pt x="4078225" y="347979"/>
                </a:lnTo>
                <a:lnTo>
                  <a:pt x="4074639" y="326142"/>
                </a:lnTo>
                <a:lnTo>
                  <a:pt x="4072636" y="316229"/>
                </a:lnTo>
                <a:lnTo>
                  <a:pt x="4075327" y="315006"/>
                </a:lnTo>
                <a:lnTo>
                  <a:pt x="4075429" y="313689"/>
                </a:lnTo>
                <a:lnTo>
                  <a:pt x="4047871" y="313689"/>
                </a:lnTo>
                <a:lnTo>
                  <a:pt x="4044962" y="309879"/>
                </a:lnTo>
                <a:close/>
              </a:path>
              <a:path w="9144000" h="709929">
                <a:moveTo>
                  <a:pt x="4722241" y="350519"/>
                </a:moveTo>
                <a:lnTo>
                  <a:pt x="4722146" y="355164"/>
                </a:lnTo>
                <a:lnTo>
                  <a:pt x="4723511" y="356869"/>
                </a:lnTo>
                <a:lnTo>
                  <a:pt x="4724191" y="354806"/>
                </a:lnTo>
                <a:lnTo>
                  <a:pt x="4724105" y="354173"/>
                </a:lnTo>
                <a:lnTo>
                  <a:pt x="4722241" y="350519"/>
                </a:lnTo>
                <a:close/>
              </a:path>
              <a:path w="9144000" h="709929">
                <a:moveTo>
                  <a:pt x="4862322" y="204469"/>
                </a:moveTo>
                <a:lnTo>
                  <a:pt x="4857085" y="243839"/>
                </a:lnTo>
                <a:lnTo>
                  <a:pt x="4855041" y="261619"/>
                </a:lnTo>
                <a:lnTo>
                  <a:pt x="4854067" y="271779"/>
                </a:lnTo>
                <a:lnTo>
                  <a:pt x="4849919" y="284479"/>
                </a:lnTo>
                <a:lnTo>
                  <a:pt x="4842244" y="311149"/>
                </a:lnTo>
                <a:lnTo>
                  <a:pt x="4838915" y="325233"/>
                </a:lnTo>
                <a:lnTo>
                  <a:pt x="4834604" y="337819"/>
                </a:lnTo>
                <a:lnTo>
                  <a:pt x="4832131" y="344169"/>
                </a:lnTo>
                <a:lnTo>
                  <a:pt x="4829302" y="351789"/>
                </a:lnTo>
                <a:lnTo>
                  <a:pt x="4829257" y="353140"/>
                </a:lnTo>
                <a:lnTo>
                  <a:pt x="4828004" y="355418"/>
                </a:lnTo>
                <a:lnTo>
                  <a:pt x="4827905" y="356869"/>
                </a:lnTo>
                <a:lnTo>
                  <a:pt x="4836160" y="356869"/>
                </a:lnTo>
                <a:lnTo>
                  <a:pt x="4836160" y="350519"/>
                </a:lnTo>
                <a:lnTo>
                  <a:pt x="4882419" y="350519"/>
                </a:lnTo>
                <a:lnTo>
                  <a:pt x="4882653" y="342632"/>
                </a:lnTo>
                <a:lnTo>
                  <a:pt x="4882779" y="335497"/>
                </a:lnTo>
                <a:lnTo>
                  <a:pt x="4882896" y="293369"/>
                </a:lnTo>
                <a:lnTo>
                  <a:pt x="4884293" y="289559"/>
                </a:lnTo>
                <a:lnTo>
                  <a:pt x="4882896" y="289559"/>
                </a:lnTo>
                <a:lnTo>
                  <a:pt x="4882896" y="278129"/>
                </a:lnTo>
                <a:lnTo>
                  <a:pt x="4884293" y="274319"/>
                </a:lnTo>
                <a:lnTo>
                  <a:pt x="4884293" y="271779"/>
                </a:lnTo>
                <a:lnTo>
                  <a:pt x="4885563" y="267969"/>
                </a:lnTo>
                <a:lnTo>
                  <a:pt x="4889710" y="250189"/>
                </a:lnTo>
                <a:lnTo>
                  <a:pt x="4891416" y="242569"/>
                </a:lnTo>
                <a:lnTo>
                  <a:pt x="4863592" y="242569"/>
                </a:lnTo>
                <a:lnTo>
                  <a:pt x="4863525" y="234949"/>
                </a:lnTo>
                <a:lnTo>
                  <a:pt x="4862803" y="220979"/>
                </a:lnTo>
                <a:lnTo>
                  <a:pt x="4862479" y="213324"/>
                </a:lnTo>
                <a:lnTo>
                  <a:pt x="4862369" y="208279"/>
                </a:lnTo>
                <a:lnTo>
                  <a:pt x="4862322" y="204469"/>
                </a:lnTo>
                <a:close/>
              </a:path>
              <a:path w="9144000" h="709929">
                <a:moveTo>
                  <a:pt x="6889115" y="175259"/>
                </a:moveTo>
                <a:lnTo>
                  <a:pt x="6887894" y="177799"/>
                </a:lnTo>
                <a:lnTo>
                  <a:pt x="6884495" y="185419"/>
                </a:lnTo>
                <a:lnTo>
                  <a:pt x="6879310" y="199389"/>
                </a:lnTo>
                <a:lnTo>
                  <a:pt x="6872276" y="219709"/>
                </a:lnTo>
                <a:lnTo>
                  <a:pt x="6864532" y="241299"/>
                </a:lnTo>
                <a:lnTo>
                  <a:pt x="6854666" y="267969"/>
                </a:lnTo>
                <a:lnTo>
                  <a:pt x="6843067" y="299719"/>
                </a:lnTo>
                <a:lnTo>
                  <a:pt x="6831428" y="332828"/>
                </a:lnTo>
                <a:lnTo>
                  <a:pt x="6825295" y="351789"/>
                </a:lnTo>
                <a:lnTo>
                  <a:pt x="6823202" y="356869"/>
                </a:lnTo>
                <a:lnTo>
                  <a:pt x="6840735" y="356869"/>
                </a:lnTo>
                <a:lnTo>
                  <a:pt x="6843897" y="346074"/>
                </a:lnTo>
                <a:lnTo>
                  <a:pt x="6856136" y="302259"/>
                </a:lnTo>
                <a:lnTo>
                  <a:pt x="6871698" y="242569"/>
                </a:lnTo>
                <a:lnTo>
                  <a:pt x="6878193" y="219709"/>
                </a:lnTo>
                <a:lnTo>
                  <a:pt x="6882792" y="200659"/>
                </a:lnTo>
                <a:lnTo>
                  <a:pt x="6889115" y="175259"/>
                </a:lnTo>
                <a:close/>
              </a:path>
              <a:path w="9144000" h="709929">
                <a:moveTo>
                  <a:pt x="7871230" y="346434"/>
                </a:moveTo>
                <a:lnTo>
                  <a:pt x="7871079" y="346709"/>
                </a:lnTo>
                <a:lnTo>
                  <a:pt x="7869682" y="350519"/>
                </a:lnTo>
                <a:lnTo>
                  <a:pt x="7868284" y="353059"/>
                </a:lnTo>
                <a:lnTo>
                  <a:pt x="7868284" y="354329"/>
                </a:lnTo>
                <a:lnTo>
                  <a:pt x="7866888" y="355599"/>
                </a:lnTo>
                <a:lnTo>
                  <a:pt x="7866888" y="356869"/>
                </a:lnTo>
                <a:lnTo>
                  <a:pt x="7872820" y="356869"/>
                </a:lnTo>
                <a:lnTo>
                  <a:pt x="7871230" y="346434"/>
                </a:lnTo>
                <a:close/>
              </a:path>
              <a:path w="9144000" h="709929">
                <a:moveTo>
                  <a:pt x="705607" y="285749"/>
                </a:moveTo>
                <a:lnTo>
                  <a:pt x="704075" y="285749"/>
                </a:lnTo>
                <a:lnTo>
                  <a:pt x="707163" y="297179"/>
                </a:lnTo>
                <a:lnTo>
                  <a:pt x="710253" y="309879"/>
                </a:lnTo>
                <a:lnTo>
                  <a:pt x="713369" y="325233"/>
                </a:lnTo>
                <a:lnTo>
                  <a:pt x="716432" y="339089"/>
                </a:lnTo>
                <a:lnTo>
                  <a:pt x="720547" y="355599"/>
                </a:lnTo>
                <a:lnTo>
                  <a:pt x="785217" y="355599"/>
                </a:lnTo>
                <a:lnTo>
                  <a:pt x="785799" y="349249"/>
                </a:lnTo>
                <a:lnTo>
                  <a:pt x="726046" y="349249"/>
                </a:lnTo>
                <a:lnTo>
                  <a:pt x="711465" y="303529"/>
                </a:lnTo>
                <a:lnTo>
                  <a:pt x="705607" y="285749"/>
                </a:lnTo>
                <a:close/>
              </a:path>
              <a:path w="9144000" h="709929">
                <a:moveTo>
                  <a:pt x="1219318" y="308609"/>
                </a:moveTo>
                <a:lnTo>
                  <a:pt x="1209433" y="308609"/>
                </a:lnTo>
                <a:lnTo>
                  <a:pt x="1210827" y="312450"/>
                </a:lnTo>
                <a:lnTo>
                  <a:pt x="1213548" y="316229"/>
                </a:lnTo>
                <a:lnTo>
                  <a:pt x="1214920" y="321309"/>
                </a:lnTo>
                <a:lnTo>
                  <a:pt x="1212176" y="327659"/>
                </a:lnTo>
                <a:lnTo>
                  <a:pt x="1209433" y="331469"/>
                </a:lnTo>
                <a:lnTo>
                  <a:pt x="1205306" y="336549"/>
                </a:lnTo>
                <a:lnTo>
                  <a:pt x="1197063" y="350519"/>
                </a:lnTo>
                <a:lnTo>
                  <a:pt x="1194320" y="355599"/>
                </a:lnTo>
                <a:lnTo>
                  <a:pt x="1228648" y="355599"/>
                </a:lnTo>
                <a:lnTo>
                  <a:pt x="1230033" y="354329"/>
                </a:lnTo>
                <a:lnTo>
                  <a:pt x="1250920" y="354329"/>
                </a:lnTo>
                <a:lnTo>
                  <a:pt x="1246505" y="347979"/>
                </a:lnTo>
                <a:lnTo>
                  <a:pt x="1243761" y="344169"/>
                </a:lnTo>
                <a:lnTo>
                  <a:pt x="1242390" y="339089"/>
                </a:lnTo>
                <a:lnTo>
                  <a:pt x="1239634" y="336549"/>
                </a:lnTo>
                <a:lnTo>
                  <a:pt x="1239634" y="335279"/>
                </a:lnTo>
                <a:lnTo>
                  <a:pt x="1243520" y="325119"/>
                </a:lnTo>
                <a:lnTo>
                  <a:pt x="1247135" y="314642"/>
                </a:lnTo>
                <a:lnTo>
                  <a:pt x="1247945" y="312419"/>
                </a:lnTo>
                <a:lnTo>
                  <a:pt x="1221790" y="312419"/>
                </a:lnTo>
                <a:lnTo>
                  <a:pt x="1219318" y="308609"/>
                </a:lnTo>
                <a:close/>
              </a:path>
              <a:path w="9144000" h="709929">
                <a:moveTo>
                  <a:pt x="2491994" y="234949"/>
                </a:moveTo>
                <a:lnTo>
                  <a:pt x="2491829" y="243839"/>
                </a:lnTo>
                <a:lnTo>
                  <a:pt x="2491704" y="267969"/>
                </a:lnTo>
                <a:lnTo>
                  <a:pt x="2492070" y="304316"/>
                </a:lnTo>
                <a:lnTo>
                  <a:pt x="2493391" y="350519"/>
                </a:lnTo>
                <a:lnTo>
                  <a:pt x="2491994" y="351789"/>
                </a:lnTo>
                <a:lnTo>
                  <a:pt x="2491994" y="354329"/>
                </a:lnTo>
                <a:lnTo>
                  <a:pt x="2490724" y="355599"/>
                </a:lnTo>
                <a:lnTo>
                  <a:pt x="2516297" y="355599"/>
                </a:lnTo>
                <a:lnTo>
                  <a:pt x="2516759" y="350519"/>
                </a:lnTo>
                <a:lnTo>
                  <a:pt x="2518172" y="337732"/>
                </a:lnTo>
                <a:lnTo>
                  <a:pt x="2519087" y="332739"/>
                </a:lnTo>
                <a:lnTo>
                  <a:pt x="2516759" y="332739"/>
                </a:lnTo>
                <a:lnTo>
                  <a:pt x="2516759" y="321309"/>
                </a:lnTo>
                <a:lnTo>
                  <a:pt x="2523617" y="321309"/>
                </a:lnTo>
                <a:lnTo>
                  <a:pt x="2520696" y="315975"/>
                </a:lnTo>
                <a:lnTo>
                  <a:pt x="2520188" y="314959"/>
                </a:lnTo>
                <a:lnTo>
                  <a:pt x="2504440" y="314959"/>
                </a:lnTo>
                <a:lnTo>
                  <a:pt x="2499602" y="281939"/>
                </a:lnTo>
                <a:lnTo>
                  <a:pt x="2495165" y="253576"/>
                </a:lnTo>
                <a:lnTo>
                  <a:pt x="2492974" y="240029"/>
                </a:lnTo>
                <a:lnTo>
                  <a:pt x="2491994" y="234949"/>
                </a:lnTo>
                <a:close/>
              </a:path>
              <a:path w="9144000" h="709929">
                <a:moveTo>
                  <a:pt x="3205558" y="350519"/>
                </a:moveTo>
                <a:lnTo>
                  <a:pt x="3181350" y="350519"/>
                </a:lnTo>
                <a:lnTo>
                  <a:pt x="3181350" y="355599"/>
                </a:lnTo>
                <a:lnTo>
                  <a:pt x="3205874" y="355599"/>
                </a:lnTo>
                <a:lnTo>
                  <a:pt x="3205558" y="350519"/>
                </a:lnTo>
                <a:close/>
              </a:path>
              <a:path w="9144000" h="709929">
                <a:moveTo>
                  <a:pt x="3482213" y="107949"/>
                </a:moveTo>
                <a:lnTo>
                  <a:pt x="3480816" y="115569"/>
                </a:lnTo>
                <a:lnTo>
                  <a:pt x="3479986" y="120649"/>
                </a:lnTo>
                <a:lnTo>
                  <a:pt x="3479419" y="128269"/>
                </a:lnTo>
                <a:lnTo>
                  <a:pt x="3478851" y="138429"/>
                </a:lnTo>
                <a:lnTo>
                  <a:pt x="3478022" y="147319"/>
                </a:lnTo>
                <a:lnTo>
                  <a:pt x="3477214" y="158749"/>
                </a:lnTo>
                <a:lnTo>
                  <a:pt x="3476799" y="171449"/>
                </a:lnTo>
                <a:lnTo>
                  <a:pt x="3476674" y="216118"/>
                </a:lnTo>
                <a:lnTo>
                  <a:pt x="3476799" y="228599"/>
                </a:lnTo>
                <a:lnTo>
                  <a:pt x="3477155" y="243839"/>
                </a:lnTo>
                <a:lnTo>
                  <a:pt x="3477276" y="247649"/>
                </a:lnTo>
                <a:lnTo>
                  <a:pt x="3478022" y="262889"/>
                </a:lnTo>
                <a:lnTo>
                  <a:pt x="3478240" y="273049"/>
                </a:lnTo>
                <a:lnTo>
                  <a:pt x="3479200" y="293369"/>
                </a:lnTo>
                <a:lnTo>
                  <a:pt x="3479419" y="304799"/>
                </a:lnTo>
                <a:lnTo>
                  <a:pt x="3460727" y="335497"/>
                </a:lnTo>
                <a:lnTo>
                  <a:pt x="3454654" y="346709"/>
                </a:lnTo>
                <a:lnTo>
                  <a:pt x="3453257" y="349249"/>
                </a:lnTo>
                <a:lnTo>
                  <a:pt x="3451987" y="353059"/>
                </a:lnTo>
                <a:lnTo>
                  <a:pt x="3449192" y="355599"/>
                </a:lnTo>
                <a:lnTo>
                  <a:pt x="3469100" y="355599"/>
                </a:lnTo>
                <a:lnTo>
                  <a:pt x="3470655" y="352713"/>
                </a:lnTo>
                <a:lnTo>
                  <a:pt x="3472561" y="349249"/>
                </a:lnTo>
                <a:lnTo>
                  <a:pt x="3475228" y="344169"/>
                </a:lnTo>
                <a:lnTo>
                  <a:pt x="3498451" y="344169"/>
                </a:lnTo>
                <a:lnTo>
                  <a:pt x="3495559" y="318769"/>
                </a:lnTo>
                <a:lnTo>
                  <a:pt x="3494532" y="311149"/>
                </a:lnTo>
                <a:lnTo>
                  <a:pt x="3494532" y="306069"/>
                </a:lnTo>
                <a:lnTo>
                  <a:pt x="3497199" y="300989"/>
                </a:lnTo>
                <a:lnTo>
                  <a:pt x="3499992" y="297179"/>
                </a:lnTo>
                <a:lnTo>
                  <a:pt x="3504086" y="290829"/>
                </a:lnTo>
                <a:lnTo>
                  <a:pt x="3508073" y="283209"/>
                </a:lnTo>
                <a:lnTo>
                  <a:pt x="3509935" y="279399"/>
                </a:lnTo>
                <a:lnTo>
                  <a:pt x="3494532" y="279399"/>
                </a:lnTo>
                <a:lnTo>
                  <a:pt x="3494483" y="274144"/>
                </a:lnTo>
                <a:lnTo>
                  <a:pt x="3493135" y="269239"/>
                </a:lnTo>
                <a:lnTo>
                  <a:pt x="3493135" y="262889"/>
                </a:lnTo>
                <a:lnTo>
                  <a:pt x="3489519" y="229869"/>
                </a:lnTo>
                <a:lnTo>
                  <a:pt x="3484812" y="171449"/>
                </a:lnTo>
                <a:lnTo>
                  <a:pt x="3483312" y="139699"/>
                </a:lnTo>
                <a:lnTo>
                  <a:pt x="3483222" y="137159"/>
                </a:lnTo>
                <a:lnTo>
                  <a:pt x="3482484" y="123189"/>
                </a:lnTo>
                <a:lnTo>
                  <a:pt x="3482371" y="120649"/>
                </a:lnTo>
                <a:lnTo>
                  <a:pt x="3482252" y="116839"/>
                </a:lnTo>
                <a:lnTo>
                  <a:pt x="3482213" y="107949"/>
                </a:lnTo>
                <a:close/>
              </a:path>
              <a:path w="9144000" h="709929">
                <a:moveTo>
                  <a:pt x="4784724" y="302259"/>
                </a:moveTo>
                <a:lnTo>
                  <a:pt x="4781296" y="302259"/>
                </a:lnTo>
                <a:lnTo>
                  <a:pt x="4781191" y="306480"/>
                </a:lnTo>
                <a:lnTo>
                  <a:pt x="4778390" y="317499"/>
                </a:lnTo>
                <a:lnTo>
                  <a:pt x="4773083" y="343201"/>
                </a:lnTo>
                <a:lnTo>
                  <a:pt x="4770247" y="355599"/>
                </a:lnTo>
                <a:lnTo>
                  <a:pt x="4792882" y="355599"/>
                </a:lnTo>
                <a:lnTo>
                  <a:pt x="4791059" y="350519"/>
                </a:lnTo>
                <a:lnTo>
                  <a:pt x="4785850" y="335279"/>
                </a:lnTo>
                <a:lnTo>
                  <a:pt x="4781296" y="320039"/>
                </a:lnTo>
                <a:lnTo>
                  <a:pt x="4784724" y="302259"/>
                </a:lnTo>
                <a:close/>
              </a:path>
              <a:path w="9144000" h="709929">
                <a:moveTo>
                  <a:pt x="6106414" y="351789"/>
                </a:moveTo>
                <a:lnTo>
                  <a:pt x="6105017" y="355599"/>
                </a:lnTo>
                <a:lnTo>
                  <a:pt x="6106414" y="355599"/>
                </a:lnTo>
                <a:lnTo>
                  <a:pt x="6106414" y="351789"/>
                </a:lnTo>
                <a:close/>
              </a:path>
              <a:path w="9144000" h="709929">
                <a:moveTo>
                  <a:pt x="6420400" y="354329"/>
                </a:moveTo>
                <a:lnTo>
                  <a:pt x="6418199" y="354329"/>
                </a:lnTo>
                <a:lnTo>
                  <a:pt x="6418199" y="355599"/>
                </a:lnTo>
                <a:lnTo>
                  <a:pt x="6420866" y="355599"/>
                </a:lnTo>
                <a:lnTo>
                  <a:pt x="6420400" y="354329"/>
                </a:lnTo>
                <a:close/>
              </a:path>
              <a:path w="9144000" h="709929">
                <a:moveTo>
                  <a:pt x="8368157" y="350519"/>
                </a:moveTo>
                <a:lnTo>
                  <a:pt x="8366759" y="353059"/>
                </a:lnTo>
                <a:lnTo>
                  <a:pt x="8366759" y="355599"/>
                </a:lnTo>
                <a:lnTo>
                  <a:pt x="8368112" y="353140"/>
                </a:lnTo>
                <a:lnTo>
                  <a:pt x="8368157" y="350519"/>
                </a:lnTo>
                <a:close/>
              </a:path>
              <a:path w="9144000" h="709929">
                <a:moveTo>
                  <a:pt x="8612066" y="331469"/>
                </a:moveTo>
                <a:lnTo>
                  <a:pt x="8602980" y="331469"/>
                </a:lnTo>
                <a:lnTo>
                  <a:pt x="8604377" y="336549"/>
                </a:lnTo>
                <a:lnTo>
                  <a:pt x="8604423" y="340571"/>
                </a:lnTo>
                <a:lnTo>
                  <a:pt x="8605713" y="346434"/>
                </a:lnTo>
                <a:lnTo>
                  <a:pt x="8605774" y="349249"/>
                </a:lnTo>
                <a:lnTo>
                  <a:pt x="8607044" y="352713"/>
                </a:lnTo>
                <a:lnTo>
                  <a:pt x="8607171" y="355599"/>
                </a:lnTo>
                <a:lnTo>
                  <a:pt x="8624121" y="355599"/>
                </a:lnTo>
                <a:lnTo>
                  <a:pt x="8625322" y="344169"/>
                </a:lnTo>
                <a:lnTo>
                  <a:pt x="8615299" y="344169"/>
                </a:lnTo>
                <a:lnTo>
                  <a:pt x="8612066" y="331469"/>
                </a:lnTo>
                <a:close/>
              </a:path>
              <a:path w="9144000" h="709929">
                <a:moveTo>
                  <a:pt x="6433297" y="315006"/>
                </a:moveTo>
                <a:lnTo>
                  <a:pt x="6430518" y="323849"/>
                </a:lnTo>
                <a:lnTo>
                  <a:pt x="6431915" y="323849"/>
                </a:lnTo>
                <a:lnTo>
                  <a:pt x="6433312" y="326389"/>
                </a:lnTo>
                <a:lnTo>
                  <a:pt x="6437376" y="330199"/>
                </a:lnTo>
                <a:lnTo>
                  <a:pt x="6440263" y="332828"/>
                </a:lnTo>
                <a:lnTo>
                  <a:pt x="6442837" y="335279"/>
                </a:lnTo>
                <a:lnTo>
                  <a:pt x="6448425" y="344169"/>
                </a:lnTo>
                <a:lnTo>
                  <a:pt x="6451092" y="347979"/>
                </a:lnTo>
                <a:lnTo>
                  <a:pt x="6455347" y="353140"/>
                </a:lnTo>
                <a:lnTo>
                  <a:pt x="6456807" y="354964"/>
                </a:lnTo>
                <a:lnTo>
                  <a:pt x="6456553" y="354329"/>
                </a:lnTo>
                <a:lnTo>
                  <a:pt x="6453886" y="349249"/>
                </a:lnTo>
                <a:lnTo>
                  <a:pt x="6451092" y="344169"/>
                </a:lnTo>
                <a:lnTo>
                  <a:pt x="6448418" y="339064"/>
                </a:lnTo>
                <a:lnTo>
                  <a:pt x="6447028" y="334009"/>
                </a:lnTo>
                <a:lnTo>
                  <a:pt x="6441440" y="326389"/>
                </a:lnTo>
                <a:lnTo>
                  <a:pt x="6438773" y="323849"/>
                </a:lnTo>
                <a:lnTo>
                  <a:pt x="6437376" y="320039"/>
                </a:lnTo>
                <a:lnTo>
                  <a:pt x="6434582" y="316229"/>
                </a:lnTo>
                <a:lnTo>
                  <a:pt x="6433297" y="315006"/>
                </a:lnTo>
                <a:close/>
              </a:path>
              <a:path w="9144000" h="709929">
                <a:moveTo>
                  <a:pt x="8365743" y="354329"/>
                </a:moveTo>
                <a:lnTo>
                  <a:pt x="8365363" y="354329"/>
                </a:lnTo>
                <a:lnTo>
                  <a:pt x="8365363" y="354806"/>
                </a:lnTo>
                <a:lnTo>
                  <a:pt x="8365743" y="354329"/>
                </a:lnTo>
                <a:close/>
              </a:path>
              <a:path w="9144000" h="709929">
                <a:moveTo>
                  <a:pt x="657377" y="203199"/>
                </a:moveTo>
                <a:lnTo>
                  <a:pt x="658412" y="210819"/>
                </a:lnTo>
                <a:lnTo>
                  <a:pt x="661504" y="232409"/>
                </a:lnTo>
                <a:lnTo>
                  <a:pt x="663562" y="247649"/>
                </a:lnTo>
                <a:lnTo>
                  <a:pt x="664591" y="256539"/>
                </a:lnTo>
                <a:lnTo>
                  <a:pt x="665619" y="266699"/>
                </a:lnTo>
                <a:lnTo>
                  <a:pt x="666991" y="273049"/>
                </a:lnTo>
                <a:lnTo>
                  <a:pt x="666991" y="279399"/>
                </a:lnTo>
                <a:lnTo>
                  <a:pt x="669747" y="293369"/>
                </a:lnTo>
                <a:lnTo>
                  <a:pt x="669747" y="300989"/>
                </a:lnTo>
                <a:lnTo>
                  <a:pt x="671118" y="309879"/>
                </a:lnTo>
                <a:lnTo>
                  <a:pt x="673347" y="331469"/>
                </a:lnTo>
                <a:lnTo>
                  <a:pt x="674831" y="343201"/>
                </a:lnTo>
                <a:lnTo>
                  <a:pt x="676605" y="354329"/>
                </a:lnTo>
                <a:lnTo>
                  <a:pt x="714860" y="354329"/>
                </a:lnTo>
                <a:lnTo>
                  <a:pt x="711056" y="330199"/>
                </a:lnTo>
                <a:lnTo>
                  <a:pt x="691718" y="330199"/>
                </a:lnTo>
                <a:lnTo>
                  <a:pt x="690346" y="321309"/>
                </a:lnTo>
                <a:lnTo>
                  <a:pt x="687590" y="308609"/>
                </a:lnTo>
                <a:lnTo>
                  <a:pt x="686179" y="299538"/>
                </a:lnTo>
                <a:lnTo>
                  <a:pt x="684847" y="293369"/>
                </a:lnTo>
                <a:lnTo>
                  <a:pt x="679361" y="278129"/>
                </a:lnTo>
                <a:lnTo>
                  <a:pt x="676605" y="264159"/>
                </a:lnTo>
                <a:lnTo>
                  <a:pt x="671288" y="247649"/>
                </a:lnTo>
                <a:lnTo>
                  <a:pt x="666991" y="232409"/>
                </a:lnTo>
                <a:lnTo>
                  <a:pt x="663174" y="219709"/>
                </a:lnTo>
                <a:lnTo>
                  <a:pt x="660126" y="210819"/>
                </a:lnTo>
                <a:lnTo>
                  <a:pt x="658108" y="205739"/>
                </a:lnTo>
                <a:lnTo>
                  <a:pt x="657377" y="203199"/>
                </a:lnTo>
                <a:close/>
              </a:path>
              <a:path w="9144000" h="709929">
                <a:moveTo>
                  <a:pt x="1109179" y="323849"/>
                </a:moveTo>
                <a:lnTo>
                  <a:pt x="1111923" y="327659"/>
                </a:lnTo>
                <a:lnTo>
                  <a:pt x="1109651" y="334009"/>
                </a:lnTo>
                <a:lnTo>
                  <a:pt x="1107050" y="340571"/>
                </a:lnTo>
                <a:lnTo>
                  <a:pt x="1104588" y="347979"/>
                </a:lnTo>
                <a:lnTo>
                  <a:pt x="1102309" y="354329"/>
                </a:lnTo>
                <a:lnTo>
                  <a:pt x="1124983" y="354329"/>
                </a:lnTo>
                <a:lnTo>
                  <a:pt x="1125664" y="351789"/>
                </a:lnTo>
                <a:lnTo>
                  <a:pt x="1142856" y="351789"/>
                </a:lnTo>
                <a:lnTo>
                  <a:pt x="1138111" y="340571"/>
                </a:lnTo>
                <a:lnTo>
                  <a:pt x="1138109" y="339954"/>
                </a:lnTo>
                <a:lnTo>
                  <a:pt x="1138295" y="339089"/>
                </a:lnTo>
                <a:lnTo>
                  <a:pt x="1136650" y="339089"/>
                </a:lnTo>
                <a:lnTo>
                  <a:pt x="1136555" y="337732"/>
                </a:lnTo>
                <a:lnTo>
                  <a:pt x="1135278" y="336549"/>
                </a:lnTo>
                <a:lnTo>
                  <a:pt x="1135278" y="335279"/>
                </a:lnTo>
                <a:lnTo>
                  <a:pt x="1133894" y="331469"/>
                </a:lnTo>
                <a:lnTo>
                  <a:pt x="1131150" y="327659"/>
                </a:lnTo>
                <a:lnTo>
                  <a:pt x="1130693" y="326389"/>
                </a:lnTo>
                <a:lnTo>
                  <a:pt x="1111923" y="326389"/>
                </a:lnTo>
                <a:lnTo>
                  <a:pt x="1109179" y="323849"/>
                </a:lnTo>
                <a:close/>
              </a:path>
              <a:path w="9144000" h="709929">
                <a:moveTo>
                  <a:pt x="1721941" y="303944"/>
                </a:moveTo>
                <a:lnTo>
                  <a:pt x="1722738" y="306480"/>
                </a:lnTo>
                <a:lnTo>
                  <a:pt x="1725247" y="309879"/>
                </a:lnTo>
                <a:lnTo>
                  <a:pt x="1731305" y="317499"/>
                </a:lnTo>
                <a:lnTo>
                  <a:pt x="1739519" y="327659"/>
                </a:lnTo>
                <a:lnTo>
                  <a:pt x="1739499" y="332828"/>
                </a:lnTo>
                <a:lnTo>
                  <a:pt x="1738127" y="339064"/>
                </a:lnTo>
                <a:lnTo>
                  <a:pt x="1738122" y="354329"/>
                </a:lnTo>
                <a:lnTo>
                  <a:pt x="1779417" y="354329"/>
                </a:lnTo>
                <a:lnTo>
                  <a:pt x="1776602" y="349249"/>
                </a:lnTo>
                <a:lnTo>
                  <a:pt x="1773808" y="345439"/>
                </a:lnTo>
                <a:lnTo>
                  <a:pt x="1771142" y="340359"/>
                </a:lnTo>
                <a:lnTo>
                  <a:pt x="1756029" y="340359"/>
                </a:lnTo>
                <a:lnTo>
                  <a:pt x="1753235" y="337819"/>
                </a:lnTo>
                <a:lnTo>
                  <a:pt x="1753235" y="320039"/>
                </a:lnTo>
                <a:lnTo>
                  <a:pt x="1740916" y="320039"/>
                </a:lnTo>
                <a:lnTo>
                  <a:pt x="1731817" y="312359"/>
                </a:lnTo>
                <a:lnTo>
                  <a:pt x="1725421" y="307339"/>
                </a:lnTo>
                <a:lnTo>
                  <a:pt x="1721941" y="303944"/>
                </a:lnTo>
                <a:close/>
              </a:path>
              <a:path w="9144000" h="709929">
                <a:moveTo>
                  <a:pt x="3597529" y="353059"/>
                </a:moveTo>
                <a:lnTo>
                  <a:pt x="3596132" y="354329"/>
                </a:lnTo>
                <a:lnTo>
                  <a:pt x="3597529" y="354329"/>
                </a:lnTo>
                <a:lnTo>
                  <a:pt x="3597529" y="353059"/>
                </a:lnTo>
                <a:close/>
              </a:path>
              <a:path w="9144000" h="709929">
                <a:moveTo>
                  <a:pt x="5748020" y="279399"/>
                </a:moveTo>
                <a:lnTo>
                  <a:pt x="5749002" y="281939"/>
                </a:lnTo>
                <a:lnTo>
                  <a:pt x="5751782" y="289559"/>
                </a:lnTo>
                <a:lnTo>
                  <a:pt x="5761736" y="318769"/>
                </a:lnTo>
                <a:lnTo>
                  <a:pt x="5764803" y="326389"/>
                </a:lnTo>
                <a:lnTo>
                  <a:pt x="5770987" y="344169"/>
                </a:lnTo>
                <a:lnTo>
                  <a:pt x="5774055" y="354329"/>
                </a:lnTo>
                <a:lnTo>
                  <a:pt x="5785818" y="354329"/>
                </a:lnTo>
                <a:lnTo>
                  <a:pt x="5781913" y="346709"/>
                </a:lnTo>
                <a:lnTo>
                  <a:pt x="5776531" y="336549"/>
                </a:lnTo>
                <a:lnTo>
                  <a:pt x="5771518" y="326142"/>
                </a:lnTo>
                <a:lnTo>
                  <a:pt x="5767197" y="316229"/>
                </a:lnTo>
                <a:lnTo>
                  <a:pt x="5757666" y="298449"/>
                </a:lnTo>
                <a:lnTo>
                  <a:pt x="5752988" y="289559"/>
                </a:lnTo>
                <a:lnTo>
                  <a:pt x="5748020" y="279399"/>
                </a:lnTo>
                <a:close/>
              </a:path>
              <a:path w="9144000" h="709929">
                <a:moveTo>
                  <a:pt x="3521964" y="347979"/>
                </a:moveTo>
                <a:lnTo>
                  <a:pt x="3520566" y="347979"/>
                </a:lnTo>
                <a:lnTo>
                  <a:pt x="3520566" y="351789"/>
                </a:lnTo>
                <a:lnTo>
                  <a:pt x="3519170" y="353059"/>
                </a:lnTo>
                <a:lnTo>
                  <a:pt x="3533436" y="353059"/>
                </a:lnTo>
                <a:lnTo>
                  <a:pt x="3534071" y="349249"/>
                </a:lnTo>
                <a:lnTo>
                  <a:pt x="3521964" y="349249"/>
                </a:lnTo>
                <a:lnTo>
                  <a:pt x="3521964" y="347979"/>
                </a:lnTo>
                <a:close/>
              </a:path>
              <a:path w="9144000" h="709929">
                <a:moveTo>
                  <a:pt x="4210304" y="351154"/>
                </a:moveTo>
                <a:lnTo>
                  <a:pt x="4207256" y="353059"/>
                </a:lnTo>
                <a:lnTo>
                  <a:pt x="4210431" y="353059"/>
                </a:lnTo>
                <a:lnTo>
                  <a:pt x="4210628" y="352777"/>
                </a:lnTo>
                <a:lnTo>
                  <a:pt x="4210304" y="351154"/>
                </a:lnTo>
                <a:close/>
              </a:path>
              <a:path w="9144000" h="709929">
                <a:moveTo>
                  <a:pt x="7310755" y="309879"/>
                </a:moveTo>
                <a:lnTo>
                  <a:pt x="7310755" y="313689"/>
                </a:lnTo>
                <a:lnTo>
                  <a:pt x="7312152" y="314959"/>
                </a:lnTo>
                <a:lnTo>
                  <a:pt x="7315078" y="326389"/>
                </a:lnTo>
                <a:lnTo>
                  <a:pt x="7316978" y="334009"/>
                </a:lnTo>
                <a:lnTo>
                  <a:pt x="7319510" y="342899"/>
                </a:lnTo>
                <a:lnTo>
                  <a:pt x="7321804" y="353059"/>
                </a:lnTo>
                <a:lnTo>
                  <a:pt x="7324471" y="353059"/>
                </a:lnTo>
                <a:lnTo>
                  <a:pt x="7319014" y="337732"/>
                </a:lnTo>
                <a:lnTo>
                  <a:pt x="7315041" y="325119"/>
                </a:lnTo>
                <a:lnTo>
                  <a:pt x="7312228" y="314642"/>
                </a:lnTo>
                <a:lnTo>
                  <a:pt x="7310755" y="309879"/>
                </a:lnTo>
                <a:close/>
              </a:path>
              <a:path w="9144000" h="709929">
                <a:moveTo>
                  <a:pt x="7983601" y="326389"/>
                </a:moveTo>
                <a:lnTo>
                  <a:pt x="7982363" y="332828"/>
                </a:lnTo>
                <a:lnTo>
                  <a:pt x="7979702" y="343201"/>
                </a:lnTo>
                <a:lnTo>
                  <a:pt x="7982331" y="347979"/>
                </a:lnTo>
                <a:lnTo>
                  <a:pt x="7983277" y="352713"/>
                </a:lnTo>
                <a:lnTo>
                  <a:pt x="7983601" y="351789"/>
                </a:lnTo>
                <a:lnTo>
                  <a:pt x="7989189" y="337819"/>
                </a:lnTo>
                <a:lnTo>
                  <a:pt x="7986395" y="334009"/>
                </a:lnTo>
                <a:lnTo>
                  <a:pt x="7983601" y="326389"/>
                </a:lnTo>
                <a:close/>
              </a:path>
              <a:path w="9144000" h="709929">
                <a:moveTo>
                  <a:pt x="1282192" y="325119"/>
                </a:moveTo>
                <a:lnTo>
                  <a:pt x="1282093" y="328929"/>
                </a:lnTo>
                <a:lnTo>
                  <a:pt x="1281974" y="332251"/>
                </a:lnTo>
                <a:lnTo>
                  <a:pt x="1281541" y="339954"/>
                </a:lnTo>
                <a:lnTo>
                  <a:pt x="1280884" y="349249"/>
                </a:lnTo>
                <a:lnTo>
                  <a:pt x="1280795" y="351789"/>
                </a:lnTo>
                <a:lnTo>
                  <a:pt x="1344041" y="351789"/>
                </a:lnTo>
                <a:lnTo>
                  <a:pt x="1344739" y="349249"/>
                </a:lnTo>
                <a:lnTo>
                  <a:pt x="1341247" y="349249"/>
                </a:lnTo>
                <a:lnTo>
                  <a:pt x="1339516" y="342899"/>
                </a:lnTo>
                <a:lnTo>
                  <a:pt x="1283589" y="342899"/>
                </a:lnTo>
                <a:lnTo>
                  <a:pt x="1284869" y="340571"/>
                </a:lnTo>
                <a:lnTo>
                  <a:pt x="1284922" y="339954"/>
                </a:lnTo>
                <a:lnTo>
                  <a:pt x="1283589" y="331469"/>
                </a:lnTo>
                <a:lnTo>
                  <a:pt x="1282192" y="325119"/>
                </a:lnTo>
                <a:close/>
              </a:path>
              <a:path w="9144000" h="709929">
                <a:moveTo>
                  <a:pt x="1537188" y="209549"/>
                </a:moveTo>
                <a:lnTo>
                  <a:pt x="1507363" y="209549"/>
                </a:lnTo>
                <a:lnTo>
                  <a:pt x="1507363" y="210819"/>
                </a:lnTo>
                <a:lnTo>
                  <a:pt x="1508760" y="212089"/>
                </a:lnTo>
                <a:lnTo>
                  <a:pt x="1510157" y="218439"/>
                </a:lnTo>
                <a:lnTo>
                  <a:pt x="1512951" y="226059"/>
                </a:lnTo>
                <a:lnTo>
                  <a:pt x="1514348" y="234949"/>
                </a:lnTo>
                <a:lnTo>
                  <a:pt x="1516348" y="242569"/>
                </a:lnTo>
                <a:lnTo>
                  <a:pt x="1518253" y="250189"/>
                </a:lnTo>
                <a:lnTo>
                  <a:pt x="1519920" y="257809"/>
                </a:lnTo>
                <a:lnTo>
                  <a:pt x="1521206" y="266699"/>
                </a:lnTo>
                <a:lnTo>
                  <a:pt x="1523009" y="274319"/>
                </a:lnTo>
                <a:lnTo>
                  <a:pt x="1526188" y="289559"/>
                </a:lnTo>
                <a:lnTo>
                  <a:pt x="1528064" y="297179"/>
                </a:lnTo>
                <a:lnTo>
                  <a:pt x="1538045" y="347180"/>
                </a:lnTo>
                <a:lnTo>
                  <a:pt x="1538986" y="351789"/>
                </a:lnTo>
                <a:lnTo>
                  <a:pt x="1566651" y="351789"/>
                </a:lnTo>
                <a:lnTo>
                  <a:pt x="1565148" y="345439"/>
                </a:lnTo>
                <a:lnTo>
                  <a:pt x="1567815" y="337819"/>
                </a:lnTo>
                <a:lnTo>
                  <a:pt x="1570609" y="332739"/>
                </a:lnTo>
                <a:lnTo>
                  <a:pt x="1574673" y="327659"/>
                </a:lnTo>
                <a:lnTo>
                  <a:pt x="1622806" y="327659"/>
                </a:lnTo>
                <a:lnTo>
                  <a:pt x="1620710" y="323849"/>
                </a:lnTo>
                <a:lnTo>
                  <a:pt x="1565148" y="323849"/>
                </a:lnTo>
                <a:lnTo>
                  <a:pt x="1560678" y="303529"/>
                </a:lnTo>
                <a:lnTo>
                  <a:pt x="1558915" y="295909"/>
                </a:lnTo>
                <a:lnTo>
                  <a:pt x="1556893" y="288289"/>
                </a:lnTo>
                <a:lnTo>
                  <a:pt x="1552944" y="252729"/>
                </a:lnTo>
                <a:lnTo>
                  <a:pt x="1548638" y="252729"/>
                </a:lnTo>
                <a:lnTo>
                  <a:pt x="1545494" y="240029"/>
                </a:lnTo>
                <a:lnTo>
                  <a:pt x="1542256" y="227329"/>
                </a:lnTo>
                <a:lnTo>
                  <a:pt x="1538779" y="214629"/>
                </a:lnTo>
                <a:lnTo>
                  <a:pt x="1537188" y="209549"/>
                </a:lnTo>
                <a:close/>
              </a:path>
              <a:path w="9144000" h="709929">
                <a:moveTo>
                  <a:pt x="1676241" y="327659"/>
                </a:moveTo>
                <a:lnTo>
                  <a:pt x="1665351" y="327659"/>
                </a:lnTo>
                <a:lnTo>
                  <a:pt x="1661287" y="351789"/>
                </a:lnTo>
                <a:lnTo>
                  <a:pt x="1674931" y="351789"/>
                </a:lnTo>
                <a:lnTo>
                  <a:pt x="1675463" y="345439"/>
                </a:lnTo>
                <a:lnTo>
                  <a:pt x="1675979" y="336549"/>
                </a:lnTo>
                <a:lnTo>
                  <a:pt x="1676084" y="334009"/>
                </a:lnTo>
                <a:lnTo>
                  <a:pt x="1676241" y="327659"/>
                </a:lnTo>
                <a:close/>
              </a:path>
              <a:path w="9144000" h="709929">
                <a:moveTo>
                  <a:pt x="2382139" y="311149"/>
                </a:moveTo>
                <a:lnTo>
                  <a:pt x="2382224" y="316931"/>
                </a:lnTo>
                <a:lnTo>
                  <a:pt x="2383350" y="326142"/>
                </a:lnTo>
                <a:lnTo>
                  <a:pt x="2383419" y="328295"/>
                </a:lnTo>
                <a:lnTo>
                  <a:pt x="2382107" y="335497"/>
                </a:lnTo>
                <a:lnTo>
                  <a:pt x="2380869" y="344169"/>
                </a:lnTo>
                <a:lnTo>
                  <a:pt x="2379472" y="351789"/>
                </a:lnTo>
                <a:lnTo>
                  <a:pt x="2412865" y="351789"/>
                </a:lnTo>
                <a:lnTo>
                  <a:pt x="2415159" y="339089"/>
                </a:lnTo>
                <a:lnTo>
                  <a:pt x="2450698" y="339089"/>
                </a:lnTo>
                <a:lnTo>
                  <a:pt x="2450809" y="331469"/>
                </a:lnTo>
                <a:lnTo>
                  <a:pt x="2450928" y="326389"/>
                </a:lnTo>
                <a:lnTo>
                  <a:pt x="2451133" y="320039"/>
                </a:lnTo>
                <a:lnTo>
                  <a:pt x="2384933" y="320039"/>
                </a:lnTo>
                <a:lnTo>
                  <a:pt x="2383536" y="314959"/>
                </a:lnTo>
                <a:lnTo>
                  <a:pt x="2382139" y="311149"/>
                </a:lnTo>
                <a:close/>
              </a:path>
              <a:path w="9144000" h="709929">
                <a:moveTo>
                  <a:pt x="2548382" y="312419"/>
                </a:moveTo>
                <a:lnTo>
                  <a:pt x="2548431" y="316347"/>
                </a:lnTo>
                <a:lnTo>
                  <a:pt x="2548556" y="322579"/>
                </a:lnTo>
                <a:lnTo>
                  <a:pt x="2548929" y="334009"/>
                </a:lnTo>
                <a:lnTo>
                  <a:pt x="2549779" y="351789"/>
                </a:lnTo>
                <a:lnTo>
                  <a:pt x="2569610" y="351789"/>
                </a:lnTo>
                <a:lnTo>
                  <a:pt x="2569981" y="350519"/>
                </a:lnTo>
                <a:lnTo>
                  <a:pt x="2557907" y="350519"/>
                </a:lnTo>
                <a:lnTo>
                  <a:pt x="2553395" y="332251"/>
                </a:lnTo>
                <a:lnTo>
                  <a:pt x="2551096" y="322579"/>
                </a:lnTo>
                <a:lnTo>
                  <a:pt x="2549012" y="314642"/>
                </a:lnTo>
                <a:lnTo>
                  <a:pt x="2548382" y="312419"/>
                </a:lnTo>
                <a:close/>
              </a:path>
              <a:path w="9144000" h="709929">
                <a:moveTo>
                  <a:pt x="3306317" y="349249"/>
                </a:moveTo>
                <a:lnTo>
                  <a:pt x="3306317" y="350519"/>
                </a:lnTo>
                <a:lnTo>
                  <a:pt x="3309112" y="351789"/>
                </a:lnTo>
                <a:lnTo>
                  <a:pt x="3306317" y="349249"/>
                </a:lnTo>
                <a:close/>
              </a:path>
              <a:path w="9144000" h="709929">
                <a:moveTo>
                  <a:pt x="4902736" y="216311"/>
                </a:moveTo>
                <a:lnTo>
                  <a:pt x="4903470" y="220979"/>
                </a:lnTo>
                <a:lnTo>
                  <a:pt x="4905724" y="242569"/>
                </a:lnTo>
                <a:lnTo>
                  <a:pt x="4907149" y="255269"/>
                </a:lnTo>
                <a:lnTo>
                  <a:pt x="4908931" y="269239"/>
                </a:lnTo>
                <a:lnTo>
                  <a:pt x="4913375" y="298699"/>
                </a:lnTo>
                <a:lnTo>
                  <a:pt x="4914392" y="304799"/>
                </a:lnTo>
                <a:lnTo>
                  <a:pt x="4915789" y="309879"/>
                </a:lnTo>
                <a:lnTo>
                  <a:pt x="4917130" y="315975"/>
                </a:lnTo>
                <a:lnTo>
                  <a:pt x="4917121" y="316347"/>
                </a:lnTo>
                <a:lnTo>
                  <a:pt x="4915789" y="318769"/>
                </a:lnTo>
                <a:lnTo>
                  <a:pt x="4915789" y="321309"/>
                </a:lnTo>
                <a:lnTo>
                  <a:pt x="4914392" y="323849"/>
                </a:lnTo>
                <a:lnTo>
                  <a:pt x="4912350" y="330199"/>
                </a:lnTo>
                <a:lnTo>
                  <a:pt x="4910153" y="337819"/>
                </a:lnTo>
                <a:lnTo>
                  <a:pt x="4907694" y="344169"/>
                </a:lnTo>
                <a:lnTo>
                  <a:pt x="4904867" y="351789"/>
                </a:lnTo>
                <a:lnTo>
                  <a:pt x="4962246" y="351789"/>
                </a:lnTo>
                <a:lnTo>
                  <a:pt x="4962369" y="347979"/>
                </a:lnTo>
                <a:lnTo>
                  <a:pt x="4962490" y="339954"/>
                </a:lnTo>
                <a:lnTo>
                  <a:pt x="4962525" y="311149"/>
                </a:lnTo>
                <a:lnTo>
                  <a:pt x="4961128" y="311149"/>
                </a:lnTo>
                <a:lnTo>
                  <a:pt x="4957064" y="304799"/>
                </a:lnTo>
                <a:lnTo>
                  <a:pt x="4952873" y="295909"/>
                </a:lnTo>
                <a:lnTo>
                  <a:pt x="4948809" y="289559"/>
                </a:lnTo>
                <a:lnTo>
                  <a:pt x="4925441" y="289559"/>
                </a:lnTo>
                <a:lnTo>
                  <a:pt x="4921264" y="268731"/>
                </a:lnTo>
                <a:lnTo>
                  <a:pt x="4918150" y="254761"/>
                </a:lnTo>
                <a:lnTo>
                  <a:pt x="4912643" y="232409"/>
                </a:lnTo>
                <a:lnTo>
                  <a:pt x="4911819" y="228791"/>
                </a:lnTo>
                <a:lnTo>
                  <a:pt x="4906264" y="220979"/>
                </a:lnTo>
                <a:lnTo>
                  <a:pt x="4902736" y="216311"/>
                </a:lnTo>
                <a:close/>
              </a:path>
              <a:path w="9144000" h="709929">
                <a:moveTo>
                  <a:pt x="5340096" y="314959"/>
                </a:moveTo>
                <a:lnTo>
                  <a:pt x="5342890" y="318769"/>
                </a:lnTo>
                <a:lnTo>
                  <a:pt x="5345684" y="326389"/>
                </a:lnTo>
                <a:lnTo>
                  <a:pt x="5343588" y="337819"/>
                </a:lnTo>
                <a:lnTo>
                  <a:pt x="5342540" y="345439"/>
                </a:lnTo>
                <a:lnTo>
                  <a:pt x="5341493" y="351789"/>
                </a:lnTo>
                <a:lnTo>
                  <a:pt x="5396484" y="351789"/>
                </a:lnTo>
                <a:lnTo>
                  <a:pt x="5397881" y="346709"/>
                </a:lnTo>
                <a:lnTo>
                  <a:pt x="5399151" y="339089"/>
                </a:lnTo>
                <a:lnTo>
                  <a:pt x="5364861" y="339089"/>
                </a:lnTo>
                <a:lnTo>
                  <a:pt x="5362067" y="335279"/>
                </a:lnTo>
                <a:lnTo>
                  <a:pt x="5360797" y="331469"/>
                </a:lnTo>
                <a:lnTo>
                  <a:pt x="5359400" y="327659"/>
                </a:lnTo>
                <a:lnTo>
                  <a:pt x="5359400" y="323849"/>
                </a:lnTo>
                <a:lnTo>
                  <a:pt x="5347081" y="323849"/>
                </a:lnTo>
                <a:lnTo>
                  <a:pt x="5342890" y="317499"/>
                </a:lnTo>
                <a:lnTo>
                  <a:pt x="5340096" y="314959"/>
                </a:lnTo>
                <a:close/>
              </a:path>
              <a:path w="9144000" h="709929">
                <a:moveTo>
                  <a:pt x="8832342" y="278129"/>
                </a:moveTo>
                <a:lnTo>
                  <a:pt x="8828656" y="327111"/>
                </a:lnTo>
                <a:lnTo>
                  <a:pt x="8828551" y="328295"/>
                </a:lnTo>
                <a:lnTo>
                  <a:pt x="8828223" y="334009"/>
                </a:lnTo>
                <a:lnTo>
                  <a:pt x="8828151" y="337819"/>
                </a:lnTo>
                <a:lnTo>
                  <a:pt x="8826881" y="340359"/>
                </a:lnTo>
                <a:lnTo>
                  <a:pt x="8826881" y="347979"/>
                </a:lnTo>
                <a:lnTo>
                  <a:pt x="8825484" y="349249"/>
                </a:lnTo>
                <a:lnTo>
                  <a:pt x="8825484" y="351789"/>
                </a:lnTo>
                <a:lnTo>
                  <a:pt x="8848272" y="351789"/>
                </a:lnTo>
                <a:lnTo>
                  <a:pt x="8857263" y="309879"/>
                </a:lnTo>
                <a:lnTo>
                  <a:pt x="8858277" y="304799"/>
                </a:lnTo>
                <a:lnTo>
                  <a:pt x="8836406" y="304799"/>
                </a:lnTo>
                <a:lnTo>
                  <a:pt x="8832342" y="278129"/>
                </a:lnTo>
                <a:close/>
              </a:path>
              <a:path w="9144000" h="709929">
                <a:moveTo>
                  <a:pt x="4211320" y="336549"/>
                </a:moveTo>
                <a:lnTo>
                  <a:pt x="4209923" y="336549"/>
                </a:lnTo>
                <a:lnTo>
                  <a:pt x="4209923" y="339089"/>
                </a:lnTo>
                <a:lnTo>
                  <a:pt x="4208653" y="340359"/>
                </a:lnTo>
                <a:lnTo>
                  <a:pt x="4207256" y="344169"/>
                </a:lnTo>
                <a:lnTo>
                  <a:pt x="4209923" y="349249"/>
                </a:lnTo>
                <a:lnTo>
                  <a:pt x="4210304" y="351154"/>
                </a:lnTo>
                <a:lnTo>
                  <a:pt x="4211320" y="350519"/>
                </a:lnTo>
                <a:lnTo>
                  <a:pt x="4212717" y="349249"/>
                </a:lnTo>
                <a:lnTo>
                  <a:pt x="4216781" y="349249"/>
                </a:lnTo>
                <a:lnTo>
                  <a:pt x="4215511" y="344169"/>
                </a:lnTo>
                <a:lnTo>
                  <a:pt x="4215511" y="337819"/>
                </a:lnTo>
                <a:lnTo>
                  <a:pt x="4211320" y="336549"/>
                </a:lnTo>
                <a:close/>
              </a:path>
              <a:path w="9144000" h="709929">
                <a:moveTo>
                  <a:pt x="433270" y="318769"/>
                </a:moveTo>
                <a:lnTo>
                  <a:pt x="422554" y="318769"/>
                </a:lnTo>
                <a:lnTo>
                  <a:pt x="423926" y="321309"/>
                </a:lnTo>
                <a:lnTo>
                  <a:pt x="423926" y="326389"/>
                </a:lnTo>
                <a:lnTo>
                  <a:pt x="425310" y="328929"/>
                </a:lnTo>
                <a:lnTo>
                  <a:pt x="428107" y="343201"/>
                </a:lnTo>
                <a:lnTo>
                  <a:pt x="429425" y="350519"/>
                </a:lnTo>
                <a:lnTo>
                  <a:pt x="443423" y="350519"/>
                </a:lnTo>
                <a:lnTo>
                  <a:pt x="433270" y="318769"/>
                </a:lnTo>
                <a:close/>
              </a:path>
              <a:path w="9144000" h="709929">
                <a:moveTo>
                  <a:pt x="1064692" y="312174"/>
                </a:moveTo>
                <a:lnTo>
                  <a:pt x="1066354" y="317499"/>
                </a:lnTo>
                <a:lnTo>
                  <a:pt x="1068500" y="323849"/>
                </a:lnTo>
                <a:lnTo>
                  <a:pt x="1072108" y="334009"/>
                </a:lnTo>
                <a:lnTo>
                  <a:pt x="1069352" y="336549"/>
                </a:lnTo>
                <a:lnTo>
                  <a:pt x="1066609" y="340359"/>
                </a:lnTo>
                <a:lnTo>
                  <a:pt x="1066609" y="350519"/>
                </a:lnTo>
                <a:lnTo>
                  <a:pt x="1067981" y="346709"/>
                </a:lnTo>
                <a:lnTo>
                  <a:pt x="1069352" y="340359"/>
                </a:lnTo>
                <a:lnTo>
                  <a:pt x="1072108" y="337819"/>
                </a:lnTo>
                <a:lnTo>
                  <a:pt x="1102309" y="337819"/>
                </a:lnTo>
                <a:lnTo>
                  <a:pt x="1102309" y="330199"/>
                </a:lnTo>
                <a:lnTo>
                  <a:pt x="1073480" y="330199"/>
                </a:lnTo>
                <a:lnTo>
                  <a:pt x="1066609" y="317499"/>
                </a:lnTo>
                <a:lnTo>
                  <a:pt x="1064692" y="312174"/>
                </a:lnTo>
                <a:close/>
              </a:path>
              <a:path w="9144000" h="709929">
                <a:moveTo>
                  <a:pt x="2567559" y="285749"/>
                </a:moveTo>
                <a:lnTo>
                  <a:pt x="2562221" y="330199"/>
                </a:lnTo>
                <a:lnTo>
                  <a:pt x="2562098" y="336549"/>
                </a:lnTo>
                <a:lnTo>
                  <a:pt x="2560701" y="340359"/>
                </a:lnTo>
                <a:lnTo>
                  <a:pt x="2559304" y="347979"/>
                </a:lnTo>
                <a:lnTo>
                  <a:pt x="2559304" y="349249"/>
                </a:lnTo>
                <a:lnTo>
                  <a:pt x="2557907" y="350519"/>
                </a:lnTo>
                <a:lnTo>
                  <a:pt x="2569981" y="350519"/>
                </a:lnTo>
                <a:lnTo>
                  <a:pt x="2570353" y="349249"/>
                </a:lnTo>
                <a:lnTo>
                  <a:pt x="2576888" y="328929"/>
                </a:lnTo>
                <a:lnTo>
                  <a:pt x="2567559" y="328929"/>
                </a:lnTo>
                <a:lnTo>
                  <a:pt x="2567559" y="285749"/>
                </a:lnTo>
                <a:close/>
              </a:path>
              <a:path w="9144000" h="709929">
                <a:moveTo>
                  <a:pt x="2961640" y="302259"/>
                </a:moveTo>
                <a:lnTo>
                  <a:pt x="2960362" y="306219"/>
                </a:lnTo>
                <a:lnTo>
                  <a:pt x="2957004" y="315006"/>
                </a:lnTo>
                <a:lnTo>
                  <a:pt x="2951835" y="330199"/>
                </a:lnTo>
                <a:lnTo>
                  <a:pt x="2945257" y="350519"/>
                </a:lnTo>
                <a:lnTo>
                  <a:pt x="2953818" y="350519"/>
                </a:lnTo>
                <a:lnTo>
                  <a:pt x="2956496" y="336549"/>
                </a:lnTo>
                <a:lnTo>
                  <a:pt x="2959449" y="318769"/>
                </a:lnTo>
                <a:lnTo>
                  <a:pt x="2961090" y="307518"/>
                </a:lnTo>
                <a:lnTo>
                  <a:pt x="2961640" y="302259"/>
                </a:lnTo>
                <a:close/>
              </a:path>
              <a:path w="9144000" h="709929">
                <a:moveTo>
                  <a:pt x="6243701" y="281939"/>
                </a:moveTo>
                <a:lnTo>
                  <a:pt x="6243653" y="285749"/>
                </a:lnTo>
                <a:lnTo>
                  <a:pt x="6243542" y="290829"/>
                </a:lnTo>
                <a:lnTo>
                  <a:pt x="6243140" y="300142"/>
                </a:lnTo>
                <a:lnTo>
                  <a:pt x="6242431" y="312419"/>
                </a:lnTo>
                <a:lnTo>
                  <a:pt x="6242307" y="325119"/>
                </a:lnTo>
                <a:lnTo>
                  <a:pt x="6242197" y="328929"/>
                </a:lnTo>
                <a:lnTo>
                  <a:pt x="6241841" y="336549"/>
                </a:lnTo>
                <a:lnTo>
                  <a:pt x="6241134" y="345439"/>
                </a:lnTo>
                <a:lnTo>
                  <a:pt x="6241034" y="350519"/>
                </a:lnTo>
                <a:lnTo>
                  <a:pt x="6260211" y="350519"/>
                </a:lnTo>
                <a:lnTo>
                  <a:pt x="6260211" y="321309"/>
                </a:lnTo>
                <a:lnTo>
                  <a:pt x="6258179" y="309879"/>
                </a:lnTo>
                <a:lnTo>
                  <a:pt x="6257568" y="306219"/>
                </a:lnTo>
                <a:lnTo>
                  <a:pt x="6256840" y="299719"/>
                </a:lnTo>
                <a:lnTo>
                  <a:pt x="6246495" y="299719"/>
                </a:lnTo>
                <a:lnTo>
                  <a:pt x="6245098" y="289559"/>
                </a:lnTo>
                <a:lnTo>
                  <a:pt x="6243701" y="281939"/>
                </a:lnTo>
                <a:close/>
              </a:path>
              <a:path w="9144000" h="709929">
                <a:moveTo>
                  <a:pt x="716432" y="195579"/>
                </a:moveTo>
                <a:lnTo>
                  <a:pt x="716711" y="198119"/>
                </a:lnTo>
                <a:lnTo>
                  <a:pt x="717634" y="205739"/>
                </a:lnTo>
                <a:lnTo>
                  <a:pt x="719731" y="219709"/>
                </a:lnTo>
                <a:lnTo>
                  <a:pt x="721931" y="233679"/>
                </a:lnTo>
                <a:lnTo>
                  <a:pt x="726390" y="266699"/>
                </a:lnTo>
                <a:lnTo>
                  <a:pt x="729281" y="285841"/>
                </a:lnTo>
                <a:lnTo>
                  <a:pt x="732842" y="306896"/>
                </a:lnTo>
                <a:lnTo>
                  <a:pt x="732917" y="311149"/>
                </a:lnTo>
                <a:lnTo>
                  <a:pt x="731532" y="313689"/>
                </a:lnTo>
                <a:lnTo>
                  <a:pt x="731482" y="317922"/>
                </a:lnTo>
                <a:lnTo>
                  <a:pt x="730482" y="326389"/>
                </a:lnTo>
                <a:lnTo>
                  <a:pt x="729303" y="334009"/>
                </a:lnTo>
                <a:lnTo>
                  <a:pt x="727867" y="341629"/>
                </a:lnTo>
                <a:lnTo>
                  <a:pt x="726046" y="349249"/>
                </a:lnTo>
                <a:lnTo>
                  <a:pt x="785799" y="349249"/>
                </a:lnTo>
                <a:lnTo>
                  <a:pt x="785915" y="347979"/>
                </a:lnTo>
                <a:lnTo>
                  <a:pt x="787030" y="331469"/>
                </a:lnTo>
                <a:lnTo>
                  <a:pt x="787844" y="323849"/>
                </a:lnTo>
                <a:lnTo>
                  <a:pt x="790863" y="323849"/>
                </a:lnTo>
                <a:lnTo>
                  <a:pt x="789602" y="320039"/>
                </a:lnTo>
                <a:lnTo>
                  <a:pt x="759002" y="320039"/>
                </a:lnTo>
                <a:lnTo>
                  <a:pt x="758917" y="314642"/>
                </a:lnTo>
                <a:lnTo>
                  <a:pt x="757753" y="310334"/>
                </a:lnTo>
                <a:lnTo>
                  <a:pt x="757631" y="295909"/>
                </a:lnTo>
                <a:lnTo>
                  <a:pt x="754888" y="281939"/>
                </a:lnTo>
                <a:lnTo>
                  <a:pt x="755102" y="275589"/>
                </a:lnTo>
                <a:lnTo>
                  <a:pt x="755359" y="271779"/>
                </a:lnTo>
                <a:lnTo>
                  <a:pt x="738403" y="271779"/>
                </a:lnTo>
                <a:lnTo>
                  <a:pt x="735458" y="260075"/>
                </a:lnTo>
                <a:lnTo>
                  <a:pt x="732910" y="250189"/>
                </a:lnTo>
                <a:lnTo>
                  <a:pt x="730291" y="241299"/>
                </a:lnTo>
                <a:lnTo>
                  <a:pt x="727417" y="232409"/>
                </a:lnTo>
                <a:lnTo>
                  <a:pt x="716432" y="195579"/>
                </a:lnTo>
                <a:close/>
              </a:path>
              <a:path w="9144000" h="709929">
                <a:moveTo>
                  <a:pt x="1348105" y="317499"/>
                </a:moveTo>
                <a:lnTo>
                  <a:pt x="1348105" y="334009"/>
                </a:lnTo>
                <a:lnTo>
                  <a:pt x="1346708" y="337819"/>
                </a:lnTo>
                <a:lnTo>
                  <a:pt x="1344041" y="344169"/>
                </a:lnTo>
                <a:lnTo>
                  <a:pt x="1341247" y="349249"/>
                </a:lnTo>
                <a:lnTo>
                  <a:pt x="1344739" y="349249"/>
                </a:lnTo>
                <a:lnTo>
                  <a:pt x="1345438" y="346709"/>
                </a:lnTo>
                <a:lnTo>
                  <a:pt x="1346708" y="340359"/>
                </a:lnTo>
                <a:lnTo>
                  <a:pt x="1353566" y="340359"/>
                </a:lnTo>
                <a:lnTo>
                  <a:pt x="1352296" y="337819"/>
                </a:lnTo>
                <a:lnTo>
                  <a:pt x="1352393" y="332251"/>
                </a:lnTo>
                <a:lnTo>
                  <a:pt x="1352804" y="330199"/>
                </a:lnTo>
                <a:lnTo>
                  <a:pt x="1350899" y="330199"/>
                </a:lnTo>
                <a:lnTo>
                  <a:pt x="1349502" y="321309"/>
                </a:lnTo>
                <a:lnTo>
                  <a:pt x="1348105" y="317499"/>
                </a:lnTo>
                <a:close/>
              </a:path>
              <a:path w="9144000" h="709929">
                <a:moveTo>
                  <a:pt x="3540887" y="320039"/>
                </a:moveTo>
                <a:lnTo>
                  <a:pt x="3534283" y="320039"/>
                </a:lnTo>
                <a:lnTo>
                  <a:pt x="3534283" y="321309"/>
                </a:lnTo>
                <a:lnTo>
                  <a:pt x="3533013" y="325119"/>
                </a:lnTo>
                <a:lnTo>
                  <a:pt x="3533013" y="326389"/>
                </a:lnTo>
                <a:lnTo>
                  <a:pt x="3531616" y="331469"/>
                </a:lnTo>
                <a:lnTo>
                  <a:pt x="3528822" y="336549"/>
                </a:lnTo>
                <a:lnTo>
                  <a:pt x="3527425" y="344169"/>
                </a:lnTo>
                <a:lnTo>
                  <a:pt x="3526154" y="344169"/>
                </a:lnTo>
                <a:lnTo>
                  <a:pt x="3524758" y="346709"/>
                </a:lnTo>
                <a:lnTo>
                  <a:pt x="3521964" y="349249"/>
                </a:lnTo>
                <a:lnTo>
                  <a:pt x="3534071" y="349249"/>
                </a:lnTo>
                <a:lnTo>
                  <a:pt x="3534283" y="347979"/>
                </a:lnTo>
                <a:lnTo>
                  <a:pt x="3535597" y="343201"/>
                </a:lnTo>
                <a:lnTo>
                  <a:pt x="3535679" y="340359"/>
                </a:lnTo>
                <a:lnTo>
                  <a:pt x="3537077" y="340359"/>
                </a:lnTo>
                <a:lnTo>
                  <a:pt x="3537094" y="339064"/>
                </a:lnTo>
                <a:lnTo>
                  <a:pt x="3542538" y="331469"/>
                </a:lnTo>
                <a:lnTo>
                  <a:pt x="3544214" y="328929"/>
                </a:lnTo>
                <a:lnTo>
                  <a:pt x="3538474" y="328929"/>
                </a:lnTo>
                <a:lnTo>
                  <a:pt x="3538474" y="326389"/>
                </a:lnTo>
                <a:lnTo>
                  <a:pt x="3539871" y="325119"/>
                </a:lnTo>
                <a:lnTo>
                  <a:pt x="3540887" y="320039"/>
                </a:lnTo>
                <a:close/>
              </a:path>
              <a:path w="9144000" h="709929">
                <a:moveTo>
                  <a:pt x="5124252" y="332828"/>
                </a:moveTo>
                <a:lnTo>
                  <a:pt x="5122908" y="334009"/>
                </a:lnTo>
                <a:lnTo>
                  <a:pt x="5118179" y="337819"/>
                </a:lnTo>
                <a:lnTo>
                  <a:pt x="5113188" y="342899"/>
                </a:lnTo>
                <a:lnTo>
                  <a:pt x="5108067" y="349249"/>
                </a:lnTo>
                <a:lnTo>
                  <a:pt x="5119116" y="349249"/>
                </a:lnTo>
                <a:lnTo>
                  <a:pt x="5123180" y="342899"/>
                </a:lnTo>
                <a:lnTo>
                  <a:pt x="5125182" y="340571"/>
                </a:lnTo>
                <a:lnTo>
                  <a:pt x="5124577" y="337819"/>
                </a:lnTo>
                <a:lnTo>
                  <a:pt x="5124577" y="334009"/>
                </a:lnTo>
                <a:lnTo>
                  <a:pt x="5124252" y="332828"/>
                </a:lnTo>
                <a:close/>
              </a:path>
              <a:path w="9144000" h="709929">
                <a:moveTo>
                  <a:pt x="5215128" y="264159"/>
                </a:moveTo>
                <a:lnTo>
                  <a:pt x="5211699" y="281939"/>
                </a:lnTo>
                <a:lnTo>
                  <a:pt x="5209667" y="295909"/>
                </a:lnTo>
                <a:lnTo>
                  <a:pt x="5208270" y="299719"/>
                </a:lnTo>
                <a:lnTo>
                  <a:pt x="5208187" y="306480"/>
                </a:lnTo>
                <a:lnTo>
                  <a:pt x="5207049" y="312174"/>
                </a:lnTo>
                <a:lnTo>
                  <a:pt x="5207000" y="313689"/>
                </a:lnTo>
                <a:lnTo>
                  <a:pt x="5203616" y="318769"/>
                </a:lnTo>
                <a:lnTo>
                  <a:pt x="5199745" y="325119"/>
                </a:lnTo>
                <a:lnTo>
                  <a:pt x="5195373" y="330199"/>
                </a:lnTo>
                <a:lnTo>
                  <a:pt x="5190490" y="336549"/>
                </a:lnTo>
                <a:lnTo>
                  <a:pt x="5187696" y="340359"/>
                </a:lnTo>
                <a:lnTo>
                  <a:pt x="5185029" y="345439"/>
                </a:lnTo>
                <a:lnTo>
                  <a:pt x="5182235" y="349249"/>
                </a:lnTo>
                <a:lnTo>
                  <a:pt x="5212196" y="349249"/>
                </a:lnTo>
                <a:lnTo>
                  <a:pt x="5213135" y="336549"/>
                </a:lnTo>
                <a:lnTo>
                  <a:pt x="5215128" y="306069"/>
                </a:lnTo>
                <a:lnTo>
                  <a:pt x="5218720" y="298449"/>
                </a:lnTo>
                <a:lnTo>
                  <a:pt x="5215128" y="298449"/>
                </a:lnTo>
                <a:lnTo>
                  <a:pt x="5215128" y="264159"/>
                </a:lnTo>
                <a:close/>
              </a:path>
              <a:path w="9144000" h="709929">
                <a:moveTo>
                  <a:pt x="5638165" y="290829"/>
                </a:moveTo>
                <a:lnTo>
                  <a:pt x="5639562" y="293369"/>
                </a:lnTo>
                <a:lnTo>
                  <a:pt x="5643626" y="295909"/>
                </a:lnTo>
                <a:lnTo>
                  <a:pt x="5643626" y="300989"/>
                </a:lnTo>
                <a:lnTo>
                  <a:pt x="5644925" y="306896"/>
                </a:lnTo>
                <a:lnTo>
                  <a:pt x="5644998" y="312450"/>
                </a:lnTo>
                <a:lnTo>
                  <a:pt x="5638811" y="320039"/>
                </a:lnTo>
                <a:lnTo>
                  <a:pt x="5632481" y="327659"/>
                </a:lnTo>
                <a:lnTo>
                  <a:pt x="5625913" y="336549"/>
                </a:lnTo>
                <a:lnTo>
                  <a:pt x="5618988" y="345439"/>
                </a:lnTo>
                <a:lnTo>
                  <a:pt x="5617591" y="346709"/>
                </a:lnTo>
                <a:lnTo>
                  <a:pt x="5617591" y="347979"/>
                </a:lnTo>
                <a:lnTo>
                  <a:pt x="5616194" y="349249"/>
                </a:lnTo>
                <a:lnTo>
                  <a:pt x="5632005" y="349249"/>
                </a:lnTo>
                <a:lnTo>
                  <a:pt x="5632704" y="346709"/>
                </a:lnTo>
                <a:lnTo>
                  <a:pt x="5633974" y="340359"/>
                </a:lnTo>
                <a:lnTo>
                  <a:pt x="5638165" y="334009"/>
                </a:lnTo>
                <a:lnTo>
                  <a:pt x="5642229" y="327659"/>
                </a:lnTo>
                <a:lnTo>
                  <a:pt x="5646420" y="321309"/>
                </a:lnTo>
                <a:lnTo>
                  <a:pt x="5671388" y="321309"/>
                </a:lnTo>
                <a:lnTo>
                  <a:pt x="5669788" y="317499"/>
                </a:lnTo>
                <a:lnTo>
                  <a:pt x="5665597" y="314959"/>
                </a:lnTo>
                <a:lnTo>
                  <a:pt x="5664324" y="310334"/>
                </a:lnTo>
                <a:lnTo>
                  <a:pt x="5664200" y="302259"/>
                </a:lnTo>
                <a:lnTo>
                  <a:pt x="5663247" y="298449"/>
                </a:lnTo>
                <a:lnTo>
                  <a:pt x="5651881" y="298449"/>
                </a:lnTo>
                <a:lnTo>
                  <a:pt x="5651133" y="294639"/>
                </a:lnTo>
                <a:lnTo>
                  <a:pt x="5642229" y="294639"/>
                </a:lnTo>
                <a:lnTo>
                  <a:pt x="5639092" y="291673"/>
                </a:lnTo>
                <a:lnTo>
                  <a:pt x="5638165" y="290829"/>
                </a:lnTo>
                <a:close/>
              </a:path>
              <a:path w="9144000" h="709929">
                <a:moveTo>
                  <a:pt x="3640074" y="306069"/>
                </a:moveTo>
                <a:lnTo>
                  <a:pt x="3639864" y="314642"/>
                </a:lnTo>
                <a:lnTo>
                  <a:pt x="3639530" y="323849"/>
                </a:lnTo>
                <a:lnTo>
                  <a:pt x="3639403" y="326389"/>
                </a:lnTo>
                <a:lnTo>
                  <a:pt x="3638757" y="336549"/>
                </a:lnTo>
                <a:lnTo>
                  <a:pt x="3638677" y="347979"/>
                </a:lnTo>
                <a:lnTo>
                  <a:pt x="3647630" y="347979"/>
                </a:lnTo>
                <a:lnTo>
                  <a:pt x="3648329" y="345439"/>
                </a:lnTo>
                <a:lnTo>
                  <a:pt x="3648329" y="340359"/>
                </a:lnTo>
                <a:lnTo>
                  <a:pt x="3644138" y="340359"/>
                </a:lnTo>
                <a:lnTo>
                  <a:pt x="3644125" y="337732"/>
                </a:lnTo>
                <a:lnTo>
                  <a:pt x="3642377" y="325119"/>
                </a:lnTo>
                <a:lnTo>
                  <a:pt x="3641043" y="313232"/>
                </a:lnTo>
                <a:lnTo>
                  <a:pt x="3640074" y="306069"/>
                </a:lnTo>
                <a:close/>
              </a:path>
              <a:path w="9144000" h="709929">
                <a:moveTo>
                  <a:pt x="5472049" y="345439"/>
                </a:moveTo>
                <a:lnTo>
                  <a:pt x="5473554" y="347180"/>
                </a:lnTo>
                <a:lnTo>
                  <a:pt x="5473291" y="346709"/>
                </a:lnTo>
                <a:lnTo>
                  <a:pt x="5472049" y="345439"/>
                </a:lnTo>
                <a:close/>
              </a:path>
              <a:path w="9144000" h="709929">
                <a:moveTo>
                  <a:pt x="1738122" y="345439"/>
                </a:moveTo>
                <a:lnTo>
                  <a:pt x="1736725" y="345439"/>
                </a:lnTo>
                <a:lnTo>
                  <a:pt x="1736725" y="346709"/>
                </a:lnTo>
                <a:lnTo>
                  <a:pt x="1738122" y="345439"/>
                </a:lnTo>
                <a:close/>
              </a:path>
              <a:path w="9144000" h="709929">
                <a:moveTo>
                  <a:pt x="4178855" y="309879"/>
                </a:moveTo>
                <a:lnTo>
                  <a:pt x="4174236" y="309879"/>
                </a:lnTo>
                <a:lnTo>
                  <a:pt x="4174225" y="315006"/>
                </a:lnTo>
                <a:lnTo>
                  <a:pt x="4172839" y="321309"/>
                </a:lnTo>
                <a:lnTo>
                  <a:pt x="4172717" y="334496"/>
                </a:lnTo>
                <a:lnTo>
                  <a:pt x="4171575" y="339064"/>
                </a:lnTo>
                <a:lnTo>
                  <a:pt x="4171569" y="346709"/>
                </a:lnTo>
                <a:lnTo>
                  <a:pt x="4204927" y="346709"/>
                </a:lnTo>
                <a:lnTo>
                  <a:pt x="4204462" y="345439"/>
                </a:lnTo>
                <a:lnTo>
                  <a:pt x="4204566" y="342632"/>
                </a:lnTo>
                <a:lnTo>
                  <a:pt x="4206944" y="336549"/>
                </a:lnTo>
                <a:lnTo>
                  <a:pt x="4203065" y="336549"/>
                </a:lnTo>
                <a:lnTo>
                  <a:pt x="4201795" y="334009"/>
                </a:lnTo>
                <a:lnTo>
                  <a:pt x="4201795" y="331469"/>
                </a:lnTo>
                <a:lnTo>
                  <a:pt x="4200398" y="328929"/>
                </a:lnTo>
                <a:lnTo>
                  <a:pt x="4200398" y="327659"/>
                </a:lnTo>
                <a:lnTo>
                  <a:pt x="4190746" y="327659"/>
                </a:lnTo>
                <a:lnTo>
                  <a:pt x="4194129" y="317499"/>
                </a:lnTo>
                <a:lnTo>
                  <a:pt x="4181094" y="317499"/>
                </a:lnTo>
                <a:lnTo>
                  <a:pt x="4178855" y="309879"/>
                </a:lnTo>
                <a:close/>
              </a:path>
              <a:path w="9144000" h="709929">
                <a:moveTo>
                  <a:pt x="5238496" y="198119"/>
                </a:moveTo>
                <a:lnTo>
                  <a:pt x="5237472" y="200659"/>
                </a:lnTo>
                <a:lnTo>
                  <a:pt x="5234400" y="205739"/>
                </a:lnTo>
                <a:lnTo>
                  <a:pt x="5229280" y="214629"/>
                </a:lnTo>
                <a:lnTo>
                  <a:pt x="5222113" y="226059"/>
                </a:lnTo>
                <a:lnTo>
                  <a:pt x="5217900" y="233679"/>
                </a:lnTo>
                <a:lnTo>
                  <a:pt x="5213461" y="242569"/>
                </a:lnTo>
                <a:lnTo>
                  <a:pt x="5208522" y="250189"/>
                </a:lnTo>
                <a:lnTo>
                  <a:pt x="5202809" y="259079"/>
                </a:lnTo>
                <a:lnTo>
                  <a:pt x="5198745" y="266699"/>
                </a:lnTo>
                <a:lnTo>
                  <a:pt x="5195951" y="273049"/>
                </a:lnTo>
                <a:lnTo>
                  <a:pt x="5191887" y="279399"/>
                </a:lnTo>
                <a:lnTo>
                  <a:pt x="5183743" y="297179"/>
                </a:lnTo>
                <a:lnTo>
                  <a:pt x="5180838" y="302259"/>
                </a:lnTo>
                <a:lnTo>
                  <a:pt x="5175694" y="313689"/>
                </a:lnTo>
                <a:lnTo>
                  <a:pt x="5165407" y="334009"/>
                </a:lnTo>
                <a:lnTo>
                  <a:pt x="5160264" y="346709"/>
                </a:lnTo>
                <a:lnTo>
                  <a:pt x="5183203" y="346709"/>
                </a:lnTo>
                <a:lnTo>
                  <a:pt x="5186120" y="339064"/>
                </a:lnTo>
                <a:lnTo>
                  <a:pt x="5189616" y="330199"/>
                </a:lnTo>
                <a:lnTo>
                  <a:pt x="5192861" y="320039"/>
                </a:lnTo>
                <a:lnTo>
                  <a:pt x="5202278" y="291673"/>
                </a:lnTo>
                <a:lnTo>
                  <a:pt x="5207000" y="278129"/>
                </a:lnTo>
                <a:lnTo>
                  <a:pt x="5209667" y="271779"/>
                </a:lnTo>
                <a:lnTo>
                  <a:pt x="5212461" y="264159"/>
                </a:lnTo>
                <a:lnTo>
                  <a:pt x="5216336" y="255269"/>
                </a:lnTo>
                <a:lnTo>
                  <a:pt x="5219842" y="245109"/>
                </a:lnTo>
                <a:lnTo>
                  <a:pt x="5223087" y="237489"/>
                </a:lnTo>
                <a:lnTo>
                  <a:pt x="5226177" y="229869"/>
                </a:lnTo>
                <a:lnTo>
                  <a:pt x="5230995" y="215899"/>
                </a:lnTo>
                <a:lnTo>
                  <a:pt x="5234908" y="205739"/>
                </a:lnTo>
                <a:lnTo>
                  <a:pt x="5237535" y="200659"/>
                </a:lnTo>
                <a:lnTo>
                  <a:pt x="5238496" y="198119"/>
                </a:lnTo>
                <a:close/>
              </a:path>
              <a:path w="9144000" h="709929">
                <a:moveTo>
                  <a:pt x="5883910" y="337819"/>
                </a:moveTo>
                <a:lnTo>
                  <a:pt x="5877052" y="337819"/>
                </a:lnTo>
                <a:lnTo>
                  <a:pt x="5877052" y="344169"/>
                </a:lnTo>
                <a:lnTo>
                  <a:pt x="5875782" y="346709"/>
                </a:lnTo>
                <a:lnTo>
                  <a:pt x="5883910" y="346709"/>
                </a:lnTo>
                <a:lnTo>
                  <a:pt x="5883910" y="337819"/>
                </a:lnTo>
                <a:close/>
              </a:path>
              <a:path w="9144000" h="709929">
                <a:moveTo>
                  <a:pt x="5947156" y="312450"/>
                </a:moveTo>
                <a:lnTo>
                  <a:pt x="5947248" y="317922"/>
                </a:lnTo>
                <a:lnTo>
                  <a:pt x="5948553" y="323849"/>
                </a:lnTo>
                <a:lnTo>
                  <a:pt x="5948639" y="332251"/>
                </a:lnTo>
                <a:lnTo>
                  <a:pt x="5949793" y="342632"/>
                </a:lnTo>
                <a:lnTo>
                  <a:pt x="5949823" y="346709"/>
                </a:lnTo>
                <a:lnTo>
                  <a:pt x="5956654" y="346709"/>
                </a:lnTo>
                <a:lnTo>
                  <a:pt x="5955411" y="340359"/>
                </a:lnTo>
                <a:lnTo>
                  <a:pt x="5952134" y="327659"/>
                </a:lnTo>
                <a:lnTo>
                  <a:pt x="5949013" y="317499"/>
                </a:lnTo>
                <a:lnTo>
                  <a:pt x="5947156" y="312450"/>
                </a:lnTo>
                <a:close/>
              </a:path>
              <a:path w="9144000" h="709929">
                <a:moveTo>
                  <a:pt x="8035798" y="294639"/>
                </a:moveTo>
                <a:lnTo>
                  <a:pt x="8035798" y="335279"/>
                </a:lnTo>
                <a:lnTo>
                  <a:pt x="8034528" y="336549"/>
                </a:lnTo>
                <a:lnTo>
                  <a:pt x="8034528" y="339089"/>
                </a:lnTo>
                <a:lnTo>
                  <a:pt x="8031733" y="342899"/>
                </a:lnTo>
                <a:lnTo>
                  <a:pt x="8030336" y="345439"/>
                </a:lnTo>
                <a:lnTo>
                  <a:pt x="8030336" y="346709"/>
                </a:lnTo>
                <a:lnTo>
                  <a:pt x="8049514" y="346709"/>
                </a:lnTo>
                <a:lnTo>
                  <a:pt x="8048244" y="340359"/>
                </a:lnTo>
                <a:lnTo>
                  <a:pt x="8048669" y="339954"/>
                </a:lnTo>
                <a:lnTo>
                  <a:pt x="8048244" y="336549"/>
                </a:lnTo>
                <a:lnTo>
                  <a:pt x="8046847" y="330199"/>
                </a:lnTo>
                <a:lnTo>
                  <a:pt x="8046847" y="321309"/>
                </a:lnTo>
                <a:lnTo>
                  <a:pt x="8047939" y="318769"/>
                </a:lnTo>
                <a:lnTo>
                  <a:pt x="8039989" y="318769"/>
                </a:lnTo>
                <a:lnTo>
                  <a:pt x="8035798" y="294639"/>
                </a:lnTo>
                <a:close/>
              </a:path>
              <a:path w="9144000" h="709929">
                <a:moveTo>
                  <a:pt x="7871079" y="345439"/>
                </a:moveTo>
                <a:lnTo>
                  <a:pt x="7871230" y="346434"/>
                </a:lnTo>
                <a:lnTo>
                  <a:pt x="7871428" y="346074"/>
                </a:lnTo>
                <a:lnTo>
                  <a:pt x="7871079" y="345439"/>
                </a:lnTo>
                <a:close/>
              </a:path>
              <a:path w="9144000" h="709929">
                <a:moveTo>
                  <a:pt x="790863" y="323849"/>
                </a:moveTo>
                <a:lnTo>
                  <a:pt x="787844" y="323849"/>
                </a:lnTo>
                <a:lnTo>
                  <a:pt x="790587" y="336549"/>
                </a:lnTo>
                <a:lnTo>
                  <a:pt x="791959" y="345439"/>
                </a:lnTo>
                <a:lnTo>
                  <a:pt x="798010" y="345439"/>
                </a:lnTo>
                <a:lnTo>
                  <a:pt x="790863" y="323849"/>
                </a:lnTo>
                <a:close/>
              </a:path>
              <a:path w="9144000" h="709929">
                <a:moveTo>
                  <a:pt x="1889125" y="236219"/>
                </a:moveTo>
                <a:lnTo>
                  <a:pt x="1885981" y="243839"/>
                </a:lnTo>
                <a:lnTo>
                  <a:pt x="1877314" y="265429"/>
                </a:lnTo>
                <a:lnTo>
                  <a:pt x="1864264" y="299719"/>
                </a:lnTo>
                <a:lnTo>
                  <a:pt x="1847977" y="345439"/>
                </a:lnTo>
                <a:lnTo>
                  <a:pt x="1862787" y="345439"/>
                </a:lnTo>
                <a:lnTo>
                  <a:pt x="1865427" y="334009"/>
                </a:lnTo>
                <a:lnTo>
                  <a:pt x="1871029" y="312174"/>
                </a:lnTo>
                <a:lnTo>
                  <a:pt x="1876461" y="291673"/>
                </a:lnTo>
                <a:lnTo>
                  <a:pt x="1881034" y="274144"/>
                </a:lnTo>
                <a:lnTo>
                  <a:pt x="1885510" y="253576"/>
                </a:lnTo>
                <a:lnTo>
                  <a:pt x="1887108" y="246379"/>
                </a:lnTo>
                <a:lnTo>
                  <a:pt x="1889125" y="236219"/>
                </a:lnTo>
                <a:close/>
              </a:path>
              <a:path w="9144000" h="709929">
                <a:moveTo>
                  <a:pt x="3541141" y="248919"/>
                </a:moveTo>
                <a:lnTo>
                  <a:pt x="3542538" y="256539"/>
                </a:lnTo>
                <a:lnTo>
                  <a:pt x="3543935" y="271779"/>
                </a:lnTo>
                <a:lnTo>
                  <a:pt x="3541141" y="276859"/>
                </a:lnTo>
                <a:lnTo>
                  <a:pt x="3537077" y="281939"/>
                </a:lnTo>
                <a:lnTo>
                  <a:pt x="3534283" y="288289"/>
                </a:lnTo>
                <a:lnTo>
                  <a:pt x="3529357" y="295909"/>
                </a:lnTo>
                <a:lnTo>
                  <a:pt x="3524694" y="304799"/>
                </a:lnTo>
                <a:lnTo>
                  <a:pt x="3515105" y="325119"/>
                </a:lnTo>
                <a:lnTo>
                  <a:pt x="3509645" y="330199"/>
                </a:lnTo>
                <a:lnTo>
                  <a:pt x="3505454" y="336549"/>
                </a:lnTo>
                <a:lnTo>
                  <a:pt x="3499992" y="342899"/>
                </a:lnTo>
                <a:lnTo>
                  <a:pt x="3499992" y="344169"/>
                </a:lnTo>
                <a:lnTo>
                  <a:pt x="3498596" y="344169"/>
                </a:lnTo>
                <a:lnTo>
                  <a:pt x="3498596" y="345439"/>
                </a:lnTo>
                <a:lnTo>
                  <a:pt x="3521498" y="345439"/>
                </a:lnTo>
                <a:lnTo>
                  <a:pt x="3523361" y="340359"/>
                </a:lnTo>
                <a:lnTo>
                  <a:pt x="3524758" y="335279"/>
                </a:lnTo>
                <a:lnTo>
                  <a:pt x="3527425" y="330199"/>
                </a:lnTo>
                <a:lnTo>
                  <a:pt x="3530219" y="327659"/>
                </a:lnTo>
                <a:lnTo>
                  <a:pt x="3531616" y="323849"/>
                </a:lnTo>
                <a:lnTo>
                  <a:pt x="3534283" y="320039"/>
                </a:lnTo>
                <a:lnTo>
                  <a:pt x="3540887" y="320039"/>
                </a:lnTo>
                <a:lnTo>
                  <a:pt x="3541141" y="318769"/>
                </a:lnTo>
                <a:lnTo>
                  <a:pt x="3541141" y="313689"/>
                </a:lnTo>
                <a:lnTo>
                  <a:pt x="3542538" y="309879"/>
                </a:lnTo>
                <a:lnTo>
                  <a:pt x="3543935" y="308609"/>
                </a:lnTo>
                <a:lnTo>
                  <a:pt x="3545332" y="304799"/>
                </a:lnTo>
                <a:lnTo>
                  <a:pt x="3548126" y="300989"/>
                </a:lnTo>
                <a:lnTo>
                  <a:pt x="3557185" y="300989"/>
                </a:lnTo>
                <a:lnTo>
                  <a:pt x="3556254" y="297179"/>
                </a:lnTo>
                <a:lnTo>
                  <a:pt x="3555407" y="294639"/>
                </a:lnTo>
                <a:lnTo>
                  <a:pt x="3541141" y="294639"/>
                </a:lnTo>
                <a:lnTo>
                  <a:pt x="3541141" y="293369"/>
                </a:lnTo>
                <a:lnTo>
                  <a:pt x="3542538" y="292099"/>
                </a:lnTo>
                <a:lnTo>
                  <a:pt x="3543935" y="289559"/>
                </a:lnTo>
                <a:lnTo>
                  <a:pt x="3543935" y="288289"/>
                </a:lnTo>
                <a:lnTo>
                  <a:pt x="3545332" y="287019"/>
                </a:lnTo>
                <a:lnTo>
                  <a:pt x="3579811" y="287019"/>
                </a:lnTo>
                <a:lnTo>
                  <a:pt x="3579527" y="283209"/>
                </a:lnTo>
                <a:lnTo>
                  <a:pt x="3552190" y="283209"/>
                </a:lnTo>
                <a:lnTo>
                  <a:pt x="3552190" y="281939"/>
                </a:lnTo>
                <a:lnTo>
                  <a:pt x="3550792" y="280669"/>
                </a:lnTo>
                <a:lnTo>
                  <a:pt x="3550792" y="278129"/>
                </a:lnTo>
                <a:lnTo>
                  <a:pt x="3549396" y="276859"/>
                </a:lnTo>
                <a:lnTo>
                  <a:pt x="3554285" y="267969"/>
                </a:lnTo>
                <a:lnTo>
                  <a:pt x="3546729" y="267969"/>
                </a:lnTo>
                <a:lnTo>
                  <a:pt x="3542538" y="255269"/>
                </a:lnTo>
                <a:lnTo>
                  <a:pt x="3541141" y="248919"/>
                </a:lnTo>
                <a:close/>
              </a:path>
              <a:path w="9144000" h="709929">
                <a:moveTo>
                  <a:pt x="3932554" y="321309"/>
                </a:moveTo>
                <a:lnTo>
                  <a:pt x="3929888" y="330199"/>
                </a:lnTo>
                <a:lnTo>
                  <a:pt x="3925697" y="345439"/>
                </a:lnTo>
                <a:lnTo>
                  <a:pt x="3931642" y="345439"/>
                </a:lnTo>
                <a:lnTo>
                  <a:pt x="3931909" y="341243"/>
                </a:lnTo>
                <a:lnTo>
                  <a:pt x="3932328" y="331469"/>
                </a:lnTo>
                <a:lnTo>
                  <a:pt x="3932454" y="327111"/>
                </a:lnTo>
                <a:lnTo>
                  <a:pt x="3932554" y="321309"/>
                </a:lnTo>
                <a:close/>
              </a:path>
              <a:path w="9144000" h="709929">
                <a:moveTo>
                  <a:pt x="5610733" y="335279"/>
                </a:moveTo>
                <a:lnTo>
                  <a:pt x="5610733" y="345439"/>
                </a:lnTo>
                <a:lnTo>
                  <a:pt x="5613000" y="345439"/>
                </a:lnTo>
                <a:lnTo>
                  <a:pt x="5611994" y="339064"/>
                </a:lnTo>
                <a:lnTo>
                  <a:pt x="5610733" y="335279"/>
                </a:lnTo>
                <a:close/>
              </a:path>
              <a:path w="9144000" h="709929">
                <a:moveTo>
                  <a:pt x="7025132" y="292099"/>
                </a:moveTo>
                <a:lnTo>
                  <a:pt x="7014083" y="328929"/>
                </a:lnTo>
                <a:lnTo>
                  <a:pt x="7012404" y="335497"/>
                </a:lnTo>
                <a:lnTo>
                  <a:pt x="7011416" y="339089"/>
                </a:lnTo>
                <a:lnTo>
                  <a:pt x="7008622" y="345439"/>
                </a:lnTo>
                <a:lnTo>
                  <a:pt x="7016423" y="345439"/>
                </a:lnTo>
                <a:lnTo>
                  <a:pt x="7017817" y="337732"/>
                </a:lnTo>
                <a:lnTo>
                  <a:pt x="7019671" y="330199"/>
                </a:lnTo>
                <a:lnTo>
                  <a:pt x="7022801" y="309879"/>
                </a:lnTo>
                <a:lnTo>
                  <a:pt x="7023925" y="302259"/>
                </a:lnTo>
                <a:lnTo>
                  <a:pt x="7025132" y="292099"/>
                </a:lnTo>
                <a:close/>
              </a:path>
              <a:path w="9144000" h="709929">
                <a:moveTo>
                  <a:pt x="7189978" y="339089"/>
                </a:moveTo>
                <a:lnTo>
                  <a:pt x="7187183" y="344169"/>
                </a:lnTo>
                <a:lnTo>
                  <a:pt x="7188581" y="344169"/>
                </a:lnTo>
                <a:lnTo>
                  <a:pt x="7189978" y="339089"/>
                </a:lnTo>
                <a:close/>
              </a:path>
              <a:path w="9144000" h="709929">
                <a:moveTo>
                  <a:pt x="8641461" y="245109"/>
                </a:moveTo>
                <a:lnTo>
                  <a:pt x="8640478" y="248919"/>
                </a:lnTo>
                <a:lnTo>
                  <a:pt x="8633370" y="271779"/>
                </a:lnTo>
                <a:lnTo>
                  <a:pt x="8627708" y="292226"/>
                </a:lnTo>
                <a:lnTo>
                  <a:pt x="8623348" y="307518"/>
                </a:lnTo>
                <a:lnTo>
                  <a:pt x="8620576" y="317922"/>
                </a:lnTo>
                <a:lnTo>
                  <a:pt x="8617833" y="328929"/>
                </a:lnTo>
                <a:lnTo>
                  <a:pt x="8615299" y="344169"/>
                </a:lnTo>
                <a:lnTo>
                  <a:pt x="8625322" y="344169"/>
                </a:lnTo>
                <a:lnTo>
                  <a:pt x="8626437" y="332739"/>
                </a:lnTo>
                <a:lnTo>
                  <a:pt x="8628495" y="317922"/>
                </a:lnTo>
                <a:lnTo>
                  <a:pt x="8631186" y="303529"/>
                </a:lnTo>
                <a:lnTo>
                  <a:pt x="8633206" y="293369"/>
                </a:lnTo>
                <a:lnTo>
                  <a:pt x="8636799" y="273049"/>
                </a:lnTo>
                <a:lnTo>
                  <a:pt x="8640074" y="253576"/>
                </a:lnTo>
                <a:lnTo>
                  <a:pt x="8641461" y="245109"/>
                </a:lnTo>
                <a:close/>
              </a:path>
              <a:path w="9144000" h="709929">
                <a:moveTo>
                  <a:pt x="1278593" y="275589"/>
                </a:moveTo>
                <a:lnTo>
                  <a:pt x="1265732" y="275589"/>
                </a:lnTo>
                <a:lnTo>
                  <a:pt x="1278128" y="308609"/>
                </a:lnTo>
                <a:lnTo>
                  <a:pt x="1286215" y="332251"/>
                </a:lnTo>
                <a:lnTo>
                  <a:pt x="1286334" y="332828"/>
                </a:lnTo>
                <a:lnTo>
                  <a:pt x="1284986" y="335279"/>
                </a:lnTo>
                <a:lnTo>
                  <a:pt x="1284986" y="342899"/>
                </a:lnTo>
                <a:lnTo>
                  <a:pt x="1339516" y="342899"/>
                </a:lnTo>
                <a:lnTo>
                  <a:pt x="1337183" y="334009"/>
                </a:lnTo>
                <a:lnTo>
                  <a:pt x="1339174" y="327659"/>
                </a:lnTo>
                <a:lnTo>
                  <a:pt x="1302766" y="327659"/>
                </a:lnTo>
                <a:lnTo>
                  <a:pt x="1302642" y="326142"/>
                </a:lnTo>
                <a:lnTo>
                  <a:pt x="1301496" y="323849"/>
                </a:lnTo>
                <a:lnTo>
                  <a:pt x="1301426" y="306896"/>
                </a:lnTo>
                <a:lnTo>
                  <a:pt x="1300138" y="298699"/>
                </a:lnTo>
                <a:lnTo>
                  <a:pt x="1300099" y="290829"/>
                </a:lnTo>
                <a:lnTo>
                  <a:pt x="1289050" y="290829"/>
                </a:lnTo>
                <a:lnTo>
                  <a:pt x="1289050" y="289559"/>
                </a:lnTo>
                <a:lnTo>
                  <a:pt x="1284713" y="278129"/>
                </a:lnTo>
                <a:lnTo>
                  <a:pt x="1279525" y="278129"/>
                </a:lnTo>
                <a:lnTo>
                  <a:pt x="1278593" y="275589"/>
                </a:lnTo>
                <a:close/>
              </a:path>
              <a:path w="9144000" h="709929">
                <a:moveTo>
                  <a:pt x="2912935" y="242569"/>
                </a:moveTo>
                <a:lnTo>
                  <a:pt x="2899918" y="242569"/>
                </a:lnTo>
                <a:lnTo>
                  <a:pt x="2900027" y="264159"/>
                </a:lnTo>
                <a:lnTo>
                  <a:pt x="2900136" y="269239"/>
                </a:lnTo>
                <a:lnTo>
                  <a:pt x="2900595" y="278959"/>
                </a:lnTo>
                <a:lnTo>
                  <a:pt x="2901000" y="289559"/>
                </a:lnTo>
                <a:lnTo>
                  <a:pt x="2901118" y="293369"/>
                </a:lnTo>
                <a:lnTo>
                  <a:pt x="2901351" y="306069"/>
                </a:lnTo>
                <a:lnTo>
                  <a:pt x="2901474" y="310334"/>
                </a:lnTo>
                <a:lnTo>
                  <a:pt x="2901589" y="313232"/>
                </a:lnTo>
                <a:lnTo>
                  <a:pt x="2902124" y="321309"/>
                </a:lnTo>
                <a:lnTo>
                  <a:pt x="2903972" y="337732"/>
                </a:lnTo>
                <a:lnTo>
                  <a:pt x="2903982" y="339089"/>
                </a:lnTo>
                <a:lnTo>
                  <a:pt x="2902585" y="340359"/>
                </a:lnTo>
                <a:lnTo>
                  <a:pt x="2902585" y="342899"/>
                </a:lnTo>
                <a:lnTo>
                  <a:pt x="2930436" y="342899"/>
                </a:lnTo>
                <a:lnTo>
                  <a:pt x="2934379" y="308609"/>
                </a:lnTo>
                <a:lnTo>
                  <a:pt x="2923286" y="308609"/>
                </a:lnTo>
                <a:lnTo>
                  <a:pt x="2923286" y="306069"/>
                </a:lnTo>
                <a:lnTo>
                  <a:pt x="2921889" y="304799"/>
                </a:lnTo>
                <a:lnTo>
                  <a:pt x="2921868" y="300864"/>
                </a:lnTo>
                <a:lnTo>
                  <a:pt x="2916299" y="266699"/>
                </a:lnTo>
                <a:lnTo>
                  <a:pt x="2915031" y="256539"/>
                </a:lnTo>
                <a:lnTo>
                  <a:pt x="2913983" y="248919"/>
                </a:lnTo>
                <a:lnTo>
                  <a:pt x="2912935" y="242569"/>
                </a:lnTo>
                <a:close/>
              </a:path>
              <a:path w="9144000" h="709929">
                <a:moveTo>
                  <a:pt x="3675761" y="262889"/>
                </a:moveTo>
                <a:lnTo>
                  <a:pt x="3679952" y="275589"/>
                </a:lnTo>
                <a:lnTo>
                  <a:pt x="3679952" y="283209"/>
                </a:lnTo>
                <a:lnTo>
                  <a:pt x="3681161" y="291673"/>
                </a:lnTo>
                <a:lnTo>
                  <a:pt x="3681222" y="308609"/>
                </a:lnTo>
                <a:lnTo>
                  <a:pt x="3677071" y="316347"/>
                </a:lnTo>
                <a:lnTo>
                  <a:pt x="3664839" y="342899"/>
                </a:lnTo>
                <a:lnTo>
                  <a:pt x="3729348" y="342899"/>
                </a:lnTo>
                <a:lnTo>
                  <a:pt x="3728611" y="335279"/>
                </a:lnTo>
                <a:lnTo>
                  <a:pt x="3704590" y="335279"/>
                </a:lnTo>
                <a:lnTo>
                  <a:pt x="3704590" y="334009"/>
                </a:lnTo>
                <a:lnTo>
                  <a:pt x="3703192" y="334009"/>
                </a:lnTo>
                <a:lnTo>
                  <a:pt x="3706685" y="327659"/>
                </a:lnTo>
                <a:lnTo>
                  <a:pt x="3699129" y="327659"/>
                </a:lnTo>
                <a:lnTo>
                  <a:pt x="3697732" y="326389"/>
                </a:lnTo>
                <a:lnTo>
                  <a:pt x="3697732" y="325119"/>
                </a:lnTo>
                <a:lnTo>
                  <a:pt x="3696335" y="323849"/>
                </a:lnTo>
                <a:lnTo>
                  <a:pt x="3696335" y="318769"/>
                </a:lnTo>
                <a:lnTo>
                  <a:pt x="3695123" y="316347"/>
                </a:lnTo>
                <a:lnTo>
                  <a:pt x="3694997" y="312174"/>
                </a:lnTo>
                <a:lnTo>
                  <a:pt x="3693717" y="307518"/>
                </a:lnTo>
                <a:lnTo>
                  <a:pt x="3693667" y="302259"/>
                </a:lnTo>
                <a:lnTo>
                  <a:pt x="3697525" y="294639"/>
                </a:lnTo>
                <a:lnTo>
                  <a:pt x="3701002" y="288289"/>
                </a:lnTo>
                <a:lnTo>
                  <a:pt x="3704240" y="280669"/>
                </a:lnTo>
                <a:lnTo>
                  <a:pt x="3707384" y="274319"/>
                </a:lnTo>
                <a:lnTo>
                  <a:pt x="3718581" y="274319"/>
                </a:lnTo>
                <a:lnTo>
                  <a:pt x="3718369" y="273049"/>
                </a:lnTo>
                <a:lnTo>
                  <a:pt x="3700526" y="273049"/>
                </a:lnTo>
                <a:lnTo>
                  <a:pt x="3700111" y="269239"/>
                </a:lnTo>
                <a:lnTo>
                  <a:pt x="3678554" y="269239"/>
                </a:lnTo>
                <a:lnTo>
                  <a:pt x="3677158" y="264159"/>
                </a:lnTo>
                <a:lnTo>
                  <a:pt x="3675761" y="262889"/>
                </a:lnTo>
                <a:close/>
              </a:path>
              <a:path w="9144000" h="709929">
                <a:moveTo>
                  <a:pt x="3798062" y="304799"/>
                </a:moveTo>
                <a:lnTo>
                  <a:pt x="3797264" y="307518"/>
                </a:lnTo>
                <a:lnTo>
                  <a:pt x="3795283" y="313689"/>
                </a:lnTo>
                <a:lnTo>
                  <a:pt x="3791530" y="329383"/>
                </a:lnTo>
                <a:lnTo>
                  <a:pt x="3788410" y="342899"/>
                </a:lnTo>
                <a:lnTo>
                  <a:pt x="3795216" y="342899"/>
                </a:lnTo>
                <a:lnTo>
                  <a:pt x="3796839" y="322579"/>
                </a:lnTo>
                <a:lnTo>
                  <a:pt x="3798062" y="304799"/>
                </a:lnTo>
                <a:close/>
              </a:path>
              <a:path w="9144000" h="709929">
                <a:moveTo>
                  <a:pt x="3902507" y="330199"/>
                </a:moveTo>
                <a:lnTo>
                  <a:pt x="3884549" y="330199"/>
                </a:lnTo>
                <a:lnTo>
                  <a:pt x="3885946" y="331469"/>
                </a:lnTo>
                <a:lnTo>
                  <a:pt x="3887216" y="334009"/>
                </a:lnTo>
                <a:lnTo>
                  <a:pt x="3887110" y="340571"/>
                </a:lnTo>
                <a:lnTo>
                  <a:pt x="3885946" y="342899"/>
                </a:lnTo>
                <a:lnTo>
                  <a:pt x="3902329" y="342899"/>
                </a:lnTo>
                <a:lnTo>
                  <a:pt x="3902507" y="330199"/>
                </a:lnTo>
                <a:close/>
              </a:path>
              <a:path w="9144000" h="709929">
                <a:moveTo>
                  <a:pt x="3906520" y="330199"/>
                </a:moveTo>
                <a:lnTo>
                  <a:pt x="3902329" y="342899"/>
                </a:lnTo>
                <a:lnTo>
                  <a:pt x="3904615" y="342899"/>
                </a:lnTo>
                <a:lnTo>
                  <a:pt x="3905139" y="337732"/>
                </a:lnTo>
                <a:lnTo>
                  <a:pt x="3906520" y="330199"/>
                </a:lnTo>
                <a:close/>
              </a:path>
              <a:path w="9144000" h="709929">
                <a:moveTo>
                  <a:pt x="5006467" y="281939"/>
                </a:moveTo>
                <a:lnTo>
                  <a:pt x="5005070" y="287019"/>
                </a:lnTo>
                <a:lnTo>
                  <a:pt x="5005000" y="292226"/>
                </a:lnTo>
                <a:lnTo>
                  <a:pt x="5003673" y="294639"/>
                </a:lnTo>
                <a:lnTo>
                  <a:pt x="5003756" y="305434"/>
                </a:lnTo>
                <a:lnTo>
                  <a:pt x="5009261" y="317499"/>
                </a:lnTo>
                <a:lnTo>
                  <a:pt x="5012110" y="323849"/>
                </a:lnTo>
                <a:lnTo>
                  <a:pt x="5017333" y="336549"/>
                </a:lnTo>
                <a:lnTo>
                  <a:pt x="5020183" y="342899"/>
                </a:lnTo>
                <a:lnTo>
                  <a:pt x="5024058" y="336549"/>
                </a:lnTo>
                <a:lnTo>
                  <a:pt x="5025192" y="334496"/>
                </a:lnTo>
                <a:lnTo>
                  <a:pt x="5024247" y="330199"/>
                </a:lnTo>
                <a:lnTo>
                  <a:pt x="5021580" y="323849"/>
                </a:lnTo>
                <a:lnTo>
                  <a:pt x="5020183" y="317499"/>
                </a:lnTo>
                <a:lnTo>
                  <a:pt x="5016896" y="308609"/>
                </a:lnTo>
                <a:lnTo>
                  <a:pt x="5009753" y="290829"/>
                </a:lnTo>
                <a:lnTo>
                  <a:pt x="5006467" y="281939"/>
                </a:lnTo>
                <a:close/>
              </a:path>
              <a:path w="9144000" h="709929">
                <a:moveTo>
                  <a:pt x="7772146" y="321309"/>
                </a:moveTo>
                <a:lnTo>
                  <a:pt x="7770749" y="328929"/>
                </a:lnTo>
                <a:lnTo>
                  <a:pt x="7766684" y="342899"/>
                </a:lnTo>
                <a:lnTo>
                  <a:pt x="7771314" y="342899"/>
                </a:lnTo>
                <a:lnTo>
                  <a:pt x="7771501" y="339954"/>
                </a:lnTo>
                <a:lnTo>
                  <a:pt x="7771971" y="330199"/>
                </a:lnTo>
                <a:lnTo>
                  <a:pt x="7772093" y="325119"/>
                </a:lnTo>
                <a:lnTo>
                  <a:pt x="7772146" y="321309"/>
                </a:lnTo>
                <a:close/>
              </a:path>
              <a:path w="9144000" h="709929">
                <a:moveTo>
                  <a:pt x="7847431" y="315975"/>
                </a:moveTo>
                <a:lnTo>
                  <a:pt x="7850519" y="332828"/>
                </a:lnTo>
                <a:lnTo>
                  <a:pt x="7851775" y="340359"/>
                </a:lnTo>
                <a:lnTo>
                  <a:pt x="7853649" y="342632"/>
                </a:lnTo>
                <a:lnTo>
                  <a:pt x="7853264" y="337732"/>
                </a:lnTo>
                <a:lnTo>
                  <a:pt x="7853172" y="331469"/>
                </a:lnTo>
                <a:lnTo>
                  <a:pt x="7851775" y="327659"/>
                </a:lnTo>
                <a:lnTo>
                  <a:pt x="7851775" y="320039"/>
                </a:lnTo>
                <a:lnTo>
                  <a:pt x="7850505" y="318769"/>
                </a:lnTo>
                <a:lnTo>
                  <a:pt x="7847431" y="315975"/>
                </a:lnTo>
                <a:close/>
              </a:path>
              <a:path w="9144000" h="709929">
                <a:moveTo>
                  <a:pt x="8324215" y="334009"/>
                </a:moveTo>
                <a:lnTo>
                  <a:pt x="8321542" y="340571"/>
                </a:lnTo>
                <a:lnTo>
                  <a:pt x="8321303" y="341243"/>
                </a:lnTo>
                <a:lnTo>
                  <a:pt x="8324215" y="335497"/>
                </a:lnTo>
                <a:lnTo>
                  <a:pt x="8324215" y="334009"/>
                </a:lnTo>
                <a:close/>
              </a:path>
              <a:path w="9144000" h="709929">
                <a:moveTo>
                  <a:pt x="633538" y="313689"/>
                </a:moveTo>
                <a:lnTo>
                  <a:pt x="616191" y="313689"/>
                </a:lnTo>
                <a:lnTo>
                  <a:pt x="617434" y="321309"/>
                </a:lnTo>
                <a:lnTo>
                  <a:pt x="620434" y="334009"/>
                </a:lnTo>
                <a:lnTo>
                  <a:pt x="621677" y="340359"/>
                </a:lnTo>
                <a:lnTo>
                  <a:pt x="641335" y="340359"/>
                </a:lnTo>
                <a:lnTo>
                  <a:pt x="639533" y="332739"/>
                </a:lnTo>
                <a:lnTo>
                  <a:pt x="635286" y="319616"/>
                </a:lnTo>
                <a:lnTo>
                  <a:pt x="633538" y="313689"/>
                </a:lnTo>
                <a:close/>
              </a:path>
              <a:path w="9144000" h="709929">
                <a:moveTo>
                  <a:pt x="1632331" y="328929"/>
                </a:moveTo>
                <a:lnTo>
                  <a:pt x="1631044" y="332828"/>
                </a:lnTo>
                <a:lnTo>
                  <a:pt x="1629664" y="340359"/>
                </a:lnTo>
                <a:lnTo>
                  <a:pt x="1632331" y="340359"/>
                </a:lnTo>
                <a:lnTo>
                  <a:pt x="1632331" y="328929"/>
                </a:lnTo>
                <a:close/>
              </a:path>
              <a:path w="9144000" h="709929">
                <a:moveTo>
                  <a:pt x="1721612" y="271779"/>
                </a:moveTo>
                <a:lnTo>
                  <a:pt x="1725802" y="276859"/>
                </a:lnTo>
                <a:lnTo>
                  <a:pt x="1729112" y="281939"/>
                </a:lnTo>
                <a:lnTo>
                  <a:pt x="1737304" y="293369"/>
                </a:lnTo>
                <a:lnTo>
                  <a:pt x="1742046" y="299538"/>
                </a:lnTo>
                <a:lnTo>
                  <a:pt x="1742115" y="300142"/>
                </a:lnTo>
                <a:lnTo>
                  <a:pt x="1740989" y="306896"/>
                </a:lnTo>
                <a:lnTo>
                  <a:pt x="1740916" y="320039"/>
                </a:lnTo>
                <a:lnTo>
                  <a:pt x="1753235" y="320039"/>
                </a:lnTo>
                <a:lnTo>
                  <a:pt x="1753359" y="325233"/>
                </a:lnTo>
                <a:lnTo>
                  <a:pt x="1754632" y="326389"/>
                </a:lnTo>
                <a:lnTo>
                  <a:pt x="1756029" y="330199"/>
                </a:lnTo>
                <a:lnTo>
                  <a:pt x="1756029" y="334009"/>
                </a:lnTo>
                <a:lnTo>
                  <a:pt x="1757269" y="337732"/>
                </a:lnTo>
                <a:lnTo>
                  <a:pt x="1757299" y="339089"/>
                </a:lnTo>
                <a:lnTo>
                  <a:pt x="1756029" y="340359"/>
                </a:lnTo>
                <a:lnTo>
                  <a:pt x="1771142" y="340359"/>
                </a:lnTo>
                <a:lnTo>
                  <a:pt x="1768348" y="336549"/>
                </a:lnTo>
                <a:lnTo>
                  <a:pt x="1768348" y="335279"/>
                </a:lnTo>
                <a:lnTo>
                  <a:pt x="1771142" y="327659"/>
                </a:lnTo>
                <a:lnTo>
                  <a:pt x="1772742" y="323849"/>
                </a:lnTo>
                <a:lnTo>
                  <a:pt x="1765554" y="323849"/>
                </a:lnTo>
                <a:lnTo>
                  <a:pt x="1764855" y="320039"/>
                </a:lnTo>
                <a:lnTo>
                  <a:pt x="1764157" y="318769"/>
                </a:lnTo>
                <a:lnTo>
                  <a:pt x="1764157" y="317499"/>
                </a:lnTo>
                <a:lnTo>
                  <a:pt x="1761489" y="312419"/>
                </a:lnTo>
                <a:lnTo>
                  <a:pt x="1760093" y="308609"/>
                </a:lnTo>
                <a:lnTo>
                  <a:pt x="1760093" y="306069"/>
                </a:lnTo>
                <a:lnTo>
                  <a:pt x="1758695" y="304799"/>
                </a:lnTo>
                <a:lnTo>
                  <a:pt x="1763902" y="304799"/>
                </a:lnTo>
                <a:lnTo>
                  <a:pt x="1762847" y="299538"/>
                </a:lnTo>
                <a:lnTo>
                  <a:pt x="1761769" y="294639"/>
                </a:lnTo>
                <a:lnTo>
                  <a:pt x="1746377" y="294639"/>
                </a:lnTo>
                <a:lnTo>
                  <a:pt x="1740665" y="288289"/>
                </a:lnTo>
                <a:lnTo>
                  <a:pt x="1735740" y="283209"/>
                </a:lnTo>
                <a:lnTo>
                  <a:pt x="1731339" y="279399"/>
                </a:lnTo>
                <a:lnTo>
                  <a:pt x="1727200" y="275589"/>
                </a:lnTo>
                <a:lnTo>
                  <a:pt x="1721612" y="271779"/>
                </a:lnTo>
                <a:close/>
              </a:path>
              <a:path w="9144000" h="709929">
                <a:moveTo>
                  <a:pt x="3667505" y="270509"/>
                </a:moveTo>
                <a:lnTo>
                  <a:pt x="3666523" y="273049"/>
                </a:lnTo>
                <a:lnTo>
                  <a:pt x="3663743" y="279399"/>
                </a:lnTo>
                <a:lnTo>
                  <a:pt x="3658900" y="292226"/>
                </a:lnTo>
                <a:lnTo>
                  <a:pt x="3653790" y="306069"/>
                </a:lnTo>
                <a:lnTo>
                  <a:pt x="3651549" y="313689"/>
                </a:lnTo>
                <a:lnTo>
                  <a:pt x="3649011" y="321309"/>
                </a:lnTo>
                <a:lnTo>
                  <a:pt x="3644138" y="340359"/>
                </a:lnTo>
                <a:lnTo>
                  <a:pt x="3648329" y="340359"/>
                </a:lnTo>
                <a:lnTo>
                  <a:pt x="3648338" y="339064"/>
                </a:lnTo>
                <a:lnTo>
                  <a:pt x="3649646" y="335497"/>
                </a:lnTo>
                <a:lnTo>
                  <a:pt x="3649726" y="334009"/>
                </a:lnTo>
                <a:lnTo>
                  <a:pt x="3651123" y="331469"/>
                </a:lnTo>
                <a:lnTo>
                  <a:pt x="3652392" y="330199"/>
                </a:lnTo>
                <a:lnTo>
                  <a:pt x="3653790" y="327659"/>
                </a:lnTo>
                <a:lnTo>
                  <a:pt x="3653790" y="325119"/>
                </a:lnTo>
                <a:lnTo>
                  <a:pt x="3655187" y="323849"/>
                </a:lnTo>
                <a:lnTo>
                  <a:pt x="3663441" y="323849"/>
                </a:lnTo>
                <a:lnTo>
                  <a:pt x="3662137" y="317922"/>
                </a:lnTo>
                <a:lnTo>
                  <a:pt x="3662245" y="316931"/>
                </a:lnTo>
                <a:lnTo>
                  <a:pt x="3662943" y="314959"/>
                </a:lnTo>
                <a:lnTo>
                  <a:pt x="3657980" y="314959"/>
                </a:lnTo>
                <a:lnTo>
                  <a:pt x="3658103" y="312174"/>
                </a:lnTo>
                <a:lnTo>
                  <a:pt x="3659251" y="309879"/>
                </a:lnTo>
                <a:lnTo>
                  <a:pt x="3659348" y="306896"/>
                </a:lnTo>
                <a:lnTo>
                  <a:pt x="3662898" y="290829"/>
                </a:lnTo>
                <a:lnTo>
                  <a:pt x="3665579" y="278959"/>
                </a:lnTo>
                <a:lnTo>
                  <a:pt x="3667001" y="273049"/>
                </a:lnTo>
                <a:lnTo>
                  <a:pt x="3667505" y="270509"/>
                </a:lnTo>
                <a:close/>
              </a:path>
              <a:path w="9144000" h="709929">
                <a:moveTo>
                  <a:pt x="1139393" y="334009"/>
                </a:moveTo>
                <a:lnTo>
                  <a:pt x="1136650" y="339089"/>
                </a:lnTo>
                <a:lnTo>
                  <a:pt x="1138295" y="339089"/>
                </a:lnTo>
                <a:lnTo>
                  <a:pt x="1139393" y="334009"/>
                </a:lnTo>
                <a:close/>
              </a:path>
              <a:path w="9144000" h="709929">
                <a:moveTo>
                  <a:pt x="5370322" y="228599"/>
                </a:moveTo>
                <a:lnTo>
                  <a:pt x="5371105" y="232409"/>
                </a:lnTo>
                <a:lnTo>
                  <a:pt x="5373449" y="247649"/>
                </a:lnTo>
                <a:lnTo>
                  <a:pt x="5377340" y="270509"/>
                </a:lnTo>
                <a:lnTo>
                  <a:pt x="5382768" y="299719"/>
                </a:lnTo>
                <a:lnTo>
                  <a:pt x="5380310" y="306480"/>
                </a:lnTo>
                <a:lnTo>
                  <a:pt x="5377966" y="312359"/>
                </a:lnTo>
                <a:lnTo>
                  <a:pt x="5375409" y="320039"/>
                </a:lnTo>
                <a:lnTo>
                  <a:pt x="5373116" y="327659"/>
                </a:lnTo>
                <a:lnTo>
                  <a:pt x="5373116" y="328929"/>
                </a:lnTo>
                <a:lnTo>
                  <a:pt x="5371719" y="330199"/>
                </a:lnTo>
                <a:lnTo>
                  <a:pt x="5369052" y="332739"/>
                </a:lnTo>
                <a:lnTo>
                  <a:pt x="5366258" y="336549"/>
                </a:lnTo>
                <a:lnTo>
                  <a:pt x="5364861" y="339089"/>
                </a:lnTo>
                <a:lnTo>
                  <a:pt x="5399151" y="339089"/>
                </a:lnTo>
                <a:lnTo>
                  <a:pt x="5399151" y="334009"/>
                </a:lnTo>
                <a:lnTo>
                  <a:pt x="5400548" y="327659"/>
                </a:lnTo>
                <a:lnTo>
                  <a:pt x="5400548" y="323849"/>
                </a:lnTo>
                <a:lnTo>
                  <a:pt x="5403342" y="320039"/>
                </a:lnTo>
                <a:lnTo>
                  <a:pt x="5403342" y="318769"/>
                </a:lnTo>
                <a:lnTo>
                  <a:pt x="5404739" y="317499"/>
                </a:lnTo>
                <a:lnTo>
                  <a:pt x="5406408" y="317499"/>
                </a:lnTo>
                <a:lnTo>
                  <a:pt x="5406009" y="316229"/>
                </a:lnTo>
                <a:lnTo>
                  <a:pt x="5403342" y="309879"/>
                </a:lnTo>
                <a:lnTo>
                  <a:pt x="5400548" y="300989"/>
                </a:lnTo>
                <a:lnTo>
                  <a:pt x="5401595" y="299719"/>
                </a:lnTo>
                <a:lnTo>
                  <a:pt x="5399151" y="299719"/>
                </a:lnTo>
                <a:lnTo>
                  <a:pt x="5397881" y="294639"/>
                </a:lnTo>
                <a:lnTo>
                  <a:pt x="5396484" y="290829"/>
                </a:lnTo>
                <a:lnTo>
                  <a:pt x="5393690" y="287019"/>
                </a:lnTo>
                <a:lnTo>
                  <a:pt x="5395087" y="281939"/>
                </a:lnTo>
                <a:lnTo>
                  <a:pt x="5391023" y="281939"/>
                </a:lnTo>
                <a:lnTo>
                  <a:pt x="5382537" y="259079"/>
                </a:lnTo>
                <a:lnTo>
                  <a:pt x="5376005" y="242569"/>
                </a:lnTo>
                <a:lnTo>
                  <a:pt x="5371806" y="231139"/>
                </a:lnTo>
                <a:lnTo>
                  <a:pt x="5370322" y="228599"/>
                </a:lnTo>
                <a:close/>
              </a:path>
              <a:path w="9144000" h="709929">
                <a:moveTo>
                  <a:pt x="7714488" y="270509"/>
                </a:moveTo>
                <a:lnTo>
                  <a:pt x="7715884" y="276859"/>
                </a:lnTo>
                <a:lnTo>
                  <a:pt x="7715884" y="290829"/>
                </a:lnTo>
                <a:lnTo>
                  <a:pt x="7707727" y="332251"/>
                </a:lnTo>
                <a:lnTo>
                  <a:pt x="7707630" y="339089"/>
                </a:lnTo>
                <a:lnTo>
                  <a:pt x="7733415" y="339089"/>
                </a:lnTo>
                <a:lnTo>
                  <a:pt x="7732492" y="334496"/>
                </a:lnTo>
                <a:lnTo>
                  <a:pt x="7732456" y="326142"/>
                </a:lnTo>
                <a:lnTo>
                  <a:pt x="7733665" y="321309"/>
                </a:lnTo>
                <a:lnTo>
                  <a:pt x="7734952" y="306069"/>
                </a:lnTo>
                <a:lnTo>
                  <a:pt x="7736633" y="290829"/>
                </a:lnTo>
                <a:lnTo>
                  <a:pt x="7737766" y="281939"/>
                </a:lnTo>
                <a:lnTo>
                  <a:pt x="7718679" y="281939"/>
                </a:lnTo>
                <a:lnTo>
                  <a:pt x="7714488" y="270509"/>
                </a:lnTo>
                <a:close/>
              </a:path>
              <a:path w="9144000" h="709929">
                <a:moveTo>
                  <a:pt x="8408035" y="308609"/>
                </a:moveTo>
                <a:lnTo>
                  <a:pt x="8402447" y="337819"/>
                </a:lnTo>
                <a:lnTo>
                  <a:pt x="8401177" y="339089"/>
                </a:lnTo>
                <a:lnTo>
                  <a:pt x="8407550" y="339089"/>
                </a:lnTo>
                <a:lnTo>
                  <a:pt x="8408007" y="335497"/>
                </a:lnTo>
                <a:lnTo>
                  <a:pt x="8408035" y="308609"/>
                </a:lnTo>
                <a:close/>
              </a:path>
              <a:path w="9144000" h="709929">
                <a:moveTo>
                  <a:pt x="6320663" y="311149"/>
                </a:moveTo>
                <a:lnTo>
                  <a:pt x="6320655" y="315006"/>
                </a:lnTo>
                <a:lnTo>
                  <a:pt x="6320488" y="316071"/>
                </a:lnTo>
                <a:lnTo>
                  <a:pt x="6322060" y="317499"/>
                </a:lnTo>
                <a:lnTo>
                  <a:pt x="6328493" y="326389"/>
                </a:lnTo>
                <a:lnTo>
                  <a:pt x="6335426" y="336549"/>
                </a:lnTo>
                <a:lnTo>
                  <a:pt x="6337272" y="339064"/>
                </a:lnTo>
                <a:lnTo>
                  <a:pt x="6332521" y="330199"/>
                </a:lnTo>
                <a:lnTo>
                  <a:pt x="6326657" y="320039"/>
                </a:lnTo>
                <a:lnTo>
                  <a:pt x="6320663" y="311149"/>
                </a:lnTo>
                <a:close/>
              </a:path>
              <a:path w="9144000" h="709929">
                <a:moveTo>
                  <a:pt x="558507" y="200659"/>
                </a:moveTo>
                <a:lnTo>
                  <a:pt x="558593" y="207009"/>
                </a:lnTo>
                <a:lnTo>
                  <a:pt x="558718" y="213324"/>
                </a:lnTo>
                <a:lnTo>
                  <a:pt x="559086" y="224789"/>
                </a:lnTo>
                <a:lnTo>
                  <a:pt x="559766" y="240029"/>
                </a:lnTo>
                <a:lnTo>
                  <a:pt x="559845" y="253576"/>
                </a:lnTo>
                <a:lnTo>
                  <a:pt x="555944" y="295909"/>
                </a:lnTo>
                <a:lnTo>
                  <a:pt x="550589" y="321309"/>
                </a:lnTo>
                <a:lnTo>
                  <a:pt x="547522" y="337819"/>
                </a:lnTo>
                <a:lnTo>
                  <a:pt x="570846" y="337819"/>
                </a:lnTo>
                <a:lnTo>
                  <a:pt x="570728" y="322579"/>
                </a:lnTo>
                <a:lnTo>
                  <a:pt x="567950" y="262889"/>
                </a:lnTo>
                <a:lnTo>
                  <a:pt x="562563" y="224789"/>
                </a:lnTo>
                <a:lnTo>
                  <a:pt x="559766" y="208279"/>
                </a:lnTo>
                <a:lnTo>
                  <a:pt x="558507" y="200659"/>
                </a:lnTo>
                <a:close/>
              </a:path>
              <a:path w="9144000" h="709929">
                <a:moveTo>
                  <a:pt x="2942463" y="323849"/>
                </a:moveTo>
                <a:lnTo>
                  <a:pt x="2941066" y="328929"/>
                </a:lnTo>
                <a:lnTo>
                  <a:pt x="2939669" y="337819"/>
                </a:lnTo>
                <a:lnTo>
                  <a:pt x="2942463" y="337819"/>
                </a:lnTo>
                <a:lnTo>
                  <a:pt x="2942463" y="323849"/>
                </a:lnTo>
                <a:close/>
              </a:path>
              <a:path w="9144000" h="709929">
                <a:moveTo>
                  <a:pt x="3259709" y="209549"/>
                </a:moveTo>
                <a:lnTo>
                  <a:pt x="3256321" y="219709"/>
                </a:lnTo>
                <a:lnTo>
                  <a:pt x="3252745" y="230213"/>
                </a:lnTo>
                <a:lnTo>
                  <a:pt x="3248660" y="242569"/>
                </a:lnTo>
                <a:lnTo>
                  <a:pt x="3246377" y="251459"/>
                </a:lnTo>
                <a:lnTo>
                  <a:pt x="3243548" y="261619"/>
                </a:lnTo>
                <a:lnTo>
                  <a:pt x="3240194" y="271779"/>
                </a:lnTo>
                <a:lnTo>
                  <a:pt x="3236341" y="281939"/>
                </a:lnTo>
                <a:lnTo>
                  <a:pt x="3233489" y="290829"/>
                </a:lnTo>
                <a:lnTo>
                  <a:pt x="3230864" y="299719"/>
                </a:lnTo>
                <a:lnTo>
                  <a:pt x="3228214" y="309879"/>
                </a:lnTo>
                <a:lnTo>
                  <a:pt x="3225292" y="318769"/>
                </a:lnTo>
                <a:lnTo>
                  <a:pt x="3222625" y="325119"/>
                </a:lnTo>
                <a:lnTo>
                  <a:pt x="3221228" y="331469"/>
                </a:lnTo>
                <a:lnTo>
                  <a:pt x="3218434" y="337819"/>
                </a:lnTo>
                <a:lnTo>
                  <a:pt x="3237362" y="337819"/>
                </a:lnTo>
                <a:lnTo>
                  <a:pt x="3237738" y="336549"/>
                </a:lnTo>
                <a:lnTo>
                  <a:pt x="3248199" y="284479"/>
                </a:lnTo>
                <a:lnTo>
                  <a:pt x="3255517" y="243839"/>
                </a:lnTo>
                <a:lnTo>
                  <a:pt x="3257351" y="229869"/>
                </a:lnTo>
                <a:lnTo>
                  <a:pt x="3259709" y="209549"/>
                </a:lnTo>
                <a:close/>
              </a:path>
              <a:path w="9144000" h="709929">
                <a:moveTo>
                  <a:pt x="6447028" y="240029"/>
                </a:moveTo>
                <a:lnTo>
                  <a:pt x="6446266" y="242569"/>
                </a:lnTo>
                <a:lnTo>
                  <a:pt x="6444075" y="247649"/>
                </a:lnTo>
                <a:lnTo>
                  <a:pt x="6440598" y="257809"/>
                </a:lnTo>
                <a:lnTo>
                  <a:pt x="6433478" y="279399"/>
                </a:lnTo>
                <a:lnTo>
                  <a:pt x="6430168" y="288289"/>
                </a:lnTo>
                <a:lnTo>
                  <a:pt x="6422190" y="307518"/>
                </a:lnTo>
                <a:lnTo>
                  <a:pt x="6409944" y="337819"/>
                </a:lnTo>
                <a:lnTo>
                  <a:pt x="6424388" y="337819"/>
                </a:lnTo>
                <a:lnTo>
                  <a:pt x="6426914" y="330199"/>
                </a:lnTo>
                <a:lnTo>
                  <a:pt x="6429599" y="321309"/>
                </a:lnTo>
                <a:lnTo>
                  <a:pt x="6431915" y="312419"/>
                </a:lnTo>
                <a:lnTo>
                  <a:pt x="6433312" y="312419"/>
                </a:lnTo>
                <a:lnTo>
                  <a:pt x="6433312" y="311149"/>
                </a:lnTo>
                <a:lnTo>
                  <a:pt x="6436447" y="298449"/>
                </a:lnTo>
                <a:lnTo>
                  <a:pt x="6438423" y="290829"/>
                </a:lnTo>
                <a:lnTo>
                  <a:pt x="6440205" y="281939"/>
                </a:lnTo>
                <a:lnTo>
                  <a:pt x="6441440" y="273049"/>
                </a:lnTo>
                <a:lnTo>
                  <a:pt x="6444081" y="259079"/>
                </a:lnTo>
                <a:lnTo>
                  <a:pt x="6445805" y="248919"/>
                </a:lnTo>
                <a:lnTo>
                  <a:pt x="6446744" y="242569"/>
                </a:lnTo>
                <a:lnTo>
                  <a:pt x="6447028" y="240029"/>
                </a:lnTo>
                <a:close/>
              </a:path>
              <a:path w="9144000" h="709929">
                <a:moveTo>
                  <a:pt x="7202297" y="330199"/>
                </a:moveTo>
                <a:lnTo>
                  <a:pt x="7202297" y="335279"/>
                </a:lnTo>
                <a:lnTo>
                  <a:pt x="7200900" y="335279"/>
                </a:lnTo>
                <a:lnTo>
                  <a:pt x="7200900" y="336549"/>
                </a:lnTo>
                <a:lnTo>
                  <a:pt x="7202297" y="336549"/>
                </a:lnTo>
                <a:lnTo>
                  <a:pt x="7202297" y="337819"/>
                </a:lnTo>
                <a:lnTo>
                  <a:pt x="7203694" y="336549"/>
                </a:lnTo>
                <a:lnTo>
                  <a:pt x="7203694" y="335279"/>
                </a:lnTo>
                <a:lnTo>
                  <a:pt x="7204964" y="334009"/>
                </a:lnTo>
                <a:lnTo>
                  <a:pt x="7203694" y="331469"/>
                </a:lnTo>
                <a:lnTo>
                  <a:pt x="7202297" y="330199"/>
                </a:lnTo>
                <a:close/>
              </a:path>
              <a:path w="9144000" h="709929">
                <a:moveTo>
                  <a:pt x="8285733" y="313689"/>
                </a:moveTo>
                <a:lnTo>
                  <a:pt x="8280359" y="334496"/>
                </a:lnTo>
                <a:lnTo>
                  <a:pt x="8280273" y="337819"/>
                </a:lnTo>
                <a:lnTo>
                  <a:pt x="8285416" y="327659"/>
                </a:lnTo>
                <a:lnTo>
                  <a:pt x="8285733" y="327111"/>
                </a:lnTo>
                <a:lnTo>
                  <a:pt x="8285733" y="313689"/>
                </a:lnTo>
                <a:close/>
              </a:path>
              <a:path w="9144000" h="709929">
                <a:moveTo>
                  <a:pt x="1028153" y="255269"/>
                </a:moveTo>
                <a:lnTo>
                  <a:pt x="1028153" y="274319"/>
                </a:lnTo>
                <a:lnTo>
                  <a:pt x="1025346" y="281939"/>
                </a:lnTo>
                <a:lnTo>
                  <a:pt x="1021122" y="295909"/>
                </a:lnTo>
                <a:lnTo>
                  <a:pt x="1015611" y="313689"/>
                </a:lnTo>
                <a:lnTo>
                  <a:pt x="1008938" y="336549"/>
                </a:lnTo>
                <a:lnTo>
                  <a:pt x="1024850" y="336549"/>
                </a:lnTo>
                <a:lnTo>
                  <a:pt x="1025618" y="331469"/>
                </a:lnTo>
                <a:lnTo>
                  <a:pt x="1027473" y="320039"/>
                </a:lnTo>
                <a:lnTo>
                  <a:pt x="1029538" y="309879"/>
                </a:lnTo>
                <a:lnTo>
                  <a:pt x="1030909" y="309879"/>
                </a:lnTo>
                <a:lnTo>
                  <a:pt x="1029538" y="308609"/>
                </a:lnTo>
                <a:lnTo>
                  <a:pt x="1029538" y="304799"/>
                </a:lnTo>
                <a:lnTo>
                  <a:pt x="1030909" y="302259"/>
                </a:lnTo>
                <a:lnTo>
                  <a:pt x="1032281" y="293369"/>
                </a:lnTo>
                <a:lnTo>
                  <a:pt x="1032487" y="292226"/>
                </a:lnTo>
                <a:lnTo>
                  <a:pt x="1032281" y="290829"/>
                </a:lnTo>
                <a:lnTo>
                  <a:pt x="1030192" y="273049"/>
                </a:lnTo>
                <a:lnTo>
                  <a:pt x="1028153" y="255269"/>
                </a:lnTo>
                <a:close/>
              </a:path>
              <a:path w="9144000" h="709929">
                <a:moveTo>
                  <a:pt x="1813687" y="297179"/>
                </a:moveTo>
                <a:lnTo>
                  <a:pt x="1814450" y="299719"/>
                </a:lnTo>
                <a:lnTo>
                  <a:pt x="1816750" y="303529"/>
                </a:lnTo>
                <a:lnTo>
                  <a:pt x="1820598" y="311149"/>
                </a:lnTo>
                <a:lnTo>
                  <a:pt x="1826006" y="321309"/>
                </a:lnTo>
                <a:lnTo>
                  <a:pt x="1824577" y="325233"/>
                </a:lnTo>
                <a:lnTo>
                  <a:pt x="1823212" y="330199"/>
                </a:lnTo>
                <a:lnTo>
                  <a:pt x="1820545" y="336549"/>
                </a:lnTo>
                <a:lnTo>
                  <a:pt x="1827402" y="336549"/>
                </a:lnTo>
                <a:lnTo>
                  <a:pt x="1827402" y="330199"/>
                </a:lnTo>
                <a:lnTo>
                  <a:pt x="1838325" y="330199"/>
                </a:lnTo>
                <a:lnTo>
                  <a:pt x="1834261" y="325119"/>
                </a:lnTo>
                <a:lnTo>
                  <a:pt x="1825797" y="312359"/>
                </a:lnTo>
                <a:lnTo>
                  <a:pt x="1819354" y="304799"/>
                </a:lnTo>
                <a:lnTo>
                  <a:pt x="1815169" y="299719"/>
                </a:lnTo>
                <a:lnTo>
                  <a:pt x="1813687" y="297179"/>
                </a:lnTo>
                <a:close/>
              </a:path>
              <a:path w="9144000" h="709929">
                <a:moveTo>
                  <a:pt x="2007235" y="297179"/>
                </a:moveTo>
                <a:lnTo>
                  <a:pt x="2007115" y="306069"/>
                </a:lnTo>
                <a:lnTo>
                  <a:pt x="2006992" y="311149"/>
                </a:lnTo>
                <a:lnTo>
                  <a:pt x="2006642" y="321309"/>
                </a:lnTo>
                <a:lnTo>
                  <a:pt x="2005964" y="336549"/>
                </a:lnTo>
                <a:lnTo>
                  <a:pt x="2014638" y="336549"/>
                </a:lnTo>
                <a:lnTo>
                  <a:pt x="2011537" y="318769"/>
                </a:lnTo>
                <a:lnTo>
                  <a:pt x="2008415" y="303529"/>
                </a:lnTo>
                <a:lnTo>
                  <a:pt x="2007235" y="297179"/>
                </a:lnTo>
                <a:close/>
              </a:path>
              <a:path w="9144000" h="709929">
                <a:moveTo>
                  <a:pt x="2210562" y="307339"/>
                </a:moveTo>
                <a:lnTo>
                  <a:pt x="2210278" y="308609"/>
                </a:lnTo>
                <a:lnTo>
                  <a:pt x="2209330" y="315006"/>
                </a:lnTo>
                <a:lnTo>
                  <a:pt x="2207615" y="323849"/>
                </a:lnTo>
                <a:lnTo>
                  <a:pt x="2204974" y="336549"/>
                </a:lnTo>
                <a:lnTo>
                  <a:pt x="2210562" y="336549"/>
                </a:lnTo>
                <a:lnTo>
                  <a:pt x="2210562" y="307339"/>
                </a:lnTo>
                <a:close/>
              </a:path>
              <a:path w="9144000" h="709929">
                <a:moveTo>
                  <a:pt x="2700782" y="289559"/>
                </a:moveTo>
                <a:lnTo>
                  <a:pt x="2700303" y="290829"/>
                </a:lnTo>
                <a:lnTo>
                  <a:pt x="2699051" y="295909"/>
                </a:lnTo>
                <a:lnTo>
                  <a:pt x="2692527" y="328929"/>
                </a:lnTo>
                <a:lnTo>
                  <a:pt x="2689733" y="336549"/>
                </a:lnTo>
                <a:lnTo>
                  <a:pt x="2724150" y="336549"/>
                </a:lnTo>
                <a:lnTo>
                  <a:pt x="2725514" y="332828"/>
                </a:lnTo>
                <a:lnTo>
                  <a:pt x="2725628" y="332251"/>
                </a:lnTo>
                <a:lnTo>
                  <a:pt x="2726605" y="326389"/>
                </a:lnTo>
                <a:lnTo>
                  <a:pt x="2710434" y="326389"/>
                </a:lnTo>
                <a:lnTo>
                  <a:pt x="2710434" y="323849"/>
                </a:lnTo>
                <a:lnTo>
                  <a:pt x="2709037" y="321309"/>
                </a:lnTo>
                <a:lnTo>
                  <a:pt x="2709153" y="305434"/>
                </a:lnTo>
                <a:lnTo>
                  <a:pt x="2710388" y="298699"/>
                </a:lnTo>
                <a:lnTo>
                  <a:pt x="2710434" y="294639"/>
                </a:lnTo>
                <a:lnTo>
                  <a:pt x="2700782" y="294639"/>
                </a:lnTo>
                <a:lnTo>
                  <a:pt x="2700782" y="289559"/>
                </a:lnTo>
                <a:close/>
              </a:path>
              <a:path w="9144000" h="709929">
                <a:moveTo>
                  <a:pt x="3997071" y="270509"/>
                </a:moveTo>
                <a:lnTo>
                  <a:pt x="3997311" y="271779"/>
                </a:lnTo>
                <a:lnTo>
                  <a:pt x="3998839" y="288289"/>
                </a:lnTo>
                <a:lnTo>
                  <a:pt x="3999865" y="300989"/>
                </a:lnTo>
                <a:lnTo>
                  <a:pt x="4000616" y="306896"/>
                </a:lnTo>
                <a:lnTo>
                  <a:pt x="4000741" y="308609"/>
                </a:lnTo>
                <a:lnTo>
                  <a:pt x="4001018" y="313689"/>
                </a:lnTo>
                <a:lnTo>
                  <a:pt x="4001140" y="317153"/>
                </a:lnTo>
                <a:lnTo>
                  <a:pt x="4001262" y="328929"/>
                </a:lnTo>
                <a:lnTo>
                  <a:pt x="3999865" y="331469"/>
                </a:lnTo>
                <a:lnTo>
                  <a:pt x="3997071" y="334009"/>
                </a:lnTo>
                <a:lnTo>
                  <a:pt x="3995801" y="336549"/>
                </a:lnTo>
                <a:lnTo>
                  <a:pt x="4013115" y="336549"/>
                </a:lnTo>
                <a:lnTo>
                  <a:pt x="4013580" y="335279"/>
                </a:lnTo>
                <a:lnTo>
                  <a:pt x="4016375" y="332739"/>
                </a:lnTo>
                <a:lnTo>
                  <a:pt x="4017772" y="330199"/>
                </a:lnTo>
                <a:lnTo>
                  <a:pt x="4012184" y="330199"/>
                </a:lnTo>
                <a:lnTo>
                  <a:pt x="4013580" y="328295"/>
                </a:lnTo>
                <a:lnTo>
                  <a:pt x="4013580" y="327659"/>
                </a:lnTo>
                <a:lnTo>
                  <a:pt x="4014978" y="326389"/>
                </a:lnTo>
                <a:lnTo>
                  <a:pt x="4016375" y="321309"/>
                </a:lnTo>
                <a:lnTo>
                  <a:pt x="4017772" y="318769"/>
                </a:lnTo>
                <a:lnTo>
                  <a:pt x="4009516" y="318769"/>
                </a:lnTo>
                <a:lnTo>
                  <a:pt x="4008059" y="312174"/>
                </a:lnTo>
                <a:lnTo>
                  <a:pt x="4005290" y="300864"/>
                </a:lnTo>
                <a:lnTo>
                  <a:pt x="4001732" y="288289"/>
                </a:lnTo>
                <a:lnTo>
                  <a:pt x="3999150" y="278129"/>
                </a:lnTo>
                <a:lnTo>
                  <a:pt x="3997592" y="273049"/>
                </a:lnTo>
                <a:lnTo>
                  <a:pt x="3997071" y="270509"/>
                </a:lnTo>
                <a:close/>
              </a:path>
              <a:path w="9144000" h="709929">
                <a:moveTo>
                  <a:pt x="4212717" y="320039"/>
                </a:moveTo>
                <a:lnTo>
                  <a:pt x="4208653" y="326389"/>
                </a:lnTo>
                <a:lnTo>
                  <a:pt x="4203065" y="336549"/>
                </a:lnTo>
                <a:lnTo>
                  <a:pt x="4206944" y="336549"/>
                </a:lnTo>
                <a:lnTo>
                  <a:pt x="4209923" y="328929"/>
                </a:lnTo>
                <a:lnTo>
                  <a:pt x="4212717" y="320039"/>
                </a:lnTo>
                <a:close/>
              </a:path>
              <a:path w="9144000" h="709929">
                <a:moveTo>
                  <a:pt x="4605528" y="240029"/>
                </a:moveTo>
                <a:lnTo>
                  <a:pt x="4603170" y="265429"/>
                </a:lnTo>
                <a:lnTo>
                  <a:pt x="4601337" y="283209"/>
                </a:lnTo>
                <a:lnTo>
                  <a:pt x="4600068" y="294639"/>
                </a:lnTo>
                <a:lnTo>
                  <a:pt x="4594551" y="332251"/>
                </a:lnTo>
                <a:lnTo>
                  <a:pt x="4594479" y="335279"/>
                </a:lnTo>
                <a:lnTo>
                  <a:pt x="4593082" y="336549"/>
                </a:lnTo>
                <a:lnTo>
                  <a:pt x="4627435" y="336549"/>
                </a:lnTo>
                <a:lnTo>
                  <a:pt x="4626102" y="334009"/>
                </a:lnTo>
                <a:lnTo>
                  <a:pt x="4626102" y="330199"/>
                </a:lnTo>
                <a:lnTo>
                  <a:pt x="4621911" y="330199"/>
                </a:lnTo>
                <a:lnTo>
                  <a:pt x="4622333" y="317922"/>
                </a:lnTo>
                <a:lnTo>
                  <a:pt x="4624055" y="297179"/>
                </a:lnTo>
                <a:lnTo>
                  <a:pt x="4613656" y="297179"/>
                </a:lnTo>
                <a:lnTo>
                  <a:pt x="4610989" y="290829"/>
                </a:lnTo>
                <a:lnTo>
                  <a:pt x="4609592" y="285749"/>
                </a:lnTo>
                <a:lnTo>
                  <a:pt x="4606798" y="280669"/>
                </a:lnTo>
                <a:lnTo>
                  <a:pt x="4606675" y="270509"/>
                </a:lnTo>
                <a:lnTo>
                  <a:pt x="4606555" y="262889"/>
                </a:lnTo>
                <a:lnTo>
                  <a:pt x="4606163" y="251459"/>
                </a:lnTo>
                <a:lnTo>
                  <a:pt x="4605726" y="242569"/>
                </a:lnTo>
                <a:lnTo>
                  <a:pt x="4605528" y="240029"/>
                </a:lnTo>
                <a:close/>
              </a:path>
              <a:path w="9144000" h="709929">
                <a:moveTo>
                  <a:pt x="2305304" y="261619"/>
                </a:moveTo>
                <a:lnTo>
                  <a:pt x="2306329" y="266699"/>
                </a:lnTo>
                <a:lnTo>
                  <a:pt x="2321814" y="323849"/>
                </a:lnTo>
                <a:lnTo>
                  <a:pt x="2321814" y="335279"/>
                </a:lnTo>
                <a:lnTo>
                  <a:pt x="2352365" y="335279"/>
                </a:lnTo>
                <a:lnTo>
                  <a:pt x="2352262" y="334009"/>
                </a:lnTo>
                <a:lnTo>
                  <a:pt x="2352024" y="325119"/>
                </a:lnTo>
                <a:lnTo>
                  <a:pt x="2351940" y="318769"/>
                </a:lnTo>
                <a:lnTo>
                  <a:pt x="2329942" y="318769"/>
                </a:lnTo>
                <a:lnTo>
                  <a:pt x="2328672" y="317499"/>
                </a:lnTo>
                <a:lnTo>
                  <a:pt x="2328672" y="314959"/>
                </a:lnTo>
                <a:lnTo>
                  <a:pt x="2327275" y="313689"/>
                </a:lnTo>
                <a:lnTo>
                  <a:pt x="2324653" y="299719"/>
                </a:lnTo>
                <a:lnTo>
                  <a:pt x="2321814" y="299719"/>
                </a:lnTo>
                <a:lnTo>
                  <a:pt x="2315162" y="284479"/>
                </a:lnTo>
                <a:lnTo>
                  <a:pt x="2309939" y="273049"/>
                </a:lnTo>
                <a:lnTo>
                  <a:pt x="2306526" y="264159"/>
                </a:lnTo>
                <a:lnTo>
                  <a:pt x="2305304" y="261619"/>
                </a:lnTo>
                <a:close/>
              </a:path>
              <a:path w="9144000" h="709929">
                <a:moveTo>
                  <a:pt x="3583768" y="320039"/>
                </a:moveTo>
                <a:lnTo>
                  <a:pt x="3550792" y="320039"/>
                </a:lnTo>
                <a:lnTo>
                  <a:pt x="3550834" y="325233"/>
                </a:lnTo>
                <a:lnTo>
                  <a:pt x="3552190" y="328929"/>
                </a:lnTo>
                <a:lnTo>
                  <a:pt x="3552190" y="334009"/>
                </a:lnTo>
                <a:lnTo>
                  <a:pt x="3550792" y="334009"/>
                </a:lnTo>
                <a:lnTo>
                  <a:pt x="3550792" y="335279"/>
                </a:lnTo>
                <a:lnTo>
                  <a:pt x="3585279" y="335279"/>
                </a:lnTo>
                <a:lnTo>
                  <a:pt x="3584219" y="323849"/>
                </a:lnTo>
                <a:lnTo>
                  <a:pt x="3583768" y="320039"/>
                </a:lnTo>
                <a:close/>
              </a:path>
              <a:path w="9144000" h="709929">
                <a:moveTo>
                  <a:pt x="3727958" y="326389"/>
                </a:moveTo>
                <a:lnTo>
                  <a:pt x="3707384" y="326389"/>
                </a:lnTo>
                <a:lnTo>
                  <a:pt x="3707384" y="330199"/>
                </a:lnTo>
                <a:lnTo>
                  <a:pt x="3704590" y="335279"/>
                </a:lnTo>
                <a:lnTo>
                  <a:pt x="3728611" y="335279"/>
                </a:lnTo>
                <a:lnTo>
                  <a:pt x="3728004" y="329383"/>
                </a:lnTo>
                <a:lnTo>
                  <a:pt x="3727958" y="326389"/>
                </a:lnTo>
                <a:close/>
              </a:path>
              <a:path w="9144000" h="709929">
                <a:moveTo>
                  <a:pt x="5003673" y="325119"/>
                </a:moveTo>
                <a:lnTo>
                  <a:pt x="4996815" y="325119"/>
                </a:lnTo>
                <a:lnTo>
                  <a:pt x="4995418" y="327659"/>
                </a:lnTo>
                <a:lnTo>
                  <a:pt x="4995418" y="331469"/>
                </a:lnTo>
                <a:lnTo>
                  <a:pt x="4994148" y="334009"/>
                </a:lnTo>
                <a:lnTo>
                  <a:pt x="4994148" y="335279"/>
                </a:lnTo>
                <a:lnTo>
                  <a:pt x="5003673" y="335279"/>
                </a:lnTo>
                <a:lnTo>
                  <a:pt x="5003673" y="325119"/>
                </a:lnTo>
                <a:close/>
              </a:path>
              <a:path w="9144000" h="709929">
                <a:moveTo>
                  <a:pt x="6721484" y="310466"/>
                </a:moveTo>
                <a:lnTo>
                  <a:pt x="6720332" y="316229"/>
                </a:lnTo>
                <a:lnTo>
                  <a:pt x="6718934" y="320039"/>
                </a:lnTo>
                <a:lnTo>
                  <a:pt x="6717538" y="327659"/>
                </a:lnTo>
                <a:lnTo>
                  <a:pt x="6714744" y="335279"/>
                </a:lnTo>
                <a:lnTo>
                  <a:pt x="6715582" y="335279"/>
                </a:lnTo>
                <a:lnTo>
                  <a:pt x="6716141" y="334009"/>
                </a:lnTo>
                <a:lnTo>
                  <a:pt x="6718934" y="328929"/>
                </a:lnTo>
                <a:lnTo>
                  <a:pt x="6720348" y="328929"/>
                </a:lnTo>
                <a:lnTo>
                  <a:pt x="6720514" y="327111"/>
                </a:lnTo>
                <a:lnTo>
                  <a:pt x="6721278" y="315975"/>
                </a:lnTo>
                <a:lnTo>
                  <a:pt x="6721484" y="310466"/>
                </a:lnTo>
                <a:close/>
              </a:path>
              <a:path w="9144000" h="709929">
                <a:moveTo>
                  <a:pt x="7813421" y="314959"/>
                </a:moveTo>
                <a:lnTo>
                  <a:pt x="7813421" y="335279"/>
                </a:lnTo>
                <a:lnTo>
                  <a:pt x="7844583" y="335279"/>
                </a:lnTo>
                <a:lnTo>
                  <a:pt x="7844764" y="332739"/>
                </a:lnTo>
                <a:lnTo>
                  <a:pt x="7816088" y="332739"/>
                </a:lnTo>
                <a:lnTo>
                  <a:pt x="7814691" y="321309"/>
                </a:lnTo>
                <a:lnTo>
                  <a:pt x="7813421" y="314959"/>
                </a:lnTo>
                <a:close/>
              </a:path>
              <a:path w="9144000" h="709929">
                <a:moveTo>
                  <a:pt x="8798052" y="281939"/>
                </a:moveTo>
                <a:lnTo>
                  <a:pt x="8795099" y="289559"/>
                </a:lnTo>
                <a:lnTo>
                  <a:pt x="8791622" y="297179"/>
                </a:lnTo>
                <a:lnTo>
                  <a:pt x="8787003" y="308609"/>
                </a:lnTo>
                <a:lnTo>
                  <a:pt x="8785606" y="313689"/>
                </a:lnTo>
                <a:lnTo>
                  <a:pt x="8783384" y="317922"/>
                </a:lnTo>
                <a:lnTo>
                  <a:pt x="8783005" y="325119"/>
                </a:lnTo>
                <a:lnTo>
                  <a:pt x="8782939" y="335279"/>
                </a:lnTo>
                <a:lnTo>
                  <a:pt x="8787300" y="335279"/>
                </a:lnTo>
                <a:lnTo>
                  <a:pt x="8789558" y="325119"/>
                </a:lnTo>
                <a:lnTo>
                  <a:pt x="8792464" y="311149"/>
                </a:lnTo>
                <a:lnTo>
                  <a:pt x="8795135" y="299538"/>
                </a:lnTo>
                <a:lnTo>
                  <a:pt x="8796829" y="289559"/>
                </a:lnTo>
                <a:lnTo>
                  <a:pt x="8797768" y="284479"/>
                </a:lnTo>
                <a:lnTo>
                  <a:pt x="8798052" y="281939"/>
                </a:lnTo>
                <a:close/>
              </a:path>
              <a:path w="9144000" h="709929">
                <a:moveTo>
                  <a:pt x="4394923" y="317499"/>
                </a:moveTo>
                <a:lnTo>
                  <a:pt x="4343146" y="317499"/>
                </a:lnTo>
                <a:lnTo>
                  <a:pt x="4344543" y="320039"/>
                </a:lnTo>
                <a:lnTo>
                  <a:pt x="4344543" y="326389"/>
                </a:lnTo>
                <a:lnTo>
                  <a:pt x="4347337" y="334009"/>
                </a:lnTo>
                <a:lnTo>
                  <a:pt x="4392676" y="334009"/>
                </a:lnTo>
                <a:lnTo>
                  <a:pt x="4392676" y="331469"/>
                </a:lnTo>
                <a:lnTo>
                  <a:pt x="4393946" y="326389"/>
                </a:lnTo>
                <a:lnTo>
                  <a:pt x="4394923" y="317499"/>
                </a:lnTo>
                <a:close/>
              </a:path>
              <a:path w="9144000" h="709929">
                <a:moveTo>
                  <a:pt x="7932801" y="218439"/>
                </a:moveTo>
                <a:lnTo>
                  <a:pt x="7927731" y="228791"/>
                </a:lnTo>
                <a:lnTo>
                  <a:pt x="7921817" y="240029"/>
                </a:lnTo>
                <a:lnTo>
                  <a:pt x="7913624" y="255269"/>
                </a:lnTo>
                <a:lnTo>
                  <a:pt x="7909266" y="264159"/>
                </a:lnTo>
                <a:lnTo>
                  <a:pt x="7904384" y="274319"/>
                </a:lnTo>
                <a:lnTo>
                  <a:pt x="7898931" y="285841"/>
                </a:lnTo>
                <a:lnTo>
                  <a:pt x="7893050" y="297179"/>
                </a:lnTo>
                <a:lnTo>
                  <a:pt x="7883679" y="316347"/>
                </a:lnTo>
                <a:lnTo>
                  <a:pt x="7880604" y="323849"/>
                </a:lnTo>
                <a:lnTo>
                  <a:pt x="7879333" y="327659"/>
                </a:lnTo>
                <a:lnTo>
                  <a:pt x="7877936" y="330199"/>
                </a:lnTo>
                <a:lnTo>
                  <a:pt x="7876540" y="334009"/>
                </a:lnTo>
                <a:lnTo>
                  <a:pt x="7896878" y="334009"/>
                </a:lnTo>
                <a:lnTo>
                  <a:pt x="7905369" y="309879"/>
                </a:lnTo>
                <a:lnTo>
                  <a:pt x="7909988" y="294639"/>
                </a:lnTo>
                <a:lnTo>
                  <a:pt x="7910423" y="293369"/>
                </a:lnTo>
                <a:lnTo>
                  <a:pt x="7906766" y="293369"/>
                </a:lnTo>
                <a:lnTo>
                  <a:pt x="7910030" y="283209"/>
                </a:lnTo>
                <a:lnTo>
                  <a:pt x="7916606" y="265429"/>
                </a:lnTo>
                <a:lnTo>
                  <a:pt x="7919084" y="257809"/>
                </a:lnTo>
                <a:lnTo>
                  <a:pt x="7929038" y="228599"/>
                </a:lnTo>
                <a:lnTo>
                  <a:pt x="7932801" y="218439"/>
                </a:lnTo>
                <a:close/>
              </a:path>
              <a:path w="9144000" h="709929">
                <a:moveTo>
                  <a:pt x="7984998" y="314959"/>
                </a:moveTo>
                <a:lnTo>
                  <a:pt x="7982331" y="321309"/>
                </a:lnTo>
                <a:lnTo>
                  <a:pt x="7976743" y="334009"/>
                </a:lnTo>
                <a:lnTo>
                  <a:pt x="7980959" y="334009"/>
                </a:lnTo>
                <a:lnTo>
                  <a:pt x="7981568" y="330199"/>
                </a:lnTo>
                <a:lnTo>
                  <a:pt x="7983315" y="322579"/>
                </a:lnTo>
                <a:lnTo>
                  <a:pt x="7984537" y="317499"/>
                </a:lnTo>
                <a:lnTo>
                  <a:pt x="7984998" y="314959"/>
                </a:lnTo>
                <a:close/>
              </a:path>
              <a:path w="9144000" h="709929">
                <a:moveTo>
                  <a:pt x="5124577" y="319616"/>
                </a:moveTo>
                <a:lnTo>
                  <a:pt x="5121783" y="323849"/>
                </a:lnTo>
                <a:lnTo>
                  <a:pt x="5123180" y="326389"/>
                </a:lnTo>
                <a:lnTo>
                  <a:pt x="5123304" y="329383"/>
                </a:lnTo>
                <a:lnTo>
                  <a:pt x="5124252" y="332828"/>
                </a:lnTo>
                <a:lnTo>
                  <a:pt x="5127244" y="330199"/>
                </a:lnTo>
                <a:lnTo>
                  <a:pt x="5125974" y="328929"/>
                </a:lnTo>
                <a:lnTo>
                  <a:pt x="5125906" y="326142"/>
                </a:lnTo>
                <a:lnTo>
                  <a:pt x="5124577" y="321309"/>
                </a:lnTo>
                <a:lnTo>
                  <a:pt x="5124577" y="319616"/>
                </a:lnTo>
                <a:close/>
              </a:path>
              <a:path w="9144000" h="709929">
                <a:moveTo>
                  <a:pt x="1982597" y="274319"/>
                </a:moveTo>
                <a:lnTo>
                  <a:pt x="1983994" y="281939"/>
                </a:lnTo>
                <a:lnTo>
                  <a:pt x="1986661" y="297179"/>
                </a:lnTo>
                <a:lnTo>
                  <a:pt x="1982597" y="300989"/>
                </a:lnTo>
                <a:lnTo>
                  <a:pt x="1979802" y="304799"/>
                </a:lnTo>
                <a:lnTo>
                  <a:pt x="1974342" y="309879"/>
                </a:lnTo>
                <a:lnTo>
                  <a:pt x="1966087" y="320039"/>
                </a:lnTo>
                <a:lnTo>
                  <a:pt x="1957832" y="332739"/>
                </a:lnTo>
                <a:lnTo>
                  <a:pt x="1970486" y="332739"/>
                </a:lnTo>
                <a:lnTo>
                  <a:pt x="1972966" y="328929"/>
                </a:lnTo>
                <a:lnTo>
                  <a:pt x="1977136" y="321309"/>
                </a:lnTo>
                <a:lnTo>
                  <a:pt x="1979802" y="317499"/>
                </a:lnTo>
                <a:lnTo>
                  <a:pt x="1982597" y="313689"/>
                </a:lnTo>
                <a:lnTo>
                  <a:pt x="1985264" y="311149"/>
                </a:lnTo>
                <a:lnTo>
                  <a:pt x="1997086" y="311149"/>
                </a:lnTo>
                <a:lnTo>
                  <a:pt x="1996642" y="309879"/>
                </a:lnTo>
                <a:lnTo>
                  <a:pt x="1993519" y="302259"/>
                </a:lnTo>
                <a:lnTo>
                  <a:pt x="1993618" y="299538"/>
                </a:lnTo>
                <a:lnTo>
                  <a:pt x="1994916" y="297179"/>
                </a:lnTo>
                <a:lnTo>
                  <a:pt x="1994916" y="294639"/>
                </a:lnTo>
                <a:lnTo>
                  <a:pt x="1990852" y="294639"/>
                </a:lnTo>
                <a:lnTo>
                  <a:pt x="1985264" y="280669"/>
                </a:lnTo>
                <a:lnTo>
                  <a:pt x="1982597" y="274319"/>
                </a:lnTo>
                <a:close/>
              </a:path>
              <a:path w="9144000" h="709929">
                <a:moveTo>
                  <a:pt x="2523617" y="321309"/>
                </a:moveTo>
                <a:lnTo>
                  <a:pt x="2516759" y="321309"/>
                </a:lnTo>
                <a:lnTo>
                  <a:pt x="2516759" y="323849"/>
                </a:lnTo>
                <a:lnTo>
                  <a:pt x="2518156" y="325119"/>
                </a:lnTo>
                <a:lnTo>
                  <a:pt x="2518156" y="327659"/>
                </a:lnTo>
                <a:lnTo>
                  <a:pt x="2516759" y="328929"/>
                </a:lnTo>
                <a:lnTo>
                  <a:pt x="2516759" y="332739"/>
                </a:lnTo>
                <a:lnTo>
                  <a:pt x="2519087" y="332739"/>
                </a:lnTo>
                <a:lnTo>
                  <a:pt x="2519553" y="330199"/>
                </a:lnTo>
                <a:lnTo>
                  <a:pt x="2519553" y="327659"/>
                </a:lnTo>
                <a:lnTo>
                  <a:pt x="2526411" y="327659"/>
                </a:lnTo>
                <a:lnTo>
                  <a:pt x="2526411" y="326389"/>
                </a:lnTo>
                <a:lnTo>
                  <a:pt x="2525014" y="325119"/>
                </a:lnTo>
                <a:lnTo>
                  <a:pt x="2523617" y="321309"/>
                </a:lnTo>
                <a:close/>
              </a:path>
              <a:path w="9144000" h="709929">
                <a:moveTo>
                  <a:pt x="3787013" y="280669"/>
                </a:moveTo>
                <a:lnTo>
                  <a:pt x="3784457" y="294639"/>
                </a:lnTo>
                <a:lnTo>
                  <a:pt x="3781815" y="311149"/>
                </a:lnTo>
                <a:lnTo>
                  <a:pt x="3778758" y="332739"/>
                </a:lnTo>
                <a:lnTo>
                  <a:pt x="3788326" y="332739"/>
                </a:lnTo>
                <a:lnTo>
                  <a:pt x="3788202" y="317499"/>
                </a:lnTo>
                <a:lnTo>
                  <a:pt x="3787745" y="298523"/>
                </a:lnTo>
                <a:lnTo>
                  <a:pt x="3787013" y="280669"/>
                </a:lnTo>
                <a:close/>
              </a:path>
              <a:path w="9144000" h="709929">
                <a:moveTo>
                  <a:pt x="7187183" y="260349"/>
                </a:moveTo>
                <a:lnTo>
                  <a:pt x="7185765" y="265429"/>
                </a:lnTo>
                <a:lnTo>
                  <a:pt x="7182024" y="280669"/>
                </a:lnTo>
                <a:lnTo>
                  <a:pt x="7176340" y="305434"/>
                </a:lnTo>
                <a:lnTo>
                  <a:pt x="7170674" y="332739"/>
                </a:lnTo>
                <a:lnTo>
                  <a:pt x="7184762" y="332739"/>
                </a:lnTo>
                <a:lnTo>
                  <a:pt x="7186751" y="284479"/>
                </a:lnTo>
                <a:lnTo>
                  <a:pt x="7187183" y="260349"/>
                </a:lnTo>
                <a:close/>
              </a:path>
              <a:path w="9144000" h="709929">
                <a:moveTo>
                  <a:pt x="7824343" y="231139"/>
                </a:moveTo>
                <a:lnTo>
                  <a:pt x="7824583" y="232409"/>
                </a:lnTo>
                <a:lnTo>
                  <a:pt x="7826111" y="248919"/>
                </a:lnTo>
                <a:lnTo>
                  <a:pt x="7827012" y="260075"/>
                </a:lnTo>
                <a:lnTo>
                  <a:pt x="7827136" y="266699"/>
                </a:lnTo>
                <a:lnTo>
                  <a:pt x="7828533" y="269239"/>
                </a:lnTo>
                <a:lnTo>
                  <a:pt x="7824358" y="287019"/>
                </a:lnTo>
                <a:lnTo>
                  <a:pt x="7822261" y="298699"/>
                </a:lnTo>
                <a:lnTo>
                  <a:pt x="7820279" y="311149"/>
                </a:lnTo>
                <a:lnTo>
                  <a:pt x="7818882" y="317499"/>
                </a:lnTo>
                <a:lnTo>
                  <a:pt x="7817484" y="326389"/>
                </a:lnTo>
                <a:lnTo>
                  <a:pt x="7816088" y="332739"/>
                </a:lnTo>
                <a:lnTo>
                  <a:pt x="7844764" y="332739"/>
                </a:lnTo>
                <a:lnTo>
                  <a:pt x="7845486" y="322579"/>
                </a:lnTo>
                <a:lnTo>
                  <a:pt x="7846314" y="314959"/>
                </a:lnTo>
                <a:lnTo>
                  <a:pt x="7847245" y="314959"/>
                </a:lnTo>
                <a:lnTo>
                  <a:pt x="7846822" y="312650"/>
                </a:lnTo>
                <a:lnTo>
                  <a:pt x="7846314" y="312419"/>
                </a:lnTo>
                <a:lnTo>
                  <a:pt x="7844917" y="311149"/>
                </a:lnTo>
                <a:lnTo>
                  <a:pt x="7845487" y="307518"/>
                </a:lnTo>
                <a:lnTo>
                  <a:pt x="7843647" y="302259"/>
                </a:lnTo>
                <a:lnTo>
                  <a:pt x="7842250" y="295909"/>
                </a:lnTo>
                <a:lnTo>
                  <a:pt x="7839366" y="285749"/>
                </a:lnTo>
                <a:lnTo>
                  <a:pt x="7836900" y="276859"/>
                </a:lnTo>
                <a:lnTo>
                  <a:pt x="7834695" y="267969"/>
                </a:lnTo>
                <a:lnTo>
                  <a:pt x="7832598" y="260350"/>
                </a:lnTo>
                <a:lnTo>
                  <a:pt x="7832598" y="255269"/>
                </a:lnTo>
                <a:lnTo>
                  <a:pt x="7831201" y="255269"/>
                </a:lnTo>
                <a:lnTo>
                  <a:pt x="7828414" y="245109"/>
                </a:lnTo>
                <a:lnTo>
                  <a:pt x="7826248" y="237489"/>
                </a:lnTo>
                <a:lnTo>
                  <a:pt x="7824843" y="232409"/>
                </a:lnTo>
                <a:lnTo>
                  <a:pt x="7824343" y="231139"/>
                </a:lnTo>
                <a:close/>
              </a:path>
              <a:path w="9144000" h="709929">
                <a:moveTo>
                  <a:pt x="938898" y="157479"/>
                </a:moveTo>
                <a:lnTo>
                  <a:pt x="941641" y="165099"/>
                </a:lnTo>
                <a:lnTo>
                  <a:pt x="946624" y="180339"/>
                </a:lnTo>
                <a:lnTo>
                  <a:pt x="949562" y="189229"/>
                </a:lnTo>
                <a:lnTo>
                  <a:pt x="952627" y="199389"/>
                </a:lnTo>
                <a:lnTo>
                  <a:pt x="953998" y="201929"/>
                </a:lnTo>
                <a:lnTo>
                  <a:pt x="953998" y="205739"/>
                </a:lnTo>
                <a:lnTo>
                  <a:pt x="955382" y="209549"/>
                </a:lnTo>
                <a:lnTo>
                  <a:pt x="955382" y="214629"/>
                </a:lnTo>
                <a:lnTo>
                  <a:pt x="954077" y="218221"/>
                </a:lnTo>
                <a:lnTo>
                  <a:pt x="953998" y="223519"/>
                </a:lnTo>
                <a:lnTo>
                  <a:pt x="949883" y="248919"/>
                </a:lnTo>
                <a:lnTo>
                  <a:pt x="945530" y="277050"/>
                </a:lnTo>
                <a:lnTo>
                  <a:pt x="943706" y="288289"/>
                </a:lnTo>
                <a:lnTo>
                  <a:pt x="939412" y="317499"/>
                </a:lnTo>
                <a:lnTo>
                  <a:pt x="937976" y="323849"/>
                </a:lnTo>
                <a:lnTo>
                  <a:pt x="936155" y="331469"/>
                </a:lnTo>
                <a:lnTo>
                  <a:pt x="963272" y="331469"/>
                </a:lnTo>
                <a:lnTo>
                  <a:pt x="966294" y="305434"/>
                </a:lnTo>
                <a:lnTo>
                  <a:pt x="968440" y="274144"/>
                </a:lnTo>
                <a:lnTo>
                  <a:pt x="970380" y="250189"/>
                </a:lnTo>
                <a:lnTo>
                  <a:pt x="970483" y="243839"/>
                </a:lnTo>
                <a:lnTo>
                  <a:pt x="975443" y="243839"/>
                </a:lnTo>
                <a:lnTo>
                  <a:pt x="966368" y="219709"/>
                </a:lnTo>
                <a:lnTo>
                  <a:pt x="966368" y="195579"/>
                </a:lnTo>
                <a:lnTo>
                  <a:pt x="956754" y="195579"/>
                </a:lnTo>
                <a:lnTo>
                  <a:pt x="952675" y="185419"/>
                </a:lnTo>
                <a:lnTo>
                  <a:pt x="948855" y="177799"/>
                </a:lnTo>
                <a:lnTo>
                  <a:pt x="945549" y="170179"/>
                </a:lnTo>
                <a:lnTo>
                  <a:pt x="943013" y="163829"/>
                </a:lnTo>
                <a:lnTo>
                  <a:pt x="938898" y="157479"/>
                </a:lnTo>
                <a:close/>
              </a:path>
              <a:path w="9144000" h="709929">
                <a:moveTo>
                  <a:pt x="1150378" y="238759"/>
                </a:moveTo>
                <a:lnTo>
                  <a:pt x="1154434" y="257809"/>
                </a:lnTo>
                <a:lnTo>
                  <a:pt x="1157249" y="273049"/>
                </a:lnTo>
                <a:lnTo>
                  <a:pt x="1159992" y="283209"/>
                </a:lnTo>
                <a:lnTo>
                  <a:pt x="1161364" y="290829"/>
                </a:lnTo>
                <a:lnTo>
                  <a:pt x="1161364" y="293369"/>
                </a:lnTo>
                <a:lnTo>
                  <a:pt x="1162735" y="295909"/>
                </a:lnTo>
                <a:lnTo>
                  <a:pt x="1162683" y="298699"/>
                </a:lnTo>
                <a:lnTo>
                  <a:pt x="1160858" y="307518"/>
                </a:lnTo>
                <a:lnTo>
                  <a:pt x="1157720" y="323849"/>
                </a:lnTo>
                <a:lnTo>
                  <a:pt x="1155877" y="331469"/>
                </a:lnTo>
                <a:lnTo>
                  <a:pt x="1199056" y="331469"/>
                </a:lnTo>
                <a:lnTo>
                  <a:pt x="1199984" y="328929"/>
                </a:lnTo>
                <a:lnTo>
                  <a:pt x="1203954" y="320039"/>
                </a:lnTo>
                <a:lnTo>
                  <a:pt x="1208049" y="311149"/>
                </a:lnTo>
                <a:lnTo>
                  <a:pt x="1208049" y="309879"/>
                </a:lnTo>
                <a:lnTo>
                  <a:pt x="1209433" y="308609"/>
                </a:lnTo>
                <a:lnTo>
                  <a:pt x="1219318" y="308609"/>
                </a:lnTo>
                <a:lnTo>
                  <a:pt x="1217669" y="306069"/>
                </a:lnTo>
                <a:lnTo>
                  <a:pt x="1187450" y="306069"/>
                </a:lnTo>
                <a:lnTo>
                  <a:pt x="1187450" y="304799"/>
                </a:lnTo>
                <a:lnTo>
                  <a:pt x="1187579" y="304799"/>
                </a:lnTo>
                <a:lnTo>
                  <a:pt x="1189518" y="285749"/>
                </a:lnTo>
                <a:lnTo>
                  <a:pt x="1190107" y="280669"/>
                </a:lnTo>
                <a:lnTo>
                  <a:pt x="1166863" y="280669"/>
                </a:lnTo>
                <a:lnTo>
                  <a:pt x="1165479" y="278129"/>
                </a:lnTo>
                <a:lnTo>
                  <a:pt x="1164107" y="274319"/>
                </a:lnTo>
                <a:lnTo>
                  <a:pt x="1162735" y="271779"/>
                </a:lnTo>
                <a:lnTo>
                  <a:pt x="1157327" y="257809"/>
                </a:lnTo>
                <a:lnTo>
                  <a:pt x="1153466" y="247649"/>
                </a:lnTo>
                <a:lnTo>
                  <a:pt x="1151150" y="241299"/>
                </a:lnTo>
                <a:lnTo>
                  <a:pt x="1150378" y="238759"/>
                </a:lnTo>
                <a:close/>
              </a:path>
              <a:path w="9144000" h="709929">
                <a:moveTo>
                  <a:pt x="5882640" y="269239"/>
                </a:moveTo>
                <a:lnTo>
                  <a:pt x="5881377" y="277050"/>
                </a:lnTo>
                <a:lnTo>
                  <a:pt x="5880282" y="284479"/>
                </a:lnTo>
                <a:lnTo>
                  <a:pt x="5878449" y="295909"/>
                </a:lnTo>
                <a:lnTo>
                  <a:pt x="5875412" y="318769"/>
                </a:lnTo>
                <a:lnTo>
                  <a:pt x="5874448" y="327111"/>
                </a:lnTo>
                <a:lnTo>
                  <a:pt x="5874385" y="331469"/>
                </a:lnTo>
                <a:lnTo>
                  <a:pt x="5883910" y="331469"/>
                </a:lnTo>
                <a:lnTo>
                  <a:pt x="5883799" y="290829"/>
                </a:lnTo>
                <a:lnTo>
                  <a:pt x="5883711" y="285749"/>
                </a:lnTo>
                <a:lnTo>
                  <a:pt x="5883187" y="275589"/>
                </a:lnTo>
                <a:lnTo>
                  <a:pt x="5882838" y="270509"/>
                </a:lnTo>
                <a:lnTo>
                  <a:pt x="5882640" y="269239"/>
                </a:lnTo>
                <a:close/>
              </a:path>
              <a:path w="9144000" h="709929">
                <a:moveTo>
                  <a:pt x="7448042" y="330199"/>
                </a:moveTo>
                <a:lnTo>
                  <a:pt x="7438517" y="330199"/>
                </a:lnTo>
                <a:lnTo>
                  <a:pt x="7438517" y="331469"/>
                </a:lnTo>
                <a:lnTo>
                  <a:pt x="7448740" y="331469"/>
                </a:lnTo>
                <a:lnTo>
                  <a:pt x="7448042" y="330199"/>
                </a:lnTo>
                <a:close/>
              </a:path>
              <a:path w="9144000" h="709929">
                <a:moveTo>
                  <a:pt x="686219" y="223519"/>
                </a:moveTo>
                <a:lnTo>
                  <a:pt x="686466" y="226595"/>
                </a:lnTo>
                <a:lnTo>
                  <a:pt x="686904" y="233679"/>
                </a:lnTo>
                <a:lnTo>
                  <a:pt x="687376" y="245109"/>
                </a:lnTo>
                <a:lnTo>
                  <a:pt x="687590" y="259079"/>
                </a:lnTo>
                <a:lnTo>
                  <a:pt x="688405" y="267969"/>
                </a:lnTo>
                <a:lnTo>
                  <a:pt x="689524" y="289559"/>
                </a:lnTo>
                <a:lnTo>
                  <a:pt x="690331" y="299538"/>
                </a:lnTo>
                <a:lnTo>
                  <a:pt x="690525" y="306069"/>
                </a:lnTo>
                <a:lnTo>
                  <a:pt x="690639" y="308609"/>
                </a:lnTo>
                <a:lnTo>
                  <a:pt x="691503" y="322579"/>
                </a:lnTo>
                <a:lnTo>
                  <a:pt x="691718" y="330199"/>
                </a:lnTo>
                <a:lnTo>
                  <a:pt x="711056" y="330199"/>
                </a:lnTo>
                <a:lnTo>
                  <a:pt x="705414" y="294639"/>
                </a:lnTo>
                <a:lnTo>
                  <a:pt x="704075" y="285749"/>
                </a:lnTo>
                <a:lnTo>
                  <a:pt x="705607" y="285749"/>
                </a:lnTo>
                <a:lnTo>
                  <a:pt x="701783" y="274144"/>
                </a:lnTo>
                <a:lnTo>
                  <a:pt x="693794" y="250189"/>
                </a:lnTo>
                <a:lnTo>
                  <a:pt x="688962" y="236219"/>
                </a:lnTo>
                <a:lnTo>
                  <a:pt x="687590" y="228599"/>
                </a:lnTo>
                <a:lnTo>
                  <a:pt x="686219" y="223519"/>
                </a:lnTo>
                <a:close/>
              </a:path>
              <a:path w="9144000" h="709929">
                <a:moveTo>
                  <a:pt x="1054252" y="214629"/>
                </a:moveTo>
                <a:lnTo>
                  <a:pt x="1055624" y="217169"/>
                </a:lnTo>
                <a:lnTo>
                  <a:pt x="1059738" y="222249"/>
                </a:lnTo>
                <a:lnTo>
                  <a:pt x="1063068" y="227329"/>
                </a:lnTo>
                <a:lnTo>
                  <a:pt x="1066780" y="232409"/>
                </a:lnTo>
                <a:lnTo>
                  <a:pt x="1070750" y="240029"/>
                </a:lnTo>
                <a:lnTo>
                  <a:pt x="1074851" y="247649"/>
                </a:lnTo>
                <a:lnTo>
                  <a:pt x="1081030" y="257809"/>
                </a:lnTo>
                <a:lnTo>
                  <a:pt x="1087208" y="270509"/>
                </a:lnTo>
                <a:lnTo>
                  <a:pt x="1087208" y="273049"/>
                </a:lnTo>
                <a:lnTo>
                  <a:pt x="1085837" y="274319"/>
                </a:lnTo>
                <a:lnTo>
                  <a:pt x="1082749" y="287019"/>
                </a:lnTo>
                <a:lnTo>
                  <a:pt x="1076558" y="315006"/>
                </a:lnTo>
                <a:lnTo>
                  <a:pt x="1073480" y="330199"/>
                </a:lnTo>
                <a:lnTo>
                  <a:pt x="1102309" y="330199"/>
                </a:lnTo>
                <a:lnTo>
                  <a:pt x="1102377" y="327111"/>
                </a:lnTo>
                <a:lnTo>
                  <a:pt x="1106436" y="294639"/>
                </a:lnTo>
                <a:lnTo>
                  <a:pt x="1113294" y="294639"/>
                </a:lnTo>
                <a:lnTo>
                  <a:pt x="1110551" y="288289"/>
                </a:lnTo>
                <a:lnTo>
                  <a:pt x="1106436" y="281939"/>
                </a:lnTo>
                <a:lnTo>
                  <a:pt x="1105065" y="280669"/>
                </a:lnTo>
                <a:lnTo>
                  <a:pt x="1105065" y="279399"/>
                </a:lnTo>
                <a:lnTo>
                  <a:pt x="1103693" y="278129"/>
                </a:lnTo>
                <a:lnTo>
                  <a:pt x="1103766" y="276205"/>
                </a:lnTo>
                <a:lnTo>
                  <a:pt x="1105673" y="259079"/>
                </a:lnTo>
                <a:lnTo>
                  <a:pt x="1091323" y="259079"/>
                </a:lnTo>
                <a:lnTo>
                  <a:pt x="1083094" y="248919"/>
                </a:lnTo>
                <a:lnTo>
                  <a:pt x="1080338" y="243839"/>
                </a:lnTo>
                <a:lnTo>
                  <a:pt x="1069701" y="231139"/>
                </a:lnTo>
                <a:lnTo>
                  <a:pt x="1064896" y="226059"/>
                </a:lnTo>
                <a:lnTo>
                  <a:pt x="1061123" y="222249"/>
                </a:lnTo>
                <a:lnTo>
                  <a:pt x="1056995" y="217169"/>
                </a:lnTo>
                <a:lnTo>
                  <a:pt x="1054252" y="214629"/>
                </a:lnTo>
                <a:close/>
              </a:path>
              <a:path w="9144000" h="709929">
                <a:moveTo>
                  <a:pt x="1353566" y="326389"/>
                </a:moveTo>
                <a:lnTo>
                  <a:pt x="1350899" y="330199"/>
                </a:lnTo>
                <a:lnTo>
                  <a:pt x="1352804" y="330199"/>
                </a:lnTo>
                <a:lnTo>
                  <a:pt x="1353566" y="326389"/>
                </a:lnTo>
                <a:close/>
              </a:path>
              <a:path w="9144000" h="709929">
                <a:moveTo>
                  <a:pt x="1680464" y="237489"/>
                </a:moveTo>
                <a:lnTo>
                  <a:pt x="1679416" y="246379"/>
                </a:lnTo>
                <a:lnTo>
                  <a:pt x="1676273" y="270509"/>
                </a:lnTo>
                <a:lnTo>
                  <a:pt x="1674894" y="279399"/>
                </a:lnTo>
                <a:lnTo>
                  <a:pt x="1673590" y="288289"/>
                </a:lnTo>
                <a:lnTo>
                  <a:pt x="1672076" y="297179"/>
                </a:lnTo>
                <a:lnTo>
                  <a:pt x="1670812" y="308609"/>
                </a:lnTo>
                <a:lnTo>
                  <a:pt x="1670727" y="312650"/>
                </a:lnTo>
                <a:lnTo>
                  <a:pt x="1669473" y="316071"/>
                </a:lnTo>
                <a:lnTo>
                  <a:pt x="1668930" y="317153"/>
                </a:lnTo>
                <a:lnTo>
                  <a:pt x="1666748" y="321309"/>
                </a:lnTo>
                <a:lnTo>
                  <a:pt x="1662557" y="330199"/>
                </a:lnTo>
                <a:lnTo>
                  <a:pt x="1664652" y="330199"/>
                </a:lnTo>
                <a:lnTo>
                  <a:pt x="1665351" y="327659"/>
                </a:lnTo>
                <a:lnTo>
                  <a:pt x="1676241" y="327659"/>
                </a:lnTo>
                <a:lnTo>
                  <a:pt x="1676273" y="326389"/>
                </a:lnTo>
                <a:lnTo>
                  <a:pt x="1685301" y="326389"/>
                </a:lnTo>
                <a:lnTo>
                  <a:pt x="1682821" y="320039"/>
                </a:lnTo>
                <a:lnTo>
                  <a:pt x="1680464" y="313689"/>
                </a:lnTo>
                <a:lnTo>
                  <a:pt x="1680585" y="302259"/>
                </a:lnTo>
                <a:lnTo>
                  <a:pt x="1680682" y="297179"/>
                </a:lnTo>
                <a:lnTo>
                  <a:pt x="1681642" y="278129"/>
                </a:lnTo>
                <a:lnTo>
                  <a:pt x="1681756" y="274144"/>
                </a:lnTo>
                <a:lnTo>
                  <a:pt x="1681642" y="256539"/>
                </a:lnTo>
                <a:lnTo>
                  <a:pt x="1681162" y="246379"/>
                </a:lnTo>
                <a:lnTo>
                  <a:pt x="1680464" y="237489"/>
                </a:lnTo>
                <a:close/>
              </a:path>
              <a:path w="9144000" h="709929">
                <a:moveTo>
                  <a:pt x="2525156" y="292099"/>
                </a:moveTo>
                <a:lnTo>
                  <a:pt x="2518156" y="292099"/>
                </a:lnTo>
                <a:lnTo>
                  <a:pt x="2522273" y="307518"/>
                </a:lnTo>
                <a:lnTo>
                  <a:pt x="2526411" y="323849"/>
                </a:lnTo>
                <a:lnTo>
                  <a:pt x="2526473" y="325233"/>
                </a:lnTo>
                <a:lnTo>
                  <a:pt x="2527808" y="327659"/>
                </a:lnTo>
                <a:lnTo>
                  <a:pt x="2527808" y="330199"/>
                </a:lnTo>
                <a:lnTo>
                  <a:pt x="2541249" y="330199"/>
                </a:lnTo>
                <a:lnTo>
                  <a:pt x="2539081" y="325119"/>
                </a:lnTo>
                <a:lnTo>
                  <a:pt x="2535936" y="317499"/>
                </a:lnTo>
                <a:lnTo>
                  <a:pt x="2531314" y="307339"/>
                </a:lnTo>
                <a:lnTo>
                  <a:pt x="2525156" y="292099"/>
                </a:lnTo>
                <a:close/>
              </a:path>
              <a:path w="9144000" h="709929">
                <a:moveTo>
                  <a:pt x="2718689" y="161289"/>
                </a:moveTo>
                <a:lnTo>
                  <a:pt x="2717686" y="163829"/>
                </a:lnTo>
                <a:lnTo>
                  <a:pt x="2714863" y="170179"/>
                </a:lnTo>
                <a:lnTo>
                  <a:pt x="2710491" y="180339"/>
                </a:lnTo>
                <a:lnTo>
                  <a:pt x="2701577" y="204469"/>
                </a:lnTo>
                <a:lnTo>
                  <a:pt x="2698035" y="213359"/>
                </a:lnTo>
                <a:lnTo>
                  <a:pt x="2694469" y="224789"/>
                </a:lnTo>
                <a:lnTo>
                  <a:pt x="2691130" y="236219"/>
                </a:lnTo>
                <a:lnTo>
                  <a:pt x="2687050" y="248919"/>
                </a:lnTo>
                <a:lnTo>
                  <a:pt x="2682875" y="261619"/>
                </a:lnTo>
                <a:lnTo>
                  <a:pt x="2681071" y="269239"/>
                </a:lnTo>
                <a:lnTo>
                  <a:pt x="2677892" y="283209"/>
                </a:lnTo>
                <a:lnTo>
                  <a:pt x="2675665" y="292226"/>
                </a:lnTo>
                <a:lnTo>
                  <a:pt x="2668730" y="320039"/>
                </a:lnTo>
                <a:lnTo>
                  <a:pt x="2666492" y="330199"/>
                </a:lnTo>
                <a:lnTo>
                  <a:pt x="2685207" y="330199"/>
                </a:lnTo>
                <a:lnTo>
                  <a:pt x="2687712" y="309879"/>
                </a:lnTo>
                <a:lnTo>
                  <a:pt x="2689733" y="294639"/>
                </a:lnTo>
                <a:lnTo>
                  <a:pt x="2693924" y="266699"/>
                </a:lnTo>
                <a:lnTo>
                  <a:pt x="2695170" y="259079"/>
                </a:lnTo>
                <a:lnTo>
                  <a:pt x="2698138" y="246379"/>
                </a:lnTo>
                <a:lnTo>
                  <a:pt x="2699385" y="240029"/>
                </a:lnTo>
                <a:lnTo>
                  <a:pt x="2701482" y="228599"/>
                </a:lnTo>
                <a:lnTo>
                  <a:pt x="2703703" y="217104"/>
                </a:lnTo>
                <a:lnTo>
                  <a:pt x="2706153" y="207009"/>
                </a:lnTo>
                <a:lnTo>
                  <a:pt x="2709037" y="198119"/>
                </a:lnTo>
                <a:lnTo>
                  <a:pt x="2712848" y="182879"/>
                </a:lnTo>
                <a:lnTo>
                  <a:pt x="2717948" y="163829"/>
                </a:lnTo>
                <a:lnTo>
                  <a:pt x="2718689" y="161289"/>
                </a:lnTo>
                <a:close/>
              </a:path>
              <a:path w="9144000" h="709929">
                <a:moveTo>
                  <a:pt x="4039976" y="302259"/>
                </a:moveTo>
                <a:lnTo>
                  <a:pt x="4025900" y="302259"/>
                </a:lnTo>
                <a:lnTo>
                  <a:pt x="4028694" y="307339"/>
                </a:lnTo>
                <a:lnTo>
                  <a:pt x="4030091" y="308609"/>
                </a:lnTo>
                <a:lnTo>
                  <a:pt x="4027297" y="311149"/>
                </a:lnTo>
                <a:lnTo>
                  <a:pt x="4021836" y="316229"/>
                </a:lnTo>
                <a:lnTo>
                  <a:pt x="4014978" y="326389"/>
                </a:lnTo>
                <a:lnTo>
                  <a:pt x="4013580" y="328295"/>
                </a:lnTo>
                <a:lnTo>
                  <a:pt x="4013580" y="328929"/>
                </a:lnTo>
                <a:lnTo>
                  <a:pt x="4012184" y="330199"/>
                </a:lnTo>
                <a:lnTo>
                  <a:pt x="4017772" y="330199"/>
                </a:lnTo>
                <a:lnTo>
                  <a:pt x="4023233" y="320039"/>
                </a:lnTo>
                <a:lnTo>
                  <a:pt x="4027297" y="313689"/>
                </a:lnTo>
                <a:lnTo>
                  <a:pt x="4030091" y="309879"/>
                </a:lnTo>
                <a:lnTo>
                  <a:pt x="4044962" y="309879"/>
                </a:lnTo>
                <a:lnTo>
                  <a:pt x="4043993" y="308609"/>
                </a:lnTo>
                <a:lnTo>
                  <a:pt x="4039976" y="302259"/>
                </a:lnTo>
                <a:close/>
              </a:path>
              <a:path w="9144000" h="709929">
                <a:moveTo>
                  <a:pt x="4289679" y="120649"/>
                </a:moveTo>
                <a:lnTo>
                  <a:pt x="4289591" y="126999"/>
                </a:lnTo>
                <a:lnTo>
                  <a:pt x="4289466" y="133349"/>
                </a:lnTo>
                <a:lnTo>
                  <a:pt x="4289127" y="144779"/>
                </a:lnTo>
                <a:lnTo>
                  <a:pt x="4288455" y="160019"/>
                </a:lnTo>
                <a:lnTo>
                  <a:pt x="4288361" y="167639"/>
                </a:lnTo>
                <a:lnTo>
                  <a:pt x="4288467" y="172719"/>
                </a:lnTo>
                <a:lnTo>
                  <a:pt x="4288588" y="176529"/>
                </a:lnTo>
                <a:lnTo>
                  <a:pt x="4290048" y="201423"/>
                </a:lnTo>
                <a:lnTo>
                  <a:pt x="4290859" y="213324"/>
                </a:lnTo>
                <a:lnTo>
                  <a:pt x="4290949" y="222249"/>
                </a:lnTo>
                <a:lnTo>
                  <a:pt x="4288851" y="228791"/>
                </a:lnTo>
                <a:lnTo>
                  <a:pt x="4286710" y="236219"/>
                </a:lnTo>
                <a:lnTo>
                  <a:pt x="4284251" y="242569"/>
                </a:lnTo>
                <a:lnTo>
                  <a:pt x="4281424" y="250189"/>
                </a:lnTo>
                <a:lnTo>
                  <a:pt x="4259378" y="317499"/>
                </a:lnTo>
                <a:lnTo>
                  <a:pt x="4255262" y="330199"/>
                </a:lnTo>
                <a:lnTo>
                  <a:pt x="4301308" y="330199"/>
                </a:lnTo>
                <a:lnTo>
                  <a:pt x="4310681" y="293369"/>
                </a:lnTo>
                <a:lnTo>
                  <a:pt x="4314521" y="278959"/>
                </a:lnTo>
                <a:lnTo>
                  <a:pt x="4314317" y="278129"/>
                </a:lnTo>
                <a:lnTo>
                  <a:pt x="4314317" y="275589"/>
                </a:lnTo>
                <a:lnTo>
                  <a:pt x="4312920" y="274319"/>
                </a:lnTo>
                <a:lnTo>
                  <a:pt x="4312920" y="271779"/>
                </a:lnTo>
                <a:lnTo>
                  <a:pt x="4317111" y="259079"/>
                </a:lnTo>
                <a:lnTo>
                  <a:pt x="4319604" y="250189"/>
                </a:lnTo>
                <a:lnTo>
                  <a:pt x="4308856" y="250189"/>
                </a:lnTo>
                <a:lnTo>
                  <a:pt x="4306062" y="236219"/>
                </a:lnTo>
                <a:lnTo>
                  <a:pt x="4304665" y="231139"/>
                </a:lnTo>
                <a:lnTo>
                  <a:pt x="4313017" y="200659"/>
                </a:lnTo>
                <a:lnTo>
                  <a:pt x="4299204" y="200659"/>
                </a:lnTo>
                <a:lnTo>
                  <a:pt x="4297422" y="190499"/>
                </a:lnTo>
                <a:lnTo>
                  <a:pt x="4295997" y="181609"/>
                </a:lnTo>
                <a:lnTo>
                  <a:pt x="4294810" y="172719"/>
                </a:lnTo>
                <a:lnTo>
                  <a:pt x="4293743" y="163829"/>
                </a:lnTo>
                <a:lnTo>
                  <a:pt x="4291929" y="146049"/>
                </a:lnTo>
                <a:lnTo>
                  <a:pt x="4289679" y="120649"/>
                </a:lnTo>
                <a:close/>
              </a:path>
              <a:path w="9144000" h="709929">
                <a:moveTo>
                  <a:pt x="4632674" y="285749"/>
                </a:moveTo>
                <a:lnTo>
                  <a:pt x="4624705" y="285749"/>
                </a:lnTo>
                <a:lnTo>
                  <a:pt x="4627499" y="295909"/>
                </a:lnTo>
                <a:lnTo>
                  <a:pt x="4628769" y="302259"/>
                </a:lnTo>
                <a:lnTo>
                  <a:pt x="4626965" y="308609"/>
                </a:lnTo>
                <a:lnTo>
                  <a:pt x="4625420" y="316071"/>
                </a:lnTo>
                <a:lnTo>
                  <a:pt x="4621911" y="330199"/>
                </a:lnTo>
                <a:lnTo>
                  <a:pt x="4626102" y="330199"/>
                </a:lnTo>
                <a:lnTo>
                  <a:pt x="4626198" y="327111"/>
                </a:lnTo>
                <a:lnTo>
                  <a:pt x="4630215" y="303529"/>
                </a:lnTo>
                <a:lnTo>
                  <a:pt x="4631674" y="294639"/>
                </a:lnTo>
                <a:lnTo>
                  <a:pt x="4632674" y="285749"/>
                </a:lnTo>
                <a:close/>
              </a:path>
              <a:path w="9144000" h="709929">
                <a:moveTo>
                  <a:pt x="5802884" y="148589"/>
                </a:moveTo>
                <a:lnTo>
                  <a:pt x="5803757" y="158749"/>
                </a:lnTo>
                <a:lnTo>
                  <a:pt x="5805678" y="186689"/>
                </a:lnTo>
                <a:lnTo>
                  <a:pt x="5807773" y="207009"/>
                </a:lnTo>
                <a:lnTo>
                  <a:pt x="5813476" y="271779"/>
                </a:lnTo>
                <a:lnTo>
                  <a:pt x="5815330" y="287019"/>
                </a:lnTo>
                <a:lnTo>
                  <a:pt x="5816336" y="297179"/>
                </a:lnTo>
                <a:lnTo>
                  <a:pt x="5817150" y="306896"/>
                </a:lnTo>
                <a:lnTo>
                  <a:pt x="5817776" y="318769"/>
                </a:lnTo>
                <a:lnTo>
                  <a:pt x="5817997" y="330199"/>
                </a:lnTo>
                <a:lnTo>
                  <a:pt x="5839309" y="330199"/>
                </a:lnTo>
                <a:lnTo>
                  <a:pt x="5834666" y="300864"/>
                </a:lnTo>
                <a:lnTo>
                  <a:pt x="5831840" y="285749"/>
                </a:lnTo>
                <a:lnTo>
                  <a:pt x="5830793" y="277050"/>
                </a:lnTo>
                <a:lnTo>
                  <a:pt x="5829569" y="269239"/>
                </a:lnTo>
                <a:lnTo>
                  <a:pt x="5828107" y="262889"/>
                </a:lnTo>
                <a:lnTo>
                  <a:pt x="5826252" y="255269"/>
                </a:lnTo>
                <a:lnTo>
                  <a:pt x="5823521" y="241299"/>
                </a:lnTo>
                <a:lnTo>
                  <a:pt x="5822037" y="234949"/>
                </a:lnTo>
                <a:lnTo>
                  <a:pt x="5820791" y="229869"/>
                </a:lnTo>
                <a:lnTo>
                  <a:pt x="5813254" y="195579"/>
                </a:lnTo>
                <a:lnTo>
                  <a:pt x="5811139" y="185419"/>
                </a:lnTo>
                <a:lnTo>
                  <a:pt x="5807545" y="170179"/>
                </a:lnTo>
                <a:lnTo>
                  <a:pt x="5804963" y="158749"/>
                </a:lnTo>
                <a:lnTo>
                  <a:pt x="5802884" y="148589"/>
                </a:lnTo>
                <a:close/>
              </a:path>
              <a:path w="9144000" h="709929">
                <a:moveTo>
                  <a:pt x="7467346" y="289559"/>
                </a:moveTo>
                <a:lnTo>
                  <a:pt x="7465949" y="290829"/>
                </a:lnTo>
                <a:lnTo>
                  <a:pt x="7465949" y="293369"/>
                </a:lnTo>
                <a:lnTo>
                  <a:pt x="7464552" y="294639"/>
                </a:lnTo>
                <a:lnTo>
                  <a:pt x="7464214" y="295331"/>
                </a:lnTo>
                <a:lnTo>
                  <a:pt x="7465075" y="306069"/>
                </a:lnTo>
                <a:lnTo>
                  <a:pt x="7467346" y="329383"/>
                </a:lnTo>
                <a:lnTo>
                  <a:pt x="7467346" y="289559"/>
                </a:lnTo>
                <a:close/>
              </a:path>
              <a:path w="9144000" h="709929">
                <a:moveTo>
                  <a:pt x="2615692" y="11429"/>
                </a:moveTo>
                <a:lnTo>
                  <a:pt x="2610532" y="49529"/>
                </a:lnTo>
                <a:lnTo>
                  <a:pt x="2605244" y="93979"/>
                </a:lnTo>
                <a:lnTo>
                  <a:pt x="2599182" y="149859"/>
                </a:lnTo>
                <a:lnTo>
                  <a:pt x="2597896" y="166369"/>
                </a:lnTo>
                <a:lnTo>
                  <a:pt x="2596229" y="182879"/>
                </a:lnTo>
                <a:lnTo>
                  <a:pt x="2590708" y="234949"/>
                </a:lnTo>
                <a:lnTo>
                  <a:pt x="2589530" y="288289"/>
                </a:lnTo>
                <a:lnTo>
                  <a:pt x="2586736" y="289559"/>
                </a:lnTo>
                <a:lnTo>
                  <a:pt x="2585466" y="290829"/>
                </a:lnTo>
                <a:lnTo>
                  <a:pt x="2584069" y="292099"/>
                </a:lnTo>
                <a:lnTo>
                  <a:pt x="2584069" y="293369"/>
                </a:lnTo>
                <a:lnTo>
                  <a:pt x="2567559" y="328929"/>
                </a:lnTo>
                <a:lnTo>
                  <a:pt x="2576888" y="328929"/>
                </a:lnTo>
                <a:lnTo>
                  <a:pt x="2585466" y="302259"/>
                </a:lnTo>
                <a:lnTo>
                  <a:pt x="2614295" y="302259"/>
                </a:lnTo>
                <a:lnTo>
                  <a:pt x="2614177" y="284479"/>
                </a:lnTo>
                <a:lnTo>
                  <a:pt x="2614051" y="274144"/>
                </a:lnTo>
                <a:lnTo>
                  <a:pt x="2613836" y="261619"/>
                </a:lnTo>
                <a:lnTo>
                  <a:pt x="2613710" y="240029"/>
                </a:lnTo>
                <a:lnTo>
                  <a:pt x="2613823" y="234949"/>
                </a:lnTo>
                <a:lnTo>
                  <a:pt x="2614295" y="219709"/>
                </a:lnTo>
                <a:lnTo>
                  <a:pt x="2615102" y="201929"/>
                </a:lnTo>
                <a:lnTo>
                  <a:pt x="2615485" y="186689"/>
                </a:lnTo>
                <a:lnTo>
                  <a:pt x="2615604" y="175259"/>
                </a:lnTo>
                <a:lnTo>
                  <a:pt x="2615726" y="148589"/>
                </a:lnTo>
                <a:lnTo>
                  <a:pt x="2616192" y="97789"/>
                </a:lnTo>
                <a:lnTo>
                  <a:pt x="2616127" y="45719"/>
                </a:lnTo>
                <a:lnTo>
                  <a:pt x="2615870" y="21589"/>
                </a:lnTo>
                <a:lnTo>
                  <a:pt x="2615692" y="11429"/>
                </a:lnTo>
                <a:close/>
              </a:path>
              <a:path w="9144000" h="709929">
                <a:moveTo>
                  <a:pt x="3557185" y="300989"/>
                </a:moveTo>
                <a:lnTo>
                  <a:pt x="3548126" y="300989"/>
                </a:lnTo>
                <a:lnTo>
                  <a:pt x="3549396" y="307339"/>
                </a:lnTo>
                <a:lnTo>
                  <a:pt x="3549459" y="312650"/>
                </a:lnTo>
                <a:lnTo>
                  <a:pt x="3550792" y="317499"/>
                </a:lnTo>
                <a:lnTo>
                  <a:pt x="3548126" y="320039"/>
                </a:lnTo>
                <a:lnTo>
                  <a:pt x="3543935" y="325119"/>
                </a:lnTo>
                <a:lnTo>
                  <a:pt x="3538474" y="328929"/>
                </a:lnTo>
                <a:lnTo>
                  <a:pt x="3544214" y="328929"/>
                </a:lnTo>
                <a:lnTo>
                  <a:pt x="3546729" y="325119"/>
                </a:lnTo>
                <a:lnTo>
                  <a:pt x="3550792" y="320039"/>
                </a:lnTo>
                <a:lnTo>
                  <a:pt x="3583768" y="320039"/>
                </a:lnTo>
                <a:lnTo>
                  <a:pt x="3582416" y="308609"/>
                </a:lnTo>
                <a:lnTo>
                  <a:pt x="3559048" y="308609"/>
                </a:lnTo>
                <a:lnTo>
                  <a:pt x="3557185" y="300989"/>
                </a:lnTo>
                <a:close/>
              </a:path>
              <a:path w="9144000" h="709929">
                <a:moveTo>
                  <a:pt x="8454644" y="311149"/>
                </a:moveTo>
                <a:lnTo>
                  <a:pt x="8450580" y="317499"/>
                </a:lnTo>
                <a:lnTo>
                  <a:pt x="8443722" y="328929"/>
                </a:lnTo>
                <a:lnTo>
                  <a:pt x="8446998" y="328929"/>
                </a:lnTo>
                <a:lnTo>
                  <a:pt x="8454644" y="311149"/>
                </a:lnTo>
                <a:close/>
              </a:path>
              <a:path w="9144000" h="709929">
                <a:moveTo>
                  <a:pt x="8744458" y="276859"/>
                </a:moveTo>
                <a:lnTo>
                  <a:pt x="8746315" y="283209"/>
                </a:lnTo>
                <a:lnTo>
                  <a:pt x="8748511" y="292226"/>
                </a:lnTo>
                <a:lnTo>
                  <a:pt x="8751316" y="302259"/>
                </a:lnTo>
                <a:lnTo>
                  <a:pt x="8749919" y="307339"/>
                </a:lnTo>
                <a:lnTo>
                  <a:pt x="8747125" y="311149"/>
                </a:lnTo>
                <a:lnTo>
                  <a:pt x="8743061" y="317499"/>
                </a:lnTo>
                <a:lnTo>
                  <a:pt x="8741664" y="320039"/>
                </a:lnTo>
                <a:lnTo>
                  <a:pt x="8740267" y="325119"/>
                </a:lnTo>
                <a:lnTo>
                  <a:pt x="8737600" y="328929"/>
                </a:lnTo>
                <a:lnTo>
                  <a:pt x="8780703" y="328929"/>
                </a:lnTo>
                <a:lnTo>
                  <a:pt x="8777351" y="318769"/>
                </a:lnTo>
                <a:lnTo>
                  <a:pt x="8779102" y="310466"/>
                </a:lnTo>
                <a:lnTo>
                  <a:pt x="8778984" y="308609"/>
                </a:lnTo>
                <a:lnTo>
                  <a:pt x="8778065" y="298449"/>
                </a:lnTo>
                <a:lnTo>
                  <a:pt x="8777776" y="295909"/>
                </a:lnTo>
                <a:lnTo>
                  <a:pt x="8754110" y="295909"/>
                </a:lnTo>
                <a:lnTo>
                  <a:pt x="8748522" y="283209"/>
                </a:lnTo>
                <a:lnTo>
                  <a:pt x="8744458" y="276859"/>
                </a:lnTo>
                <a:close/>
              </a:path>
              <a:path w="9144000" h="709929">
                <a:moveTo>
                  <a:pt x="352526" y="219709"/>
                </a:moveTo>
                <a:lnTo>
                  <a:pt x="352623" y="224789"/>
                </a:lnTo>
                <a:lnTo>
                  <a:pt x="353054" y="236219"/>
                </a:lnTo>
                <a:lnTo>
                  <a:pt x="353898" y="251459"/>
                </a:lnTo>
                <a:lnTo>
                  <a:pt x="354094" y="257809"/>
                </a:lnTo>
                <a:lnTo>
                  <a:pt x="354215" y="260075"/>
                </a:lnTo>
                <a:lnTo>
                  <a:pt x="354755" y="266699"/>
                </a:lnTo>
                <a:lnTo>
                  <a:pt x="356515" y="284479"/>
                </a:lnTo>
                <a:lnTo>
                  <a:pt x="356604" y="285841"/>
                </a:lnTo>
                <a:lnTo>
                  <a:pt x="353531" y="293369"/>
                </a:lnTo>
                <a:lnTo>
                  <a:pt x="350291" y="300989"/>
                </a:lnTo>
                <a:lnTo>
                  <a:pt x="346793" y="311149"/>
                </a:lnTo>
                <a:lnTo>
                  <a:pt x="342912" y="320039"/>
                </a:lnTo>
                <a:lnTo>
                  <a:pt x="341541" y="321309"/>
                </a:lnTo>
                <a:lnTo>
                  <a:pt x="341479" y="325233"/>
                </a:lnTo>
                <a:lnTo>
                  <a:pt x="340169" y="327659"/>
                </a:lnTo>
                <a:lnTo>
                  <a:pt x="353555" y="327659"/>
                </a:lnTo>
                <a:lnTo>
                  <a:pt x="353974" y="326142"/>
                </a:lnTo>
                <a:lnTo>
                  <a:pt x="356641" y="317499"/>
                </a:lnTo>
                <a:lnTo>
                  <a:pt x="359384" y="304799"/>
                </a:lnTo>
                <a:lnTo>
                  <a:pt x="388946" y="304799"/>
                </a:lnTo>
                <a:lnTo>
                  <a:pt x="389667" y="295909"/>
                </a:lnTo>
                <a:lnTo>
                  <a:pt x="371741" y="295909"/>
                </a:lnTo>
                <a:lnTo>
                  <a:pt x="371741" y="293369"/>
                </a:lnTo>
                <a:lnTo>
                  <a:pt x="370370" y="292099"/>
                </a:lnTo>
                <a:lnTo>
                  <a:pt x="370370" y="289559"/>
                </a:lnTo>
                <a:lnTo>
                  <a:pt x="367692" y="285841"/>
                </a:lnTo>
                <a:lnTo>
                  <a:pt x="367626" y="280669"/>
                </a:lnTo>
                <a:lnTo>
                  <a:pt x="371171" y="270509"/>
                </a:lnTo>
                <a:lnTo>
                  <a:pt x="363512" y="270509"/>
                </a:lnTo>
                <a:lnTo>
                  <a:pt x="362140" y="262889"/>
                </a:lnTo>
                <a:lnTo>
                  <a:pt x="359384" y="256539"/>
                </a:lnTo>
                <a:lnTo>
                  <a:pt x="359384" y="251459"/>
                </a:lnTo>
                <a:lnTo>
                  <a:pt x="353785" y="225643"/>
                </a:lnTo>
                <a:lnTo>
                  <a:pt x="352526" y="219709"/>
                </a:lnTo>
                <a:close/>
              </a:path>
              <a:path w="9144000" h="709929">
                <a:moveTo>
                  <a:pt x="1323606" y="280669"/>
                </a:moveTo>
                <a:lnTo>
                  <a:pt x="1300099" y="280669"/>
                </a:lnTo>
                <a:lnTo>
                  <a:pt x="1301496" y="290829"/>
                </a:lnTo>
                <a:lnTo>
                  <a:pt x="1306847" y="313232"/>
                </a:lnTo>
                <a:lnTo>
                  <a:pt x="1306957" y="316229"/>
                </a:lnTo>
                <a:lnTo>
                  <a:pt x="1305560" y="317499"/>
                </a:lnTo>
                <a:lnTo>
                  <a:pt x="1304163" y="320039"/>
                </a:lnTo>
                <a:lnTo>
                  <a:pt x="1304100" y="325233"/>
                </a:lnTo>
                <a:lnTo>
                  <a:pt x="1302766" y="327659"/>
                </a:lnTo>
                <a:lnTo>
                  <a:pt x="1339174" y="327659"/>
                </a:lnTo>
                <a:lnTo>
                  <a:pt x="1339572" y="326389"/>
                </a:lnTo>
                <a:lnTo>
                  <a:pt x="1334389" y="326389"/>
                </a:lnTo>
                <a:lnTo>
                  <a:pt x="1331595" y="317499"/>
                </a:lnTo>
                <a:lnTo>
                  <a:pt x="1331595" y="314959"/>
                </a:lnTo>
                <a:lnTo>
                  <a:pt x="1332992" y="313689"/>
                </a:lnTo>
                <a:lnTo>
                  <a:pt x="1341983" y="283209"/>
                </a:lnTo>
                <a:lnTo>
                  <a:pt x="1323467" y="283209"/>
                </a:lnTo>
                <a:lnTo>
                  <a:pt x="1323467" y="281939"/>
                </a:lnTo>
                <a:lnTo>
                  <a:pt x="1323606" y="280669"/>
                </a:lnTo>
                <a:close/>
              </a:path>
              <a:path w="9144000" h="709929">
                <a:moveTo>
                  <a:pt x="3390374" y="256539"/>
                </a:moveTo>
                <a:lnTo>
                  <a:pt x="3388741" y="256539"/>
                </a:lnTo>
                <a:lnTo>
                  <a:pt x="3385835" y="283209"/>
                </a:lnTo>
                <a:lnTo>
                  <a:pt x="3381883" y="327659"/>
                </a:lnTo>
                <a:lnTo>
                  <a:pt x="3396003" y="327659"/>
                </a:lnTo>
                <a:lnTo>
                  <a:pt x="3396996" y="325119"/>
                </a:lnTo>
                <a:lnTo>
                  <a:pt x="3402227" y="313689"/>
                </a:lnTo>
                <a:lnTo>
                  <a:pt x="3392932" y="313689"/>
                </a:lnTo>
                <a:lnTo>
                  <a:pt x="3392061" y="292099"/>
                </a:lnTo>
                <a:lnTo>
                  <a:pt x="3391575" y="276859"/>
                </a:lnTo>
                <a:lnTo>
                  <a:pt x="3390967" y="262889"/>
                </a:lnTo>
                <a:lnTo>
                  <a:pt x="3390374" y="256539"/>
                </a:lnTo>
                <a:close/>
              </a:path>
              <a:path w="9144000" h="709929">
                <a:moveTo>
                  <a:pt x="3718581" y="274319"/>
                </a:moveTo>
                <a:lnTo>
                  <a:pt x="3707384" y="274319"/>
                </a:lnTo>
                <a:lnTo>
                  <a:pt x="3707539" y="280669"/>
                </a:lnTo>
                <a:lnTo>
                  <a:pt x="3707662" y="284479"/>
                </a:lnTo>
                <a:lnTo>
                  <a:pt x="3708502" y="302259"/>
                </a:lnTo>
                <a:lnTo>
                  <a:pt x="3708611" y="306069"/>
                </a:lnTo>
                <a:lnTo>
                  <a:pt x="3708729" y="315006"/>
                </a:lnTo>
                <a:lnTo>
                  <a:pt x="3705987" y="317499"/>
                </a:lnTo>
                <a:lnTo>
                  <a:pt x="3704590" y="320039"/>
                </a:lnTo>
                <a:lnTo>
                  <a:pt x="3703192" y="321309"/>
                </a:lnTo>
                <a:lnTo>
                  <a:pt x="3701923" y="325119"/>
                </a:lnTo>
                <a:lnTo>
                  <a:pt x="3699129" y="327659"/>
                </a:lnTo>
                <a:lnTo>
                  <a:pt x="3706685" y="327659"/>
                </a:lnTo>
                <a:lnTo>
                  <a:pt x="3707384" y="326389"/>
                </a:lnTo>
                <a:lnTo>
                  <a:pt x="3727958" y="326389"/>
                </a:lnTo>
                <a:lnTo>
                  <a:pt x="3727958" y="325119"/>
                </a:lnTo>
                <a:lnTo>
                  <a:pt x="3726561" y="318769"/>
                </a:lnTo>
                <a:lnTo>
                  <a:pt x="3726633" y="314642"/>
                </a:lnTo>
                <a:lnTo>
                  <a:pt x="3731462" y="293369"/>
                </a:lnTo>
                <a:lnTo>
                  <a:pt x="3732091" y="290829"/>
                </a:lnTo>
                <a:lnTo>
                  <a:pt x="3721100" y="290829"/>
                </a:lnTo>
                <a:lnTo>
                  <a:pt x="3719853" y="281939"/>
                </a:lnTo>
                <a:lnTo>
                  <a:pt x="3718581" y="274319"/>
                </a:lnTo>
                <a:close/>
              </a:path>
              <a:path w="9144000" h="709929">
                <a:moveTo>
                  <a:pt x="4509899" y="302259"/>
                </a:moveTo>
                <a:lnTo>
                  <a:pt x="4507992" y="302259"/>
                </a:lnTo>
                <a:lnTo>
                  <a:pt x="4507882" y="306219"/>
                </a:lnTo>
                <a:lnTo>
                  <a:pt x="4505198" y="309879"/>
                </a:lnTo>
                <a:lnTo>
                  <a:pt x="4501134" y="316229"/>
                </a:lnTo>
                <a:lnTo>
                  <a:pt x="4495546" y="327659"/>
                </a:lnTo>
                <a:lnTo>
                  <a:pt x="4500350" y="327659"/>
                </a:lnTo>
                <a:lnTo>
                  <a:pt x="4502642" y="321309"/>
                </a:lnTo>
                <a:lnTo>
                  <a:pt x="4505065" y="313689"/>
                </a:lnTo>
                <a:lnTo>
                  <a:pt x="4506595" y="308609"/>
                </a:lnTo>
                <a:lnTo>
                  <a:pt x="4510750" y="308609"/>
                </a:lnTo>
                <a:lnTo>
                  <a:pt x="4509899" y="302259"/>
                </a:lnTo>
                <a:close/>
              </a:path>
              <a:path w="9144000" h="709929">
                <a:moveTo>
                  <a:pt x="7380858" y="252729"/>
                </a:moveTo>
                <a:lnTo>
                  <a:pt x="7377322" y="295909"/>
                </a:lnTo>
                <a:lnTo>
                  <a:pt x="7375271" y="327659"/>
                </a:lnTo>
                <a:lnTo>
                  <a:pt x="7386405" y="327659"/>
                </a:lnTo>
                <a:lnTo>
                  <a:pt x="7381532" y="260075"/>
                </a:lnTo>
                <a:lnTo>
                  <a:pt x="7380858" y="252729"/>
                </a:lnTo>
                <a:close/>
              </a:path>
              <a:path w="9144000" h="709929">
                <a:moveTo>
                  <a:pt x="1113294" y="294639"/>
                </a:moveTo>
                <a:lnTo>
                  <a:pt x="1106436" y="294639"/>
                </a:lnTo>
                <a:lnTo>
                  <a:pt x="1109179" y="300989"/>
                </a:lnTo>
                <a:lnTo>
                  <a:pt x="1113294" y="308609"/>
                </a:lnTo>
                <a:lnTo>
                  <a:pt x="1115958" y="315975"/>
                </a:lnTo>
                <a:lnTo>
                  <a:pt x="1115986" y="316347"/>
                </a:lnTo>
                <a:lnTo>
                  <a:pt x="1114679" y="318769"/>
                </a:lnTo>
                <a:lnTo>
                  <a:pt x="1113294" y="323849"/>
                </a:lnTo>
                <a:lnTo>
                  <a:pt x="1111923" y="326389"/>
                </a:lnTo>
                <a:lnTo>
                  <a:pt x="1130693" y="326389"/>
                </a:lnTo>
                <a:lnTo>
                  <a:pt x="1129779" y="323849"/>
                </a:lnTo>
                <a:lnTo>
                  <a:pt x="1132522" y="316229"/>
                </a:lnTo>
                <a:lnTo>
                  <a:pt x="1135278" y="300989"/>
                </a:lnTo>
                <a:lnTo>
                  <a:pt x="1117422" y="300989"/>
                </a:lnTo>
                <a:lnTo>
                  <a:pt x="1113294" y="294639"/>
                </a:lnTo>
                <a:close/>
              </a:path>
              <a:path w="9144000" h="709929">
                <a:moveTo>
                  <a:pt x="1346708" y="299719"/>
                </a:moveTo>
                <a:lnTo>
                  <a:pt x="1345944" y="302259"/>
                </a:lnTo>
                <a:lnTo>
                  <a:pt x="1343553" y="307518"/>
                </a:lnTo>
                <a:lnTo>
                  <a:pt x="1339774" y="315006"/>
                </a:lnTo>
                <a:lnTo>
                  <a:pt x="1334389" y="326389"/>
                </a:lnTo>
                <a:lnTo>
                  <a:pt x="1339572" y="326389"/>
                </a:lnTo>
                <a:lnTo>
                  <a:pt x="1341564" y="320039"/>
                </a:lnTo>
                <a:lnTo>
                  <a:pt x="1346184" y="302259"/>
                </a:lnTo>
                <a:lnTo>
                  <a:pt x="1346708" y="299719"/>
                </a:lnTo>
                <a:close/>
              </a:path>
              <a:path w="9144000" h="709929">
                <a:moveTo>
                  <a:pt x="2032000" y="171449"/>
                </a:moveTo>
                <a:lnTo>
                  <a:pt x="2033031" y="179069"/>
                </a:lnTo>
                <a:lnTo>
                  <a:pt x="2034303" y="187959"/>
                </a:lnTo>
                <a:lnTo>
                  <a:pt x="2037097" y="208344"/>
                </a:lnTo>
                <a:lnTo>
                  <a:pt x="2037984" y="215899"/>
                </a:lnTo>
                <a:lnTo>
                  <a:pt x="2038617" y="224789"/>
                </a:lnTo>
                <a:lnTo>
                  <a:pt x="2038858" y="234949"/>
                </a:lnTo>
                <a:lnTo>
                  <a:pt x="2039687" y="245109"/>
                </a:lnTo>
                <a:lnTo>
                  <a:pt x="2040822" y="266699"/>
                </a:lnTo>
                <a:lnTo>
                  <a:pt x="2041559" y="276859"/>
                </a:lnTo>
                <a:lnTo>
                  <a:pt x="2041652" y="287019"/>
                </a:lnTo>
                <a:lnTo>
                  <a:pt x="2043049" y="293369"/>
                </a:lnTo>
                <a:lnTo>
                  <a:pt x="2043049" y="300989"/>
                </a:lnTo>
                <a:lnTo>
                  <a:pt x="2040351" y="316931"/>
                </a:lnTo>
                <a:lnTo>
                  <a:pt x="2040255" y="326389"/>
                </a:lnTo>
                <a:lnTo>
                  <a:pt x="2081321" y="326389"/>
                </a:lnTo>
                <a:lnTo>
                  <a:pt x="2076271" y="309879"/>
                </a:lnTo>
                <a:lnTo>
                  <a:pt x="2073106" y="300864"/>
                </a:lnTo>
                <a:lnTo>
                  <a:pt x="2071893" y="297179"/>
                </a:lnTo>
                <a:lnTo>
                  <a:pt x="2066289" y="297179"/>
                </a:lnTo>
                <a:lnTo>
                  <a:pt x="2063462" y="284479"/>
                </a:lnTo>
                <a:lnTo>
                  <a:pt x="2061003" y="273049"/>
                </a:lnTo>
                <a:lnTo>
                  <a:pt x="2056764" y="253999"/>
                </a:lnTo>
                <a:lnTo>
                  <a:pt x="2056764" y="237489"/>
                </a:lnTo>
                <a:lnTo>
                  <a:pt x="2052574" y="237489"/>
                </a:lnTo>
                <a:lnTo>
                  <a:pt x="2050173" y="226059"/>
                </a:lnTo>
                <a:lnTo>
                  <a:pt x="2048510" y="226059"/>
                </a:lnTo>
                <a:lnTo>
                  <a:pt x="2045033" y="212089"/>
                </a:lnTo>
                <a:lnTo>
                  <a:pt x="2043455" y="204469"/>
                </a:lnTo>
                <a:lnTo>
                  <a:pt x="2034730" y="179069"/>
                </a:lnTo>
                <a:lnTo>
                  <a:pt x="2032722" y="172719"/>
                </a:lnTo>
                <a:lnTo>
                  <a:pt x="2032000" y="171449"/>
                </a:lnTo>
                <a:close/>
              </a:path>
              <a:path w="9144000" h="709929">
                <a:moveTo>
                  <a:pt x="2758440" y="232409"/>
                </a:moveTo>
                <a:lnTo>
                  <a:pt x="2754328" y="238759"/>
                </a:lnTo>
                <a:lnTo>
                  <a:pt x="2749170" y="247649"/>
                </a:lnTo>
                <a:lnTo>
                  <a:pt x="2741930" y="259079"/>
                </a:lnTo>
                <a:lnTo>
                  <a:pt x="2733738" y="274319"/>
                </a:lnTo>
                <a:lnTo>
                  <a:pt x="2725491" y="292226"/>
                </a:lnTo>
                <a:lnTo>
                  <a:pt x="2722713" y="298523"/>
                </a:lnTo>
                <a:lnTo>
                  <a:pt x="2718623" y="306219"/>
                </a:lnTo>
                <a:lnTo>
                  <a:pt x="2715921" y="312359"/>
                </a:lnTo>
                <a:lnTo>
                  <a:pt x="2714498" y="316229"/>
                </a:lnTo>
                <a:lnTo>
                  <a:pt x="2711704" y="320039"/>
                </a:lnTo>
                <a:lnTo>
                  <a:pt x="2710434" y="326389"/>
                </a:lnTo>
                <a:lnTo>
                  <a:pt x="2726605" y="326389"/>
                </a:lnTo>
                <a:lnTo>
                  <a:pt x="2726817" y="325119"/>
                </a:lnTo>
                <a:lnTo>
                  <a:pt x="2729611" y="317499"/>
                </a:lnTo>
                <a:lnTo>
                  <a:pt x="2730982" y="315006"/>
                </a:lnTo>
                <a:lnTo>
                  <a:pt x="2731008" y="313689"/>
                </a:lnTo>
                <a:lnTo>
                  <a:pt x="2729611" y="313689"/>
                </a:lnTo>
                <a:lnTo>
                  <a:pt x="2731008" y="307339"/>
                </a:lnTo>
                <a:lnTo>
                  <a:pt x="2733675" y="300989"/>
                </a:lnTo>
                <a:lnTo>
                  <a:pt x="2735072" y="295909"/>
                </a:lnTo>
                <a:lnTo>
                  <a:pt x="2738195" y="285749"/>
                </a:lnTo>
                <a:lnTo>
                  <a:pt x="2741295" y="276859"/>
                </a:lnTo>
                <a:lnTo>
                  <a:pt x="2747518" y="261619"/>
                </a:lnTo>
                <a:lnTo>
                  <a:pt x="2752117" y="248919"/>
                </a:lnTo>
                <a:lnTo>
                  <a:pt x="2758440" y="232409"/>
                </a:lnTo>
                <a:close/>
              </a:path>
              <a:path w="9144000" h="709929">
                <a:moveTo>
                  <a:pt x="3255517" y="314959"/>
                </a:moveTo>
                <a:lnTo>
                  <a:pt x="3252851" y="318769"/>
                </a:lnTo>
                <a:lnTo>
                  <a:pt x="3250057" y="326389"/>
                </a:lnTo>
                <a:lnTo>
                  <a:pt x="3260307" y="326389"/>
                </a:lnTo>
                <a:lnTo>
                  <a:pt x="3261105" y="321309"/>
                </a:lnTo>
                <a:lnTo>
                  <a:pt x="3254248" y="321309"/>
                </a:lnTo>
                <a:lnTo>
                  <a:pt x="3255517" y="317499"/>
                </a:lnTo>
                <a:lnTo>
                  <a:pt x="3255517" y="314959"/>
                </a:lnTo>
                <a:close/>
              </a:path>
              <a:path w="9144000" h="709929">
                <a:moveTo>
                  <a:pt x="4601337" y="171449"/>
                </a:moveTo>
                <a:lnTo>
                  <a:pt x="4588641" y="230213"/>
                </a:lnTo>
                <a:lnTo>
                  <a:pt x="4581526" y="273049"/>
                </a:lnTo>
                <a:lnTo>
                  <a:pt x="4577900" y="300142"/>
                </a:lnTo>
                <a:lnTo>
                  <a:pt x="4576941" y="306069"/>
                </a:lnTo>
                <a:lnTo>
                  <a:pt x="4574932" y="320039"/>
                </a:lnTo>
                <a:lnTo>
                  <a:pt x="4573905" y="326389"/>
                </a:lnTo>
                <a:lnTo>
                  <a:pt x="4589018" y="326389"/>
                </a:lnTo>
                <a:lnTo>
                  <a:pt x="4589018" y="321309"/>
                </a:lnTo>
                <a:lnTo>
                  <a:pt x="4593643" y="321309"/>
                </a:lnTo>
                <a:lnTo>
                  <a:pt x="4594260" y="309879"/>
                </a:lnTo>
                <a:lnTo>
                  <a:pt x="4594489" y="299538"/>
                </a:lnTo>
                <a:lnTo>
                  <a:pt x="4595308" y="285749"/>
                </a:lnTo>
                <a:lnTo>
                  <a:pt x="4596401" y="260075"/>
                </a:lnTo>
                <a:lnTo>
                  <a:pt x="4598029" y="234949"/>
                </a:lnTo>
                <a:lnTo>
                  <a:pt x="4599112" y="214629"/>
                </a:lnTo>
                <a:lnTo>
                  <a:pt x="4599940" y="205739"/>
                </a:lnTo>
                <a:lnTo>
                  <a:pt x="4600680" y="191769"/>
                </a:lnTo>
                <a:lnTo>
                  <a:pt x="4601110" y="181609"/>
                </a:lnTo>
                <a:lnTo>
                  <a:pt x="4601237" y="176529"/>
                </a:lnTo>
                <a:lnTo>
                  <a:pt x="4601337" y="171449"/>
                </a:lnTo>
                <a:close/>
              </a:path>
              <a:path w="9144000" h="709929">
                <a:moveTo>
                  <a:pt x="7460488" y="223519"/>
                </a:moveTo>
                <a:lnTo>
                  <a:pt x="7459091" y="231139"/>
                </a:lnTo>
                <a:lnTo>
                  <a:pt x="7458261" y="236219"/>
                </a:lnTo>
                <a:lnTo>
                  <a:pt x="7457694" y="242569"/>
                </a:lnTo>
                <a:lnTo>
                  <a:pt x="7457126" y="251459"/>
                </a:lnTo>
                <a:lnTo>
                  <a:pt x="7456322" y="260075"/>
                </a:lnTo>
                <a:lnTo>
                  <a:pt x="7456034" y="268731"/>
                </a:lnTo>
                <a:lnTo>
                  <a:pt x="7455118" y="284479"/>
                </a:lnTo>
                <a:lnTo>
                  <a:pt x="7454900" y="292099"/>
                </a:lnTo>
                <a:lnTo>
                  <a:pt x="7453630" y="293369"/>
                </a:lnTo>
                <a:lnTo>
                  <a:pt x="7452233" y="294639"/>
                </a:lnTo>
                <a:lnTo>
                  <a:pt x="7450835" y="297179"/>
                </a:lnTo>
                <a:lnTo>
                  <a:pt x="7447506" y="302259"/>
                </a:lnTo>
                <a:lnTo>
                  <a:pt x="7443504" y="307518"/>
                </a:lnTo>
                <a:lnTo>
                  <a:pt x="7439227" y="313689"/>
                </a:lnTo>
                <a:lnTo>
                  <a:pt x="7434326" y="320039"/>
                </a:lnTo>
                <a:lnTo>
                  <a:pt x="7432929" y="321309"/>
                </a:lnTo>
                <a:lnTo>
                  <a:pt x="7431658" y="325119"/>
                </a:lnTo>
                <a:lnTo>
                  <a:pt x="7431658" y="326389"/>
                </a:lnTo>
                <a:lnTo>
                  <a:pt x="7449089" y="326389"/>
                </a:lnTo>
                <a:lnTo>
                  <a:pt x="7449439" y="325119"/>
                </a:lnTo>
                <a:lnTo>
                  <a:pt x="7452233" y="318769"/>
                </a:lnTo>
                <a:lnTo>
                  <a:pt x="7455497" y="311149"/>
                </a:lnTo>
                <a:lnTo>
                  <a:pt x="7458916" y="304799"/>
                </a:lnTo>
                <a:lnTo>
                  <a:pt x="7462073" y="299719"/>
                </a:lnTo>
                <a:lnTo>
                  <a:pt x="7464214" y="295331"/>
                </a:lnTo>
                <a:lnTo>
                  <a:pt x="7463141" y="281939"/>
                </a:lnTo>
                <a:lnTo>
                  <a:pt x="7461860" y="260075"/>
                </a:lnTo>
                <a:lnTo>
                  <a:pt x="7461077" y="251459"/>
                </a:lnTo>
                <a:lnTo>
                  <a:pt x="7460731" y="245109"/>
                </a:lnTo>
                <a:lnTo>
                  <a:pt x="7460611" y="241299"/>
                </a:lnTo>
                <a:lnTo>
                  <a:pt x="7460488" y="223519"/>
                </a:lnTo>
                <a:close/>
              </a:path>
              <a:path w="9144000" h="709929">
                <a:moveTo>
                  <a:pt x="8542528" y="138429"/>
                </a:moveTo>
                <a:lnTo>
                  <a:pt x="8545655" y="148589"/>
                </a:lnTo>
                <a:lnTo>
                  <a:pt x="8549546" y="160019"/>
                </a:lnTo>
                <a:lnTo>
                  <a:pt x="8561133" y="198119"/>
                </a:lnTo>
                <a:lnTo>
                  <a:pt x="8564225" y="209549"/>
                </a:lnTo>
                <a:lnTo>
                  <a:pt x="8567293" y="222249"/>
                </a:lnTo>
                <a:lnTo>
                  <a:pt x="8570972" y="236219"/>
                </a:lnTo>
                <a:lnTo>
                  <a:pt x="8574151" y="250189"/>
                </a:lnTo>
                <a:lnTo>
                  <a:pt x="8577329" y="265429"/>
                </a:lnTo>
                <a:lnTo>
                  <a:pt x="8581009" y="280669"/>
                </a:lnTo>
                <a:lnTo>
                  <a:pt x="8583803" y="293369"/>
                </a:lnTo>
                <a:lnTo>
                  <a:pt x="8585200" y="298449"/>
                </a:lnTo>
                <a:lnTo>
                  <a:pt x="8585200" y="300989"/>
                </a:lnTo>
                <a:lnTo>
                  <a:pt x="8582406" y="307339"/>
                </a:lnTo>
                <a:lnTo>
                  <a:pt x="8581025" y="312359"/>
                </a:lnTo>
                <a:lnTo>
                  <a:pt x="8578215" y="318769"/>
                </a:lnTo>
                <a:lnTo>
                  <a:pt x="8576945" y="326389"/>
                </a:lnTo>
                <a:lnTo>
                  <a:pt x="8610812" y="326389"/>
                </a:lnTo>
                <a:lnTo>
                  <a:pt x="8604136" y="298449"/>
                </a:lnTo>
                <a:lnTo>
                  <a:pt x="8600186" y="283209"/>
                </a:lnTo>
                <a:lnTo>
                  <a:pt x="8602281" y="262889"/>
                </a:lnTo>
                <a:lnTo>
                  <a:pt x="8593328" y="262889"/>
                </a:lnTo>
                <a:lnTo>
                  <a:pt x="8589448" y="251459"/>
                </a:lnTo>
                <a:lnTo>
                  <a:pt x="8582165" y="228599"/>
                </a:lnTo>
                <a:lnTo>
                  <a:pt x="8573311" y="205739"/>
                </a:lnTo>
                <a:lnTo>
                  <a:pt x="8552975" y="158749"/>
                </a:lnTo>
                <a:lnTo>
                  <a:pt x="8543772" y="140969"/>
                </a:lnTo>
                <a:lnTo>
                  <a:pt x="8542528" y="138429"/>
                </a:lnTo>
                <a:close/>
              </a:path>
              <a:path w="9144000" h="709929">
                <a:moveTo>
                  <a:pt x="7428865" y="306069"/>
                </a:moveTo>
                <a:lnTo>
                  <a:pt x="7428836" y="307518"/>
                </a:lnTo>
                <a:lnTo>
                  <a:pt x="7427507" y="315975"/>
                </a:lnTo>
                <a:lnTo>
                  <a:pt x="7427468" y="317499"/>
                </a:lnTo>
                <a:lnTo>
                  <a:pt x="7431113" y="325233"/>
                </a:lnTo>
                <a:lnTo>
                  <a:pt x="7431736" y="322579"/>
                </a:lnTo>
                <a:lnTo>
                  <a:pt x="7432906" y="316347"/>
                </a:lnTo>
                <a:lnTo>
                  <a:pt x="7432865" y="315975"/>
                </a:lnTo>
                <a:lnTo>
                  <a:pt x="7431658" y="311149"/>
                </a:lnTo>
                <a:lnTo>
                  <a:pt x="7428865" y="306069"/>
                </a:lnTo>
                <a:close/>
              </a:path>
              <a:path w="9144000" h="709929">
                <a:moveTo>
                  <a:pt x="4355592" y="190499"/>
                </a:moveTo>
                <a:lnTo>
                  <a:pt x="4347096" y="236219"/>
                </a:lnTo>
                <a:lnTo>
                  <a:pt x="4344543" y="278129"/>
                </a:lnTo>
                <a:lnTo>
                  <a:pt x="4341749" y="287019"/>
                </a:lnTo>
                <a:lnTo>
                  <a:pt x="4340479" y="290829"/>
                </a:lnTo>
                <a:lnTo>
                  <a:pt x="4337355" y="298449"/>
                </a:lnTo>
                <a:lnTo>
                  <a:pt x="4328033" y="325119"/>
                </a:lnTo>
                <a:lnTo>
                  <a:pt x="4344543" y="325119"/>
                </a:lnTo>
                <a:lnTo>
                  <a:pt x="4344543" y="323849"/>
                </a:lnTo>
                <a:lnTo>
                  <a:pt x="4343146" y="317499"/>
                </a:lnTo>
                <a:lnTo>
                  <a:pt x="4394923" y="317499"/>
                </a:lnTo>
                <a:lnTo>
                  <a:pt x="4397080" y="298523"/>
                </a:lnTo>
                <a:lnTo>
                  <a:pt x="4397263" y="297179"/>
                </a:lnTo>
                <a:lnTo>
                  <a:pt x="4361053" y="297179"/>
                </a:lnTo>
                <a:lnTo>
                  <a:pt x="4359656" y="292099"/>
                </a:lnTo>
                <a:lnTo>
                  <a:pt x="4358259" y="288289"/>
                </a:lnTo>
                <a:lnTo>
                  <a:pt x="4358259" y="281939"/>
                </a:lnTo>
                <a:lnTo>
                  <a:pt x="4366696" y="252729"/>
                </a:lnTo>
                <a:lnTo>
                  <a:pt x="4354195" y="252729"/>
                </a:lnTo>
                <a:lnTo>
                  <a:pt x="4354195" y="242569"/>
                </a:lnTo>
                <a:lnTo>
                  <a:pt x="4352798" y="234949"/>
                </a:lnTo>
                <a:lnTo>
                  <a:pt x="4354152" y="228791"/>
                </a:lnTo>
                <a:lnTo>
                  <a:pt x="4354257" y="227329"/>
                </a:lnTo>
                <a:lnTo>
                  <a:pt x="4355002" y="212089"/>
                </a:lnTo>
                <a:lnTo>
                  <a:pt x="4355375" y="200659"/>
                </a:lnTo>
                <a:lnTo>
                  <a:pt x="4355478" y="196849"/>
                </a:lnTo>
                <a:lnTo>
                  <a:pt x="4355592" y="190499"/>
                </a:lnTo>
                <a:close/>
              </a:path>
              <a:path w="9144000" h="709929">
                <a:moveTo>
                  <a:pt x="4711192" y="274319"/>
                </a:moveTo>
                <a:lnTo>
                  <a:pt x="4709334" y="280669"/>
                </a:lnTo>
                <a:lnTo>
                  <a:pt x="4707173" y="289559"/>
                </a:lnTo>
                <a:lnTo>
                  <a:pt x="4704334" y="299719"/>
                </a:lnTo>
                <a:lnTo>
                  <a:pt x="4702937" y="307339"/>
                </a:lnTo>
                <a:lnTo>
                  <a:pt x="4700263" y="315006"/>
                </a:lnTo>
                <a:lnTo>
                  <a:pt x="4698873" y="325119"/>
                </a:lnTo>
                <a:lnTo>
                  <a:pt x="4707832" y="325119"/>
                </a:lnTo>
                <a:lnTo>
                  <a:pt x="4711192" y="274319"/>
                </a:lnTo>
                <a:close/>
              </a:path>
              <a:path w="9144000" h="709929">
                <a:moveTo>
                  <a:pt x="7986395" y="313689"/>
                </a:moveTo>
                <a:lnTo>
                  <a:pt x="7986395" y="316229"/>
                </a:lnTo>
                <a:lnTo>
                  <a:pt x="7984998" y="317499"/>
                </a:lnTo>
                <a:lnTo>
                  <a:pt x="7986395" y="318769"/>
                </a:lnTo>
                <a:lnTo>
                  <a:pt x="7989189" y="325119"/>
                </a:lnTo>
                <a:lnTo>
                  <a:pt x="7989189" y="321309"/>
                </a:lnTo>
                <a:lnTo>
                  <a:pt x="7987792" y="320039"/>
                </a:lnTo>
                <a:lnTo>
                  <a:pt x="7987704" y="316071"/>
                </a:lnTo>
                <a:lnTo>
                  <a:pt x="7986395" y="313689"/>
                </a:lnTo>
                <a:close/>
              </a:path>
              <a:path w="9144000" h="709929">
                <a:moveTo>
                  <a:pt x="8339328" y="309879"/>
                </a:moveTo>
                <a:lnTo>
                  <a:pt x="8336502" y="315006"/>
                </a:lnTo>
                <a:lnTo>
                  <a:pt x="8329676" y="325119"/>
                </a:lnTo>
                <a:lnTo>
                  <a:pt x="8333348" y="325119"/>
                </a:lnTo>
                <a:lnTo>
                  <a:pt x="8336533" y="316229"/>
                </a:lnTo>
                <a:lnTo>
                  <a:pt x="8339328" y="309879"/>
                </a:lnTo>
                <a:close/>
              </a:path>
              <a:path w="9144000" h="709929">
                <a:moveTo>
                  <a:pt x="8784209" y="283209"/>
                </a:moveTo>
                <a:lnTo>
                  <a:pt x="8782382" y="292226"/>
                </a:lnTo>
                <a:lnTo>
                  <a:pt x="8779226" y="309879"/>
                </a:lnTo>
                <a:lnTo>
                  <a:pt x="8779256" y="312174"/>
                </a:lnTo>
                <a:lnTo>
                  <a:pt x="8780145" y="325119"/>
                </a:lnTo>
                <a:lnTo>
                  <a:pt x="8782939" y="318769"/>
                </a:lnTo>
                <a:lnTo>
                  <a:pt x="8783384" y="317922"/>
                </a:lnTo>
                <a:lnTo>
                  <a:pt x="8783606" y="313689"/>
                </a:lnTo>
                <a:lnTo>
                  <a:pt x="8783715" y="311149"/>
                </a:lnTo>
                <a:lnTo>
                  <a:pt x="8783966" y="303529"/>
                </a:lnTo>
                <a:lnTo>
                  <a:pt x="8784084" y="298449"/>
                </a:lnTo>
                <a:lnTo>
                  <a:pt x="8784209" y="283209"/>
                </a:lnTo>
                <a:close/>
              </a:path>
              <a:path w="9144000" h="709929">
                <a:moveTo>
                  <a:pt x="1569212" y="275589"/>
                </a:moveTo>
                <a:lnTo>
                  <a:pt x="1569712" y="278129"/>
                </a:lnTo>
                <a:lnTo>
                  <a:pt x="1571407" y="285841"/>
                </a:lnTo>
                <a:lnTo>
                  <a:pt x="1573283" y="294639"/>
                </a:lnTo>
                <a:lnTo>
                  <a:pt x="1576070" y="309879"/>
                </a:lnTo>
                <a:lnTo>
                  <a:pt x="1573276" y="313689"/>
                </a:lnTo>
                <a:lnTo>
                  <a:pt x="1565148" y="323849"/>
                </a:lnTo>
                <a:lnTo>
                  <a:pt x="1620710" y="323849"/>
                </a:lnTo>
                <a:lnTo>
                  <a:pt x="1618615" y="320039"/>
                </a:lnTo>
                <a:lnTo>
                  <a:pt x="1618615" y="318769"/>
                </a:lnTo>
                <a:lnTo>
                  <a:pt x="1618359" y="317499"/>
                </a:lnTo>
                <a:lnTo>
                  <a:pt x="1591183" y="317499"/>
                </a:lnTo>
                <a:lnTo>
                  <a:pt x="1591066" y="314642"/>
                </a:lnTo>
                <a:lnTo>
                  <a:pt x="1589786" y="311149"/>
                </a:lnTo>
                <a:lnTo>
                  <a:pt x="1589786" y="308609"/>
                </a:lnTo>
                <a:lnTo>
                  <a:pt x="1589087" y="305434"/>
                </a:lnTo>
                <a:lnTo>
                  <a:pt x="1588389" y="304799"/>
                </a:lnTo>
                <a:lnTo>
                  <a:pt x="1588389" y="302259"/>
                </a:lnTo>
                <a:lnTo>
                  <a:pt x="1615287" y="302259"/>
                </a:lnTo>
                <a:lnTo>
                  <a:pt x="1614775" y="299719"/>
                </a:lnTo>
                <a:lnTo>
                  <a:pt x="1587119" y="299719"/>
                </a:lnTo>
                <a:lnTo>
                  <a:pt x="1585803" y="298523"/>
                </a:lnTo>
                <a:lnTo>
                  <a:pt x="1585722" y="297179"/>
                </a:lnTo>
                <a:lnTo>
                  <a:pt x="1577467" y="297179"/>
                </a:lnTo>
                <a:lnTo>
                  <a:pt x="1572006" y="283209"/>
                </a:lnTo>
                <a:lnTo>
                  <a:pt x="1569212" y="275589"/>
                </a:lnTo>
                <a:close/>
              </a:path>
              <a:path w="9144000" h="709929">
                <a:moveTo>
                  <a:pt x="1763902" y="304799"/>
                </a:moveTo>
                <a:lnTo>
                  <a:pt x="1758695" y="304799"/>
                </a:lnTo>
                <a:lnTo>
                  <a:pt x="1760093" y="306069"/>
                </a:lnTo>
                <a:lnTo>
                  <a:pt x="1762887" y="311149"/>
                </a:lnTo>
                <a:lnTo>
                  <a:pt x="1764178" y="316347"/>
                </a:lnTo>
                <a:lnTo>
                  <a:pt x="1764855" y="320039"/>
                </a:lnTo>
                <a:lnTo>
                  <a:pt x="1765554" y="321309"/>
                </a:lnTo>
                <a:lnTo>
                  <a:pt x="1765554" y="323849"/>
                </a:lnTo>
                <a:lnTo>
                  <a:pt x="1772742" y="323849"/>
                </a:lnTo>
                <a:lnTo>
                  <a:pt x="1773808" y="321309"/>
                </a:lnTo>
                <a:lnTo>
                  <a:pt x="1775206" y="316229"/>
                </a:lnTo>
                <a:lnTo>
                  <a:pt x="1776602" y="312419"/>
                </a:lnTo>
                <a:lnTo>
                  <a:pt x="1764157" y="312419"/>
                </a:lnTo>
                <a:lnTo>
                  <a:pt x="1764030" y="305434"/>
                </a:lnTo>
                <a:lnTo>
                  <a:pt x="1763902" y="304799"/>
                </a:lnTo>
                <a:close/>
              </a:path>
              <a:path w="9144000" h="709929">
                <a:moveTo>
                  <a:pt x="5356342" y="281939"/>
                </a:moveTo>
                <a:lnTo>
                  <a:pt x="5338826" y="281939"/>
                </a:lnTo>
                <a:lnTo>
                  <a:pt x="5340096" y="285749"/>
                </a:lnTo>
                <a:lnTo>
                  <a:pt x="5341493" y="288289"/>
                </a:lnTo>
                <a:lnTo>
                  <a:pt x="5347081" y="295909"/>
                </a:lnTo>
                <a:lnTo>
                  <a:pt x="5348351" y="300989"/>
                </a:lnTo>
                <a:lnTo>
                  <a:pt x="5351145" y="306069"/>
                </a:lnTo>
                <a:lnTo>
                  <a:pt x="5349748" y="309879"/>
                </a:lnTo>
                <a:lnTo>
                  <a:pt x="5349748" y="313689"/>
                </a:lnTo>
                <a:lnTo>
                  <a:pt x="5348478" y="317153"/>
                </a:lnTo>
                <a:lnTo>
                  <a:pt x="5348351" y="321309"/>
                </a:lnTo>
                <a:lnTo>
                  <a:pt x="5347081" y="323849"/>
                </a:lnTo>
                <a:lnTo>
                  <a:pt x="5359400" y="323849"/>
                </a:lnTo>
                <a:lnTo>
                  <a:pt x="5359318" y="317499"/>
                </a:lnTo>
                <a:lnTo>
                  <a:pt x="5353939" y="317499"/>
                </a:lnTo>
                <a:lnTo>
                  <a:pt x="5353939" y="316229"/>
                </a:lnTo>
                <a:lnTo>
                  <a:pt x="5352542" y="316229"/>
                </a:lnTo>
                <a:lnTo>
                  <a:pt x="5354323" y="302259"/>
                </a:lnTo>
                <a:lnTo>
                  <a:pt x="5356342" y="281939"/>
                </a:lnTo>
                <a:close/>
              </a:path>
              <a:path w="9144000" h="709929">
                <a:moveTo>
                  <a:pt x="3267964" y="290829"/>
                </a:moveTo>
                <a:lnTo>
                  <a:pt x="3266963" y="292099"/>
                </a:lnTo>
                <a:lnTo>
                  <a:pt x="3263070" y="300989"/>
                </a:lnTo>
                <a:lnTo>
                  <a:pt x="3259820" y="308609"/>
                </a:lnTo>
                <a:lnTo>
                  <a:pt x="3254248" y="321309"/>
                </a:lnTo>
                <a:lnTo>
                  <a:pt x="3261105" y="321309"/>
                </a:lnTo>
                <a:lnTo>
                  <a:pt x="3261203" y="314642"/>
                </a:lnTo>
                <a:lnTo>
                  <a:pt x="3266566" y="297179"/>
                </a:lnTo>
                <a:lnTo>
                  <a:pt x="3267964" y="290829"/>
                </a:lnTo>
                <a:close/>
              </a:path>
              <a:path w="9144000" h="709929">
                <a:moveTo>
                  <a:pt x="8528239" y="313232"/>
                </a:moveTo>
                <a:lnTo>
                  <a:pt x="8527458" y="316071"/>
                </a:lnTo>
                <a:lnTo>
                  <a:pt x="8527353" y="316347"/>
                </a:lnTo>
                <a:lnTo>
                  <a:pt x="8524748" y="321309"/>
                </a:lnTo>
                <a:lnTo>
                  <a:pt x="8531445" y="321309"/>
                </a:lnTo>
                <a:lnTo>
                  <a:pt x="8528986" y="314959"/>
                </a:lnTo>
                <a:lnTo>
                  <a:pt x="8528239" y="313232"/>
                </a:lnTo>
                <a:close/>
              </a:path>
              <a:path w="9144000" h="709929">
                <a:moveTo>
                  <a:pt x="800201" y="165099"/>
                </a:moveTo>
                <a:lnTo>
                  <a:pt x="799472" y="167639"/>
                </a:lnTo>
                <a:lnTo>
                  <a:pt x="797456" y="171449"/>
                </a:lnTo>
                <a:lnTo>
                  <a:pt x="794409" y="180339"/>
                </a:lnTo>
                <a:lnTo>
                  <a:pt x="790587" y="190499"/>
                </a:lnTo>
                <a:lnTo>
                  <a:pt x="788508" y="196849"/>
                </a:lnTo>
                <a:lnTo>
                  <a:pt x="786299" y="203199"/>
                </a:lnTo>
                <a:lnTo>
                  <a:pt x="783831" y="210819"/>
                </a:lnTo>
                <a:lnTo>
                  <a:pt x="780973" y="218439"/>
                </a:lnTo>
                <a:lnTo>
                  <a:pt x="778123" y="227329"/>
                </a:lnTo>
                <a:lnTo>
                  <a:pt x="775657" y="236219"/>
                </a:lnTo>
                <a:lnTo>
                  <a:pt x="773446" y="246379"/>
                </a:lnTo>
                <a:lnTo>
                  <a:pt x="769280" y="266699"/>
                </a:lnTo>
                <a:lnTo>
                  <a:pt x="767072" y="278129"/>
                </a:lnTo>
                <a:lnTo>
                  <a:pt x="764603" y="289559"/>
                </a:lnTo>
                <a:lnTo>
                  <a:pt x="761746" y="300989"/>
                </a:lnTo>
                <a:lnTo>
                  <a:pt x="760470" y="306896"/>
                </a:lnTo>
                <a:lnTo>
                  <a:pt x="760374" y="313689"/>
                </a:lnTo>
                <a:lnTo>
                  <a:pt x="759002" y="320039"/>
                </a:lnTo>
                <a:lnTo>
                  <a:pt x="789602" y="320039"/>
                </a:lnTo>
                <a:lnTo>
                  <a:pt x="783717" y="302259"/>
                </a:lnTo>
                <a:lnTo>
                  <a:pt x="783803" y="300142"/>
                </a:lnTo>
                <a:lnTo>
                  <a:pt x="789901" y="238759"/>
                </a:lnTo>
                <a:lnTo>
                  <a:pt x="795050" y="198119"/>
                </a:lnTo>
                <a:lnTo>
                  <a:pt x="796086" y="191769"/>
                </a:lnTo>
                <a:lnTo>
                  <a:pt x="797887" y="180339"/>
                </a:lnTo>
                <a:lnTo>
                  <a:pt x="799172" y="172719"/>
                </a:lnTo>
                <a:lnTo>
                  <a:pt x="800201" y="165099"/>
                </a:lnTo>
                <a:close/>
              </a:path>
              <a:path w="9144000" h="709929">
                <a:moveTo>
                  <a:pt x="2413762" y="154939"/>
                </a:moveTo>
                <a:lnTo>
                  <a:pt x="2413261" y="157479"/>
                </a:lnTo>
                <a:lnTo>
                  <a:pt x="2411857" y="165099"/>
                </a:lnTo>
                <a:lnTo>
                  <a:pt x="2409690" y="176529"/>
                </a:lnTo>
                <a:lnTo>
                  <a:pt x="2406904" y="194309"/>
                </a:lnTo>
                <a:lnTo>
                  <a:pt x="2403998" y="214629"/>
                </a:lnTo>
                <a:lnTo>
                  <a:pt x="2400046" y="238759"/>
                </a:lnTo>
                <a:lnTo>
                  <a:pt x="2397730" y="252729"/>
                </a:lnTo>
                <a:lnTo>
                  <a:pt x="2394541" y="269239"/>
                </a:lnTo>
                <a:lnTo>
                  <a:pt x="2388997" y="297179"/>
                </a:lnTo>
                <a:lnTo>
                  <a:pt x="2387228" y="307518"/>
                </a:lnTo>
                <a:lnTo>
                  <a:pt x="2384933" y="320039"/>
                </a:lnTo>
                <a:lnTo>
                  <a:pt x="2451133" y="320039"/>
                </a:lnTo>
                <a:lnTo>
                  <a:pt x="2451256" y="316229"/>
                </a:lnTo>
                <a:lnTo>
                  <a:pt x="2435733" y="316229"/>
                </a:lnTo>
                <a:lnTo>
                  <a:pt x="2431854" y="294639"/>
                </a:lnTo>
                <a:lnTo>
                  <a:pt x="2404110" y="294639"/>
                </a:lnTo>
                <a:lnTo>
                  <a:pt x="2404110" y="280669"/>
                </a:lnTo>
                <a:lnTo>
                  <a:pt x="2405507" y="274319"/>
                </a:lnTo>
                <a:lnTo>
                  <a:pt x="2429743" y="274319"/>
                </a:lnTo>
                <a:lnTo>
                  <a:pt x="2430178" y="271779"/>
                </a:lnTo>
                <a:lnTo>
                  <a:pt x="2410968" y="271779"/>
                </a:lnTo>
                <a:lnTo>
                  <a:pt x="2409698" y="269239"/>
                </a:lnTo>
                <a:lnTo>
                  <a:pt x="2409698" y="264159"/>
                </a:lnTo>
                <a:lnTo>
                  <a:pt x="2410432" y="257809"/>
                </a:lnTo>
                <a:lnTo>
                  <a:pt x="2410733" y="252729"/>
                </a:lnTo>
                <a:lnTo>
                  <a:pt x="2410837" y="250189"/>
                </a:lnTo>
                <a:lnTo>
                  <a:pt x="2411077" y="232409"/>
                </a:lnTo>
                <a:lnTo>
                  <a:pt x="2411203" y="225643"/>
                </a:lnTo>
                <a:lnTo>
                  <a:pt x="2412146" y="203199"/>
                </a:lnTo>
                <a:lnTo>
                  <a:pt x="2412398" y="191803"/>
                </a:lnTo>
                <a:lnTo>
                  <a:pt x="2412516" y="182879"/>
                </a:lnTo>
                <a:lnTo>
                  <a:pt x="2412631" y="176529"/>
                </a:lnTo>
                <a:lnTo>
                  <a:pt x="2413063" y="165099"/>
                </a:lnTo>
                <a:lnTo>
                  <a:pt x="2413543" y="157479"/>
                </a:lnTo>
                <a:lnTo>
                  <a:pt x="2413762" y="154939"/>
                </a:lnTo>
                <a:close/>
              </a:path>
              <a:path w="9144000" h="709929">
                <a:moveTo>
                  <a:pt x="4101083" y="316347"/>
                </a:moveTo>
                <a:lnTo>
                  <a:pt x="4098089" y="316546"/>
                </a:lnTo>
                <a:lnTo>
                  <a:pt x="4100067" y="320039"/>
                </a:lnTo>
                <a:lnTo>
                  <a:pt x="4101083" y="316347"/>
                </a:lnTo>
                <a:close/>
              </a:path>
              <a:path w="9144000" h="709929">
                <a:moveTo>
                  <a:pt x="5117719" y="300989"/>
                </a:moveTo>
                <a:lnTo>
                  <a:pt x="5117719" y="320039"/>
                </a:lnTo>
                <a:lnTo>
                  <a:pt x="5119455" y="320039"/>
                </a:lnTo>
                <a:lnTo>
                  <a:pt x="5121354" y="316931"/>
                </a:lnTo>
                <a:lnTo>
                  <a:pt x="5118277" y="303529"/>
                </a:lnTo>
                <a:lnTo>
                  <a:pt x="5117719" y="300989"/>
                </a:lnTo>
                <a:close/>
              </a:path>
              <a:path w="9144000" h="709929">
                <a:moveTo>
                  <a:pt x="8376411" y="304799"/>
                </a:moveTo>
                <a:lnTo>
                  <a:pt x="8370951" y="304799"/>
                </a:lnTo>
                <a:lnTo>
                  <a:pt x="8372348" y="306069"/>
                </a:lnTo>
                <a:lnTo>
                  <a:pt x="8373618" y="307339"/>
                </a:lnTo>
                <a:lnTo>
                  <a:pt x="8375015" y="307339"/>
                </a:lnTo>
                <a:lnTo>
                  <a:pt x="8376411" y="309879"/>
                </a:lnTo>
                <a:lnTo>
                  <a:pt x="8379206" y="312419"/>
                </a:lnTo>
                <a:lnTo>
                  <a:pt x="8379311" y="316546"/>
                </a:lnTo>
                <a:lnTo>
                  <a:pt x="8380476" y="320039"/>
                </a:lnTo>
                <a:lnTo>
                  <a:pt x="8380394" y="312174"/>
                </a:lnTo>
                <a:lnTo>
                  <a:pt x="8379206" y="308609"/>
                </a:lnTo>
                <a:lnTo>
                  <a:pt x="8377808" y="307339"/>
                </a:lnTo>
                <a:lnTo>
                  <a:pt x="8376411" y="304799"/>
                </a:lnTo>
                <a:close/>
              </a:path>
              <a:path w="9144000" h="709929">
                <a:moveTo>
                  <a:pt x="5128641" y="313689"/>
                </a:moveTo>
                <a:lnTo>
                  <a:pt x="5125974" y="316229"/>
                </a:lnTo>
                <a:lnTo>
                  <a:pt x="5124450" y="317153"/>
                </a:lnTo>
                <a:lnTo>
                  <a:pt x="5124577" y="319616"/>
                </a:lnTo>
                <a:lnTo>
                  <a:pt x="5125974" y="317499"/>
                </a:lnTo>
                <a:lnTo>
                  <a:pt x="5128641" y="313689"/>
                </a:lnTo>
                <a:close/>
              </a:path>
              <a:path w="9144000" h="709929">
                <a:moveTo>
                  <a:pt x="2328672" y="22859"/>
                </a:moveTo>
                <a:lnTo>
                  <a:pt x="2328475" y="31749"/>
                </a:lnTo>
                <a:lnTo>
                  <a:pt x="2328295" y="45719"/>
                </a:lnTo>
                <a:lnTo>
                  <a:pt x="2328185" y="106679"/>
                </a:lnTo>
                <a:lnTo>
                  <a:pt x="2328657" y="147319"/>
                </a:lnTo>
                <a:lnTo>
                  <a:pt x="2328772" y="172719"/>
                </a:lnTo>
                <a:lnTo>
                  <a:pt x="2328893" y="181609"/>
                </a:lnTo>
                <a:lnTo>
                  <a:pt x="2329144" y="191769"/>
                </a:lnTo>
                <a:lnTo>
                  <a:pt x="2329264" y="195579"/>
                </a:lnTo>
                <a:lnTo>
                  <a:pt x="2329942" y="210819"/>
                </a:lnTo>
                <a:lnTo>
                  <a:pt x="2330194" y="220979"/>
                </a:lnTo>
                <a:lnTo>
                  <a:pt x="2330297" y="229869"/>
                </a:lnTo>
                <a:lnTo>
                  <a:pt x="2329752" y="254761"/>
                </a:lnTo>
                <a:lnTo>
                  <a:pt x="2329628" y="262889"/>
                </a:lnTo>
                <a:lnTo>
                  <a:pt x="2329837" y="273049"/>
                </a:lnTo>
                <a:lnTo>
                  <a:pt x="2329942" y="318769"/>
                </a:lnTo>
                <a:lnTo>
                  <a:pt x="2351940" y="318769"/>
                </a:lnTo>
                <a:lnTo>
                  <a:pt x="2351913" y="312419"/>
                </a:lnTo>
                <a:lnTo>
                  <a:pt x="2362048" y="312419"/>
                </a:lnTo>
                <a:lnTo>
                  <a:pt x="2360168" y="308609"/>
                </a:lnTo>
                <a:lnTo>
                  <a:pt x="2358898" y="304799"/>
                </a:lnTo>
                <a:lnTo>
                  <a:pt x="2356104" y="300989"/>
                </a:lnTo>
                <a:lnTo>
                  <a:pt x="2354707" y="297179"/>
                </a:lnTo>
                <a:lnTo>
                  <a:pt x="2354610" y="276205"/>
                </a:lnTo>
                <a:lnTo>
                  <a:pt x="2353941" y="262889"/>
                </a:lnTo>
                <a:lnTo>
                  <a:pt x="2352705" y="226595"/>
                </a:lnTo>
                <a:lnTo>
                  <a:pt x="2349055" y="179069"/>
                </a:lnTo>
                <a:lnTo>
                  <a:pt x="2345055" y="148589"/>
                </a:lnTo>
                <a:lnTo>
                  <a:pt x="2339066" y="97789"/>
                </a:lnTo>
                <a:lnTo>
                  <a:pt x="2333815" y="57149"/>
                </a:lnTo>
                <a:lnTo>
                  <a:pt x="2330088" y="31749"/>
                </a:lnTo>
                <a:lnTo>
                  <a:pt x="2328672" y="22859"/>
                </a:lnTo>
                <a:close/>
              </a:path>
              <a:path w="9144000" h="709929">
                <a:moveTo>
                  <a:pt x="3929888" y="300989"/>
                </a:moveTo>
                <a:lnTo>
                  <a:pt x="3925697" y="300989"/>
                </a:lnTo>
                <a:lnTo>
                  <a:pt x="3929888" y="306069"/>
                </a:lnTo>
                <a:lnTo>
                  <a:pt x="3931354" y="307518"/>
                </a:lnTo>
                <a:lnTo>
                  <a:pt x="3933952" y="309879"/>
                </a:lnTo>
                <a:lnTo>
                  <a:pt x="3933969" y="315006"/>
                </a:lnTo>
                <a:lnTo>
                  <a:pt x="3935349" y="318769"/>
                </a:lnTo>
                <a:lnTo>
                  <a:pt x="3935349" y="311149"/>
                </a:lnTo>
                <a:lnTo>
                  <a:pt x="3933952" y="307339"/>
                </a:lnTo>
                <a:lnTo>
                  <a:pt x="3931158" y="302259"/>
                </a:lnTo>
                <a:lnTo>
                  <a:pt x="3929888" y="300989"/>
                </a:lnTo>
                <a:close/>
              </a:path>
              <a:path w="9144000" h="709929">
                <a:moveTo>
                  <a:pt x="3982431" y="226059"/>
                </a:moveTo>
                <a:lnTo>
                  <a:pt x="3977894" y="226059"/>
                </a:lnTo>
                <a:lnTo>
                  <a:pt x="3984126" y="236219"/>
                </a:lnTo>
                <a:lnTo>
                  <a:pt x="3997592" y="257809"/>
                </a:lnTo>
                <a:lnTo>
                  <a:pt x="4005326" y="270509"/>
                </a:lnTo>
                <a:lnTo>
                  <a:pt x="4010271" y="276859"/>
                </a:lnTo>
                <a:lnTo>
                  <a:pt x="4014978" y="284479"/>
                </a:lnTo>
                <a:lnTo>
                  <a:pt x="4024629" y="299719"/>
                </a:lnTo>
                <a:lnTo>
                  <a:pt x="4021836" y="304799"/>
                </a:lnTo>
                <a:lnTo>
                  <a:pt x="4017772" y="309879"/>
                </a:lnTo>
                <a:lnTo>
                  <a:pt x="4012137" y="315006"/>
                </a:lnTo>
                <a:lnTo>
                  <a:pt x="4010914" y="316229"/>
                </a:lnTo>
                <a:lnTo>
                  <a:pt x="4009516" y="317499"/>
                </a:lnTo>
                <a:lnTo>
                  <a:pt x="4009516" y="318769"/>
                </a:lnTo>
                <a:lnTo>
                  <a:pt x="4017772" y="318769"/>
                </a:lnTo>
                <a:lnTo>
                  <a:pt x="4020439" y="312419"/>
                </a:lnTo>
                <a:lnTo>
                  <a:pt x="4024629" y="307339"/>
                </a:lnTo>
                <a:lnTo>
                  <a:pt x="4025900" y="302259"/>
                </a:lnTo>
                <a:lnTo>
                  <a:pt x="4039976" y="302259"/>
                </a:lnTo>
                <a:lnTo>
                  <a:pt x="4036762" y="297179"/>
                </a:lnTo>
                <a:lnTo>
                  <a:pt x="4032981" y="292226"/>
                </a:lnTo>
                <a:lnTo>
                  <a:pt x="4032885" y="290829"/>
                </a:lnTo>
                <a:lnTo>
                  <a:pt x="4031488" y="290829"/>
                </a:lnTo>
                <a:lnTo>
                  <a:pt x="4031488" y="289559"/>
                </a:lnTo>
                <a:lnTo>
                  <a:pt x="4032885" y="288289"/>
                </a:lnTo>
                <a:lnTo>
                  <a:pt x="4031488" y="288289"/>
                </a:lnTo>
                <a:lnTo>
                  <a:pt x="4026364" y="280669"/>
                </a:lnTo>
                <a:lnTo>
                  <a:pt x="4021359" y="274319"/>
                </a:lnTo>
                <a:lnTo>
                  <a:pt x="4016593" y="269239"/>
                </a:lnTo>
                <a:lnTo>
                  <a:pt x="4012184" y="262889"/>
                </a:lnTo>
                <a:lnTo>
                  <a:pt x="4002375" y="250189"/>
                </a:lnTo>
                <a:lnTo>
                  <a:pt x="3993340" y="238759"/>
                </a:lnTo>
                <a:lnTo>
                  <a:pt x="3984805" y="228599"/>
                </a:lnTo>
                <a:lnTo>
                  <a:pt x="3982431" y="226059"/>
                </a:lnTo>
                <a:close/>
              </a:path>
              <a:path w="9144000" h="709929">
                <a:moveTo>
                  <a:pt x="4733163" y="190499"/>
                </a:moveTo>
                <a:lnTo>
                  <a:pt x="4734429" y="194309"/>
                </a:lnTo>
                <a:lnTo>
                  <a:pt x="4738165" y="208344"/>
                </a:lnTo>
                <a:lnTo>
                  <a:pt x="4744297" y="230213"/>
                </a:lnTo>
                <a:lnTo>
                  <a:pt x="4752467" y="259079"/>
                </a:lnTo>
                <a:lnTo>
                  <a:pt x="4748297" y="273049"/>
                </a:lnTo>
                <a:lnTo>
                  <a:pt x="4744137" y="285841"/>
                </a:lnTo>
                <a:lnTo>
                  <a:pt x="4735957" y="313689"/>
                </a:lnTo>
                <a:lnTo>
                  <a:pt x="4735931" y="315006"/>
                </a:lnTo>
                <a:lnTo>
                  <a:pt x="4734560" y="317499"/>
                </a:lnTo>
                <a:lnTo>
                  <a:pt x="4734560" y="318769"/>
                </a:lnTo>
                <a:lnTo>
                  <a:pt x="4777354" y="318769"/>
                </a:lnTo>
                <a:lnTo>
                  <a:pt x="4778502" y="313689"/>
                </a:lnTo>
                <a:lnTo>
                  <a:pt x="4779899" y="309879"/>
                </a:lnTo>
                <a:lnTo>
                  <a:pt x="4779899" y="306069"/>
                </a:lnTo>
                <a:lnTo>
                  <a:pt x="4781296" y="302259"/>
                </a:lnTo>
                <a:lnTo>
                  <a:pt x="4784724" y="302259"/>
                </a:lnTo>
                <a:lnTo>
                  <a:pt x="4787770" y="287019"/>
                </a:lnTo>
                <a:lnTo>
                  <a:pt x="4771644" y="287019"/>
                </a:lnTo>
                <a:lnTo>
                  <a:pt x="4771695" y="279258"/>
                </a:lnTo>
                <a:lnTo>
                  <a:pt x="4773041" y="275589"/>
                </a:lnTo>
                <a:lnTo>
                  <a:pt x="4773041" y="273049"/>
                </a:lnTo>
                <a:lnTo>
                  <a:pt x="4774438" y="269239"/>
                </a:lnTo>
                <a:lnTo>
                  <a:pt x="4777265" y="257809"/>
                </a:lnTo>
                <a:lnTo>
                  <a:pt x="4779593" y="248919"/>
                </a:lnTo>
                <a:lnTo>
                  <a:pt x="4756531" y="248919"/>
                </a:lnTo>
                <a:lnTo>
                  <a:pt x="4755134" y="245109"/>
                </a:lnTo>
                <a:lnTo>
                  <a:pt x="4755134" y="243839"/>
                </a:lnTo>
                <a:lnTo>
                  <a:pt x="4753737" y="241299"/>
                </a:lnTo>
                <a:lnTo>
                  <a:pt x="4738830" y="203199"/>
                </a:lnTo>
                <a:lnTo>
                  <a:pt x="4734645" y="193039"/>
                </a:lnTo>
                <a:lnTo>
                  <a:pt x="4733163" y="190499"/>
                </a:lnTo>
                <a:close/>
              </a:path>
              <a:path w="9144000" h="709929">
                <a:moveTo>
                  <a:pt x="5123180" y="313689"/>
                </a:moveTo>
                <a:lnTo>
                  <a:pt x="5123180" y="314959"/>
                </a:lnTo>
                <a:lnTo>
                  <a:pt x="5121783" y="314959"/>
                </a:lnTo>
                <a:lnTo>
                  <a:pt x="5121711" y="316347"/>
                </a:lnTo>
                <a:lnTo>
                  <a:pt x="5121354" y="316931"/>
                </a:lnTo>
                <a:lnTo>
                  <a:pt x="5121783" y="318769"/>
                </a:lnTo>
                <a:lnTo>
                  <a:pt x="5124450" y="317153"/>
                </a:lnTo>
                <a:lnTo>
                  <a:pt x="5123180" y="313689"/>
                </a:lnTo>
                <a:close/>
              </a:path>
              <a:path w="9144000" h="709929">
                <a:moveTo>
                  <a:pt x="8041385" y="292099"/>
                </a:moveTo>
                <a:lnTo>
                  <a:pt x="8041167" y="293369"/>
                </a:lnTo>
                <a:lnTo>
                  <a:pt x="8040687" y="298449"/>
                </a:lnTo>
                <a:lnTo>
                  <a:pt x="8040207" y="307339"/>
                </a:lnTo>
                <a:lnTo>
                  <a:pt x="8039989" y="318769"/>
                </a:lnTo>
                <a:lnTo>
                  <a:pt x="8047939" y="318769"/>
                </a:lnTo>
                <a:lnTo>
                  <a:pt x="8048485" y="317499"/>
                </a:lnTo>
                <a:lnTo>
                  <a:pt x="8045450" y="317499"/>
                </a:lnTo>
                <a:lnTo>
                  <a:pt x="8043668" y="307518"/>
                </a:lnTo>
                <a:lnTo>
                  <a:pt x="8041779" y="294639"/>
                </a:lnTo>
                <a:lnTo>
                  <a:pt x="8041385" y="292099"/>
                </a:lnTo>
                <a:close/>
              </a:path>
              <a:path w="9144000" h="709929">
                <a:moveTo>
                  <a:pt x="1615287" y="302259"/>
                </a:moveTo>
                <a:lnTo>
                  <a:pt x="1588389" y="302259"/>
                </a:lnTo>
                <a:lnTo>
                  <a:pt x="1589087" y="305434"/>
                </a:lnTo>
                <a:lnTo>
                  <a:pt x="1589786" y="306069"/>
                </a:lnTo>
                <a:lnTo>
                  <a:pt x="1589786" y="308609"/>
                </a:lnTo>
                <a:lnTo>
                  <a:pt x="1591092" y="312174"/>
                </a:lnTo>
                <a:lnTo>
                  <a:pt x="1591183" y="317499"/>
                </a:lnTo>
                <a:lnTo>
                  <a:pt x="1618359" y="317499"/>
                </a:lnTo>
                <a:lnTo>
                  <a:pt x="1615287" y="302259"/>
                </a:lnTo>
                <a:close/>
              </a:path>
              <a:path w="9144000" h="709929">
                <a:moveTo>
                  <a:pt x="3902329" y="241299"/>
                </a:moveTo>
                <a:lnTo>
                  <a:pt x="3901297" y="250189"/>
                </a:lnTo>
                <a:lnTo>
                  <a:pt x="3900025" y="260350"/>
                </a:lnTo>
                <a:lnTo>
                  <a:pt x="3898265" y="273049"/>
                </a:lnTo>
                <a:lnTo>
                  <a:pt x="3897000" y="283209"/>
                </a:lnTo>
                <a:lnTo>
                  <a:pt x="3895486" y="293369"/>
                </a:lnTo>
                <a:lnTo>
                  <a:pt x="3893996" y="304799"/>
                </a:lnTo>
                <a:lnTo>
                  <a:pt x="3892804" y="317499"/>
                </a:lnTo>
                <a:lnTo>
                  <a:pt x="3902686" y="317499"/>
                </a:lnTo>
                <a:lnTo>
                  <a:pt x="3902811" y="308609"/>
                </a:lnTo>
                <a:lnTo>
                  <a:pt x="3902689" y="259079"/>
                </a:lnTo>
                <a:lnTo>
                  <a:pt x="3902566" y="251459"/>
                </a:lnTo>
                <a:lnTo>
                  <a:pt x="3902329" y="241299"/>
                </a:lnTo>
                <a:close/>
              </a:path>
              <a:path w="9144000" h="709929">
                <a:moveTo>
                  <a:pt x="4218178" y="241299"/>
                </a:moveTo>
                <a:lnTo>
                  <a:pt x="4215473" y="246379"/>
                </a:lnTo>
                <a:lnTo>
                  <a:pt x="4207875" y="261619"/>
                </a:lnTo>
                <a:lnTo>
                  <a:pt x="4196113" y="285841"/>
                </a:lnTo>
                <a:lnTo>
                  <a:pt x="4181094" y="317499"/>
                </a:lnTo>
                <a:lnTo>
                  <a:pt x="4194129" y="317499"/>
                </a:lnTo>
                <a:lnTo>
                  <a:pt x="4202724" y="291673"/>
                </a:lnTo>
                <a:lnTo>
                  <a:pt x="4211177" y="265429"/>
                </a:lnTo>
                <a:lnTo>
                  <a:pt x="4216409" y="247649"/>
                </a:lnTo>
                <a:lnTo>
                  <a:pt x="4218178" y="241299"/>
                </a:lnTo>
                <a:close/>
              </a:path>
              <a:path w="9144000" h="709929">
                <a:moveTo>
                  <a:pt x="4571111" y="312419"/>
                </a:moveTo>
                <a:lnTo>
                  <a:pt x="4569714" y="317499"/>
                </a:lnTo>
                <a:lnTo>
                  <a:pt x="4571111" y="317499"/>
                </a:lnTo>
                <a:lnTo>
                  <a:pt x="4571111" y="312419"/>
                </a:lnTo>
                <a:close/>
              </a:path>
              <a:path w="9144000" h="709929">
                <a:moveTo>
                  <a:pt x="5358003" y="295909"/>
                </a:moveTo>
                <a:lnTo>
                  <a:pt x="5356606" y="304799"/>
                </a:lnTo>
                <a:lnTo>
                  <a:pt x="5353939" y="317499"/>
                </a:lnTo>
                <a:lnTo>
                  <a:pt x="5359318" y="317499"/>
                </a:lnTo>
                <a:lnTo>
                  <a:pt x="5359203" y="312174"/>
                </a:lnTo>
                <a:lnTo>
                  <a:pt x="5358701" y="302259"/>
                </a:lnTo>
                <a:lnTo>
                  <a:pt x="5358221" y="297179"/>
                </a:lnTo>
                <a:lnTo>
                  <a:pt x="5358003" y="295909"/>
                </a:lnTo>
                <a:close/>
              </a:path>
              <a:path w="9144000" h="709929">
                <a:moveTo>
                  <a:pt x="8055102" y="299719"/>
                </a:moveTo>
                <a:lnTo>
                  <a:pt x="8050910" y="306069"/>
                </a:lnTo>
                <a:lnTo>
                  <a:pt x="8045450" y="317499"/>
                </a:lnTo>
                <a:lnTo>
                  <a:pt x="8048485" y="317499"/>
                </a:lnTo>
                <a:lnTo>
                  <a:pt x="8052308" y="308609"/>
                </a:lnTo>
                <a:lnTo>
                  <a:pt x="8055102" y="299719"/>
                </a:lnTo>
                <a:close/>
              </a:path>
              <a:path w="9144000" h="709929">
                <a:moveTo>
                  <a:pt x="4102862" y="312419"/>
                </a:moveTo>
                <a:lnTo>
                  <a:pt x="4101452" y="315006"/>
                </a:lnTo>
                <a:lnTo>
                  <a:pt x="4101083" y="316347"/>
                </a:lnTo>
                <a:lnTo>
                  <a:pt x="4102862" y="316229"/>
                </a:lnTo>
                <a:lnTo>
                  <a:pt x="4102862" y="312419"/>
                </a:lnTo>
                <a:close/>
              </a:path>
              <a:path w="9144000" h="709929">
                <a:moveTo>
                  <a:pt x="1033653" y="300142"/>
                </a:moveTo>
                <a:lnTo>
                  <a:pt x="1033653" y="316229"/>
                </a:lnTo>
                <a:lnTo>
                  <a:pt x="1035883" y="316229"/>
                </a:lnTo>
                <a:lnTo>
                  <a:pt x="1034151" y="303529"/>
                </a:lnTo>
                <a:lnTo>
                  <a:pt x="1033653" y="300142"/>
                </a:lnTo>
                <a:close/>
              </a:path>
              <a:path w="9144000" h="709929">
                <a:moveTo>
                  <a:pt x="2452243" y="222249"/>
                </a:moveTo>
                <a:lnTo>
                  <a:pt x="2450731" y="230213"/>
                </a:lnTo>
                <a:lnTo>
                  <a:pt x="2447607" y="247649"/>
                </a:lnTo>
                <a:lnTo>
                  <a:pt x="2442162" y="279399"/>
                </a:lnTo>
                <a:lnTo>
                  <a:pt x="2435733" y="316229"/>
                </a:lnTo>
                <a:lnTo>
                  <a:pt x="2451256" y="316229"/>
                </a:lnTo>
                <a:lnTo>
                  <a:pt x="2452243" y="285749"/>
                </a:lnTo>
                <a:lnTo>
                  <a:pt x="2452475" y="262889"/>
                </a:lnTo>
                <a:lnTo>
                  <a:pt x="2452359" y="227329"/>
                </a:lnTo>
                <a:lnTo>
                  <a:pt x="2452243" y="222249"/>
                </a:lnTo>
                <a:close/>
              </a:path>
              <a:path w="9144000" h="709929">
                <a:moveTo>
                  <a:pt x="7847245" y="314959"/>
                </a:moveTo>
                <a:lnTo>
                  <a:pt x="7846314" y="314959"/>
                </a:lnTo>
                <a:lnTo>
                  <a:pt x="7847431" y="315975"/>
                </a:lnTo>
                <a:lnTo>
                  <a:pt x="7847245" y="314959"/>
                </a:lnTo>
                <a:close/>
              </a:path>
              <a:path w="9144000" h="709929">
                <a:moveTo>
                  <a:pt x="6433312" y="312419"/>
                </a:moveTo>
                <a:lnTo>
                  <a:pt x="6431915" y="312419"/>
                </a:lnTo>
                <a:lnTo>
                  <a:pt x="6431915" y="313689"/>
                </a:lnTo>
                <a:lnTo>
                  <a:pt x="6433297" y="315006"/>
                </a:lnTo>
                <a:lnTo>
                  <a:pt x="6433312" y="312419"/>
                </a:lnTo>
                <a:close/>
              </a:path>
              <a:path w="9144000" h="709929">
                <a:moveTo>
                  <a:pt x="2123948" y="273049"/>
                </a:moveTo>
                <a:lnTo>
                  <a:pt x="2123948" y="314959"/>
                </a:lnTo>
                <a:lnTo>
                  <a:pt x="2132044" y="314959"/>
                </a:lnTo>
                <a:lnTo>
                  <a:pt x="2131099" y="308609"/>
                </a:lnTo>
                <a:lnTo>
                  <a:pt x="2129536" y="302259"/>
                </a:lnTo>
                <a:lnTo>
                  <a:pt x="2126894" y="289559"/>
                </a:lnTo>
                <a:lnTo>
                  <a:pt x="2125170" y="280669"/>
                </a:lnTo>
                <a:lnTo>
                  <a:pt x="2124231" y="274319"/>
                </a:lnTo>
                <a:lnTo>
                  <a:pt x="2123948" y="273049"/>
                </a:lnTo>
                <a:close/>
              </a:path>
              <a:path w="9144000" h="709929">
                <a:moveTo>
                  <a:pt x="2503043" y="271779"/>
                </a:moveTo>
                <a:lnTo>
                  <a:pt x="2504440" y="276859"/>
                </a:lnTo>
                <a:lnTo>
                  <a:pt x="2508504" y="287019"/>
                </a:lnTo>
                <a:lnTo>
                  <a:pt x="2505710" y="302259"/>
                </a:lnTo>
                <a:lnTo>
                  <a:pt x="2504556" y="310334"/>
                </a:lnTo>
                <a:lnTo>
                  <a:pt x="2504440" y="314959"/>
                </a:lnTo>
                <a:lnTo>
                  <a:pt x="2520188" y="314959"/>
                </a:lnTo>
                <a:lnTo>
                  <a:pt x="2519553" y="313689"/>
                </a:lnTo>
                <a:lnTo>
                  <a:pt x="2518189" y="312450"/>
                </a:lnTo>
                <a:lnTo>
                  <a:pt x="2518156" y="311149"/>
                </a:lnTo>
                <a:lnTo>
                  <a:pt x="2516759" y="308609"/>
                </a:lnTo>
                <a:lnTo>
                  <a:pt x="2518156" y="302259"/>
                </a:lnTo>
                <a:lnTo>
                  <a:pt x="2518156" y="292099"/>
                </a:lnTo>
                <a:lnTo>
                  <a:pt x="2525156" y="292099"/>
                </a:lnTo>
                <a:lnTo>
                  <a:pt x="2523617" y="288289"/>
                </a:lnTo>
                <a:lnTo>
                  <a:pt x="2523617" y="287019"/>
                </a:lnTo>
                <a:lnTo>
                  <a:pt x="2525213" y="281939"/>
                </a:lnTo>
                <a:lnTo>
                  <a:pt x="2508504" y="281939"/>
                </a:lnTo>
                <a:lnTo>
                  <a:pt x="2504440" y="275589"/>
                </a:lnTo>
                <a:lnTo>
                  <a:pt x="2503043" y="271779"/>
                </a:lnTo>
                <a:close/>
              </a:path>
              <a:path w="9144000" h="709929">
                <a:moveTo>
                  <a:pt x="3219831" y="53339"/>
                </a:moveTo>
                <a:lnTo>
                  <a:pt x="3200654" y="91439"/>
                </a:lnTo>
                <a:lnTo>
                  <a:pt x="3195726" y="101599"/>
                </a:lnTo>
                <a:lnTo>
                  <a:pt x="3191049" y="111759"/>
                </a:lnTo>
                <a:lnTo>
                  <a:pt x="3186348" y="124459"/>
                </a:lnTo>
                <a:lnTo>
                  <a:pt x="3181350" y="137159"/>
                </a:lnTo>
                <a:lnTo>
                  <a:pt x="3178500" y="143509"/>
                </a:lnTo>
                <a:lnTo>
                  <a:pt x="3175889" y="149859"/>
                </a:lnTo>
                <a:lnTo>
                  <a:pt x="3173277" y="157479"/>
                </a:lnTo>
                <a:lnTo>
                  <a:pt x="3170428" y="163829"/>
                </a:lnTo>
                <a:lnTo>
                  <a:pt x="3167576" y="171449"/>
                </a:lnTo>
                <a:lnTo>
                  <a:pt x="3162301" y="186689"/>
                </a:lnTo>
                <a:lnTo>
                  <a:pt x="3159379" y="195579"/>
                </a:lnTo>
                <a:lnTo>
                  <a:pt x="3153479" y="212089"/>
                </a:lnTo>
                <a:lnTo>
                  <a:pt x="3142108" y="247649"/>
                </a:lnTo>
                <a:lnTo>
                  <a:pt x="3136138" y="266699"/>
                </a:lnTo>
                <a:lnTo>
                  <a:pt x="3132798" y="278129"/>
                </a:lnTo>
                <a:lnTo>
                  <a:pt x="3129232" y="289559"/>
                </a:lnTo>
                <a:lnTo>
                  <a:pt x="3125690" y="302259"/>
                </a:lnTo>
                <a:lnTo>
                  <a:pt x="3122422" y="314959"/>
                </a:lnTo>
                <a:lnTo>
                  <a:pt x="3148429" y="314959"/>
                </a:lnTo>
                <a:lnTo>
                  <a:pt x="3149175" y="312174"/>
                </a:lnTo>
                <a:lnTo>
                  <a:pt x="3151012" y="304799"/>
                </a:lnTo>
                <a:lnTo>
                  <a:pt x="3152649" y="297179"/>
                </a:lnTo>
                <a:lnTo>
                  <a:pt x="3155315" y="280669"/>
                </a:lnTo>
                <a:lnTo>
                  <a:pt x="3158109" y="273049"/>
                </a:lnTo>
                <a:lnTo>
                  <a:pt x="3159379" y="266699"/>
                </a:lnTo>
                <a:lnTo>
                  <a:pt x="3160776" y="259079"/>
                </a:lnTo>
                <a:lnTo>
                  <a:pt x="3163570" y="252729"/>
                </a:lnTo>
                <a:lnTo>
                  <a:pt x="3164967" y="245109"/>
                </a:lnTo>
                <a:lnTo>
                  <a:pt x="3167794" y="236219"/>
                </a:lnTo>
                <a:lnTo>
                  <a:pt x="3174492" y="212089"/>
                </a:lnTo>
                <a:lnTo>
                  <a:pt x="3177971" y="200659"/>
                </a:lnTo>
                <a:lnTo>
                  <a:pt x="3174492" y="200659"/>
                </a:lnTo>
                <a:lnTo>
                  <a:pt x="3174492" y="199389"/>
                </a:lnTo>
                <a:lnTo>
                  <a:pt x="3178667" y="182879"/>
                </a:lnTo>
                <a:lnTo>
                  <a:pt x="3181061" y="173989"/>
                </a:lnTo>
                <a:lnTo>
                  <a:pt x="3182747" y="167639"/>
                </a:lnTo>
                <a:lnTo>
                  <a:pt x="3186922" y="153669"/>
                </a:lnTo>
                <a:lnTo>
                  <a:pt x="3188979" y="147319"/>
                </a:lnTo>
                <a:lnTo>
                  <a:pt x="3191002" y="139699"/>
                </a:lnTo>
                <a:lnTo>
                  <a:pt x="3198558" y="114299"/>
                </a:lnTo>
                <a:lnTo>
                  <a:pt x="3202217" y="102869"/>
                </a:lnTo>
                <a:lnTo>
                  <a:pt x="3206115" y="92709"/>
                </a:lnTo>
                <a:lnTo>
                  <a:pt x="3216068" y="63499"/>
                </a:lnTo>
                <a:lnTo>
                  <a:pt x="3218848" y="55879"/>
                </a:lnTo>
                <a:lnTo>
                  <a:pt x="3219831" y="53339"/>
                </a:lnTo>
                <a:close/>
              </a:path>
              <a:path w="9144000" h="709929">
                <a:moveTo>
                  <a:pt x="3670300" y="293369"/>
                </a:moveTo>
                <a:lnTo>
                  <a:pt x="3666109" y="300989"/>
                </a:lnTo>
                <a:lnTo>
                  <a:pt x="3657980" y="314959"/>
                </a:lnTo>
                <a:lnTo>
                  <a:pt x="3662943" y="314959"/>
                </a:lnTo>
                <a:lnTo>
                  <a:pt x="3666929" y="303529"/>
                </a:lnTo>
                <a:lnTo>
                  <a:pt x="3668276" y="299538"/>
                </a:lnTo>
                <a:lnTo>
                  <a:pt x="3669778" y="294639"/>
                </a:lnTo>
                <a:lnTo>
                  <a:pt x="3670300" y="293369"/>
                </a:lnTo>
                <a:close/>
              </a:path>
              <a:path w="9144000" h="709929">
                <a:moveTo>
                  <a:pt x="4468114" y="234949"/>
                </a:moveTo>
                <a:lnTo>
                  <a:pt x="4464617" y="275589"/>
                </a:lnTo>
                <a:lnTo>
                  <a:pt x="4463534" y="299719"/>
                </a:lnTo>
                <a:lnTo>
                  <a:pt x="4462653" y="314959"/>
                </a:lnTo>
                <a:lnTo>
                  <a:pt x="4474972" y="314959"/>
                </a:lnTo>
                <a:lnTo>
                  <a:pt x="4471920" y="274144"/>
                </a:lnTo>
                <a:lnTo>
                  <a:pt x="4469882" y="251459"/>
                </a:lnTo>
                <a:lnTo>
                  <a:pt x="4468354" y="236219"/>
                </a:lnTo>
                <a:lnTo>
                  <a:pt x="4468114" y="234949"/>
                </a:lnTo>
                <a:close/>
              </a:path>
              <a:path w="9144000" h="709929">
                <a:moveTo>
                  <a:pt x="4488688" y="290829"/>
                </a:moveTo>
                <a:lnTo>
                  <a:pt x="4488609" y="298523"/>
                </a:lnTo>
                <a:lnTo>
                  <a:pt x="4484624" y="302259"/>
                </a:lnTo>
                <a:lnTo>
                  <a:pt x="4480560" y="308609"/>
                </a:lnTo>
                <a:lnTo>
                  <a:pt x="4474972" y="314959"/>
                </a:lnTo>
                <a:lnTo>
                  <a:pt x="4500435" y="314959"/>
                </a:lnTo>
                <a:lnTo>
                  <a:pt x="4502531" y="311149"/>
                </a:lnTo>
                <a:lnTo>
                  <a:pt x="4505198" y="307339"/>
                </a:lnTo>
                <a:lnTo>
                  <a:pt x="4507992" y="302259"/>
                </a:lnTo>
                <a:lnTo>
                  <a:pt x="4509899" y="302259"/>
                </a:lnTo>
                <a:lnTo>
                  <a:pt x="4509389" y="298449"/>
                </a:lnTo>
                <a:lnTo>
                  <a:pt x="4510659" y="297179"/>
                </a:lnTo>
                <a:lnTo>
                  <a:pt x="4490085" y="297179"/>
                </a:lnTo>
                <a:lnTo>
                  <a:pt x="4490085" y="293369"/>
                </a:lnTo>
                <a:lnTo>
                  <a:pt x="4488688" y="290829"/>
                </a:lnTo>
                <a:close/>
              </a:path>
              <a:path w="9144000" h="709929">
                <a:moveTo>
                  <a:pt x="7847710" y="289559"/>
                </a:moveTo>
                <a:lnTo>
                  <a:pt x="7847710" y="293369"/>
                </a:lnTo>
                <a:lnTo>
                  <a:pt x="7845487" y="307518"/>
                </a:lnTo>
                <a:lnTo>
                  <a:pt x="7846314" y="309879"/>
                </a:lnTo>
                <a:lnTo>
                  <a:pt x="7846822" y="312650"/>
                </a:lnTo>
                <a:lnTo>
                  <a:pt x="7849108" y="313689"/>
                </a:lnTo>
                <a:lnTo>
                  <a:pt x="7850505" y="314959"/>
                </a:lnTo>
                <a:lnTo>
                  <a:pt x="7850428" y="304316"/>
                </a:lnTo>
                <a:lnTo>
                  <a:pt x="7849108" y="295909"/>
                </a:lnTo>
                <a:lnTo>
                  <a:pt x="7847710" y="289559"/>
                </a:lnTo>
                <a:close/>
              </a:path>
              <a:path w="9144000" h="709929">
                <a:moveTo>
                  <a:pt x="6315202" y="299719"/>
                </a:moveTo>
                <a:lnTo>
                  <a:pt x="6313560" y="306896"/>
                </a:lnTo>
                <a:lnTo>
                  <a:pt x="6313470" y="307518"/>
                </a:lnTo>
                <a:lnTo>
                  <a:pt x="6315612" y="310466"/>
                </a:lnTo>
                <a:lnTo>
                  <a:pt x="6317869" y="313689"/>
                </a:lnTo>
                <a:lnTo>
                  <a:pt x="6318916" y="314642"/>
                </a:lnTo>
                <a:lnTo>
                  <a:pt x="6320663" y="309879"/>
                </a:lnTo>
                <a:lnTo>
                  <a:pt x="6319266" y="306069"/>
                </a:lnTo>
                <a:lnTo>
                  <a:pt x="6316472" y="302259"/>
                </a:lnTo>
                <a:lnTo>
                  <a:pt x="6315202" y="299719"/>
                </a:lnTo>
                <a:close/>
              </a:path>
              <a:path w="9144000" h="709929">
                <a:moveTo>
                  <a:pt x="2284730" y="251459"/>
                </a:moveTo>
                <a:lnTo>
                  <a:pt x="2282961" y="270509"/>
                </a:lnTo>
                <a:lnTo>
                  <a:pt x="2281936" y="285749"/>
                </a:lnTo>
                <a:lnTo>
                  <a:pt x="2281732" y="291673"/>
                </a:lnTo>
                <a:lnTo>
                  <a:pt x="2280757" y="306069"/>
                </a:lnTo>
                <a:lnTo>
                  <a:pt x="2280539" y="313689"/>
                </a:lnTo>
                <a:lnTo>
                  <a:pt x="2289601" y="313689"/>
                </a:lnTo>
                <a:lnTo>
                  <a:pt x="2287397" y="285749"/>
                </a:lnTo>
                <a:lnTo>
                  <a:pt x="2286390" y="270509"/>
                </a:lnTo>
                <a:lnTo>
                  <a:pt x="2284730" y="251459"/>
                </a:lnTo>
                <a:close/>
              </a:path>
              <a:path w="9144000" h="709929">
                <a:moveTo>
                  <a:pt x="2731008" y="312419"/>
                </a:moveTo>
                <a:lnTo>
                  <a:pt x="2729611" y="313689"/>
                </a:lnTo>
                <a:lnTo>
                  <a:pt x="2731008" y="313689"/>
                </a:lnTo>
                <a:lnTo>
                  <a:pt x="2731008" y="312419"/>
                </a:lnTo>
                <a:close/>
              </a:path>
              <a:path w="9144000" h="709929">
                <a:moveTo>
                  <a:pt x="3414903" y="201929"/>
                </a:moveTo>
                <a:lnTo>
                  <a:pt x="3414903" y="279399"/>
                </a:lnTo>
                <a:lnTo>
                  <a:pt x="3404441" y="297179"/>
                </a:lnTo>
                <a:lnTo>
                  <a:pt x="3398883" y="304799"/>
                </a:lnTo>
                <a:lnTo>
                  <a:pt x="3392932" y="313689"/>
                </a:lnTo>
                <a:lnTo>
                  <a:pt x="3402227" y="313689"/>
                </a:lnTo>
                <a:lnTo>
                  <a:pt x="3412109" y="292099"/>
                </a:lnTo>
                <a:lnTo>
                  <a:pt x="3431805" y="292099"/>
                </a:lnTo>
                <a:lnTo>
                  <a:pt x="3429603" y="273049"/>
                </a:lnTo>
                <a:lnTo>
                  <a:pt x="3427333" y="251459"/>
                </a:lnTo>
                <a:lnTo>
                  <a:pt x="3425825" y="233679"/>
                </a:lnTo>
                <a:lnTo>
                  <a:pt x="3424797" y="224789"/>
                </a:lnTo>
                <a:lnTo>
                  <a:pt x="3423782" y="217104"/>
                </a:lnTo>
                <a:lnTo>
                  <a:pt x="3422167" y="207009"/>
                </a:lnTo>
                <a:lnTo>
                  <a:pt x="3416300" y="207009"/>
                </a:lnTo>
                <a:lnTo>
                  <a:pt x="3414903" y="201929"/>
                </a:lnTo>
                <a:close/>
              </a:path>
              <a:path w="9144000" h="709929">
                <a:moveTo>
                  <a:pt x="3965575" y="110489"/>
                </a:moveTo>
                <a:lnTo>
                  <a:pt x="3967343" y="114299"/>
                </a:lnTo>
                <a:lnTo>
                  <a:pt x="3972575" y="123189"/>
                </a:lnTo>
                <a:lnTo>
                  <a:pt x="3981166" y="138429"/>
                </a:lnTo>
                <a:lnTo>
                  <a:pt x="3993007" y="158749"/>
                </a:lnTo>
                <a:lnTo>
                  <a:pt x="4000247" y="170179"/>
                </a:lnTo>
                <a:lnTo>
                  <a:pt x="4007596" y="184149"/>
                </a:lnTo>
                <a:lnTo>
                  <a:pt x="4023233" y="213359"/>
                </a:lnTo>
                <a:lnTo>
                  <a:pt x="4027547" y="220979"/>
                </a:lnTo>
                <a:lnTo>
                  <a:pt x="4036698" y="238759"/>
                </a:lnTo>
                <a:lnTo>
                  <a:pt x="4041013" y="247649"/>
                </a:lnTo>
                <a:lnTo>
                  <a:pt x="4053459" y="271779"/>
                </a:lnTo>
                <a:lnTo>
                  <a:pt x="4053459" y="288289"/>
                </a:lnTo>
                <a:lnTo>
                  <a:pt x="4054855" y="294639"/>
                </a:lnTo>
                <a:lnTo>
                  <a:pt x="4054855" y="300989"/>
                </a:lnTo>
                <a:lnTo>
                  <a:pt x="4052062" y="306069"/>
                </a:lnTo>
                <a:lnTo>
                  <a:pt x="4050665" y="309879"/>
                </a:lnTo>
                <a:lnTo>
                  <a:pt x="4047871" y="313689"/>
                </a:lnTo>
                <a:lnTo>
                  <a:pt x="4075429" y="313689"/>
                </a:lnTo>
                <a:lnTo>
                  <a:pt x="4075429" y="312419"/>
                </a:lnTo>
                <a:lnTo>
                  <a:pt x="4095753" y="312419"/>
                </a:lnTo>
                <a:lnTo>
                  <a:pt x="4091178" y="303529"/>
                </a:lnTo>
                <a:lnTo>
                  <a:pt x="4086602" y="295909"/>
                </a:lnTo>
                <a:lnTo>
                  <a:pt x="4082288" y="288289"/>
                </a:lnTo>
                <a:lnTo>
                  <a:pt x="4089244" y="273049"/>
                </a:lnTo>
                <a:lnTo>
                  <a:pt x="4074033" y="273049"/>
                </a:lnTo>
                <a:lnTo>
                  <a:pt x="4071239" y="267969"/>
                </a:lnTo>
                <a:lnTo>
                  <a:pt x="4068572" y="262889"/>
                </a:lnTo>
                <a:lnTo>
                  <a:pt x="4065778" y="257809"/>
                </a:lnTo>
                <a:lnTo>
                  <a:pt x="4062598" y="237489"/>
                </a:lnTo>
                <a:lnTo>
                  <a:pt x="4054855" y="237489"/>
                </a:lnTo>
                <a:lnTo>
                  <a:pt x="4049639" y="229869"/>
                </a:lnTo>
                <a:lnTo>
                  <a:pt x="4044457" y="220979"/>
                </a:lnTo>
                <a:lnTo>
                  <a:pt x="4012750" y="173989"/>
                </a:lnTo>
                <a:lnTo>
                  <a:pt x="4006776" y="165099"/>
                </a:lnTo>
                <a:lnTo>
                  <a:pt x="3998467" y="154939"/>
                </a:lnTo>
                <a:lnTo>
                  <a:pt x="3984648" y="135889"/>
                </a:lnTo>
                <a:lnTo>
                  <a:pt x="3974306" y="121919"/>
                </a:lnTo>
                <a:lnTo>
                  <a:pt x="3967821" y="114299"/>
                </a:lnTo>
                <a:lnTo>
                  <a:pt x="3965575" y="110489"/>
                </a:lnTo>
                <a:close/>
              </a:path>
              <a:path w="9144000" h="709929">
                <a:moveTo>
                  <a:pt x="5871591" y="257809"/>
                </a:moveTo>
                <a:lnTo>
                  <a:pt x="5871112" y="260350"/>
                </a:lnTo>
                <a:lnTo>
                  <a:pt x="5869860" y="265429"/>
                </a:lnTo>
                <a:lnTo>
                  <a:pt x="5868108" y="275589"/>
                </a:lnTo>
                <a:lnTo>
                  <a:pt x="5866130" y="289559"/>
                </a:lnTo>
                <a:lnTo>
                  <a:pt x="5864733" y="295909"/>
                </a:lnTo>
                <a:lnTo>
                  <a:pt x="5861939" y="313689"/>
                </a:lnTo>
                <a:lnTo>
                  <a:pt x="5871591" y="313689"/>
                </a:lnTo>
                <a:lnTo>
                  <a:pt x="5871591" y="257809"/>
                </a:lnTo>
                <a:close/>
              </a:path>
              <a:path w="9144000" h="709929">
                <a:moveTo>
                  <a:pt x="7130923" y="241299"/>
                </a:moveTo>
                <a:lnTo>
                  <a:pt x="7129875" y="251459"/>
                </a:lnTo>
                <a:lnTo>
                  <a:pt x="7128565" y="262889"/>
                </a:lnTo>
                <a:lnTo>
                  <a:pt x="7126732" y="278129"/>
                </a:lnTo>
                <a:lnTo>
                  <a:pt x="7126732" y="279399"/>
                </a:lnTo>
                <a:lnTo>
                  <a:pt x="7123882" y="288289"/>
                </a:lnTo>
                <a:lnTo>
                  <a:pt x="7121271" y="295909"/>
                </a:lnTo>
                <a:lnTo>
                  <a:pt x="7118456" y="305434"/>
                </a:lnTo>
                <a:lnTo>
                  <a:pt x="7115809" y="313689"/>
                </a:lnTo>
                <a:lnTo>
                  <a:pt x="7135524" y="313689"/>
                </a:lnTo>
                <a:lnTo>
                  <a:pt x="7135213" y="306069"/>
                </a:lnTo>
                <a:lnTo>
                  <a:pt x="7135100" y="302259"/>
                </a:lnTo>
                <a:lnTo>
                  <a:pt x="7134986" y="295909"/>
                </a:lnTo>
                <a:lnTo>
                  <a:pt x="7139670" y="275589"/>
                </a:lnTo>
                <a:lnTo>
                  <a:pt x="7142284" y="262889"/>
                </a:lnTo>
                <a:lnTo>
                  <a:pt x="7130923" y="262889"/>
                </a:lnTo>
                <a:lnTo>
                  <a:pt x="7130923" y="241299"/>
                </a:lnTo>
                <a:close/>
              </a:path>
              <a:path w="9144000" h="709929">
                <a:moveTo>
                  <a:pt x="7298435" y="307339"/>
                </a:moveTo>
                <a:lnTo>
                  <a:pt x="7297039" y="309879"/>
                </a:lnTo>
                <a:lnTo>
                  <a:pt x="7295642" y="313689"/>
                </a:lnTo>
                <a:lnTo>
                  <a:pt x="7298435" y="313689"/>
                </a:lnTo>
                <a:lnTo>
                  <a:pt x="7298435" y="307339"/>
                </a:lnTo>
                <a:close/>
              </a:path>
              <a:path w="9144000" h="709929">
                <a:moveTo>
                  <a:pt x="8529650" y="298449"/>
                </a:moveTo>
                <a:lnTo>
                  <a:pt x="8526145" y="298449"/>
                </a:lnTo>
                <a:lnTo>
                  <a:pt x="8526028" y="300142"/>
                </a:lnTo>
                <a:lnTo>
                  <a:pt x="8524748" y="304799"/>
                </a:lnTo>
                <a:lnTo>
                  <a:pt x="8527043" y="310466"/>
                </a:lnTo>
                <a:lnTo>
                  <a:pt x="8528239" y="313232"/>
                </a:lnTo>
                <a:lnTo>
                  <a:pt x="8528812" y="311149"/>
                </a:lnTo>
                <a:lnTo>
                  <a:pt x="8531514" y="307464"/>
                </a:lnTo>
                <a:lnTo>
                  <a:pt x="8531373" y="306069"/>
                </a:lnTo>
                <a:lnTo>
                  <a:pt x="8530209" y="299719"/>
                </a:lnTo>
                <a:lnTo>
                  <a:pt x="8529650" y="298449"/>
                </a:lnTo>
                <a:close/>
              </a:path>
              <a:path w="9144000" h="709929">
                <a:moveTo>
                  <a:pt x="934783" y="289559"/>
                </a:moveTo>
                <a:lnTo>
                  <a:pt x="932027" y="297179"/>
                </a:lnTo>
                <a:lnTo>
                  <a:pt x="929284" y="312419"/>
                </a:lnTo>
                <a:lnTo>
                  <a:pt x="932636" y="312419"/>
                </a:lnTo>
                <a:lnTo>
                  <a:pt x="933924" y="297179"/>
                </a:lnTo>
                <a:lnTo>
                  <a:pt x="934783" y="289559"/>
                </a:lnTo>
                <a:close/>
              </a:path>
              <a:path w="9144000" h="709929">
                <a:moveTo>
                  <a:pt x="1253244" y="231139"/>
                </a:moveTo>
                <a:lnTo>
                  <a:pt x="1245133" y="231139"/>
                </a:lnTo>
                <a:lnTo>
                  <a:pt x="1257490" y="257809"/>
                </a:lnTo>
                <a:lnTo>
                  <a:pt x="1256118" y="259079"/>
                </a:lnTo>
                <a:lnTo>
                  <a:pt x="1254747" y="261619"/>
                </a:lnTo>
                <a:lnTo>
                  <a:pt x="1253375" y="262889"/>
                </a:lnTo>
                <a:lnTo>
                  <a:pt x="1245350" y="274319"/>
                </a:lnTo>
                <a:lnTo>
                  <a:pt x="1229815" y="299719"/>
                </a:lnTo>
                <a:lnTo>
                  <a:pt x="1221790" y="312419"/>
                </a:lnTo>
                <a:lnTo>
                  <a:pt x="1247945" y="312419"/>
                </a:lnTo>
                <a:lnTo>
                  <a:pt x="1250547" y="305251"/>
                </a:lnTo>
                <a:lnTo>
                  <a:pt x="1253375" y="297179"/>
                </a:lnTo>
                <a:lnTo>
                  <a:pt x="1257490" y="290829"/>
                </a:lnTo>
                <a:lnTo>
                  <a:pt x="1261605" y="281939"/>
                </a:lnTo>
                <a:lnTo>
                  <a:pt x="1265732" y="275589"/>
                </a:lnTo>
                <a:lnTo>
                  <a:pt x="1278593" y="275589"/>
                </a:lnTo>
                <a:lnTo>
                  <a:pt x="1278128" y="274319"/>
                </a:lnTo>
                <a:lnTo>
                  <a:pt x="1275334" y="269239"/>
                </a:lnTo>
                <a:lnTo>
                  <a:pt x="1271270" y="261619"/>
                </a:lnTo>
                <a:lnTo>
                  <a:pt x="1272540" y="260349"/>
                </a:lnTo>
                <a:lnTo>
                  <a:pt x="1273937" y="257809"/>
                </a:lnTo>
                <a:lnTo>
                  <a:pt x="1273937" y="256539"/>
                </a:lnTo>
                <a:lnTo>
                  <a:pt x="1277543" y="256539"/>
                </a:lnTo>
                <a:lnTo>
                  <a:pt x="1280795" y="251459"/>
                </a:lnTo>
                <a:lnTo>
                  <a:pt x="1282890" y="247649"/>
                </a:lnTo>
                <a:lnTo>
                  <a:pt x="1262989" y="247649"/>
                </a:lnTo>
                <a:lnTo>
                  <a:pt x="1259081" y="241299"/>
                </a:lnTo>
                <a:lnTo>
                  <a:pt x="1253244" y="231139"/>
                </a:lnTo>
                <a:close/>
              </a:path>
              <a:path w="9144000" h="709929">
                <a:moveTo>
                  <a:pt x="1732661" y="220979"/>
                </a:moveTo>
                <a:lnTo>
                  <a:pt x="1734165" y="223519"/>
                </a:lnTo>
                <a:lnTo>
                  <a:pt x="1738503" y="229869"/>
                </a:lnTo>
                <a:lnTo>
                  <a:pt x="1745412" y="241299"/>
                </a:lnTo>
                <a:lnTo>
                  <a:pt x="1754632" y="255269"/>
                </a:lnTo>
                <a:lnTo>
                  <a:pt x="1759819" y="262889"/>
                </a:lnTo>
                <a:lnTo>
                  <a:pt x="1765268" y="271779"/>
                </a:lnTo>
                <a:lnTo>
                  <a:pt x="1771241" y="281939"/>
                </a:lnTo>
                <a:lnTo>
                  <a:pt x="1778000" y="292099"/>
                </a:lnTo>
                <a:lnTo>
                  <a:pt x="1772412" y="299719"/>
                </a:lnTo>
                <a:lnTo>
                  <a:pt x="1768964" y="306219"/>
                </a:lnTo>
                <a:lnTo>
                  <a:pt x="1766951" y="309879"/>
                </a:lnTo>
                <a:lnTo>
                  <a:pt x="1764157" y="312419"/>
                </a:lnTo>
                <a:lnTo>
                  <a:pt x="1776602" y="312419"/>
                </a:lnTo>
                <a:lnTo>
                  <a:pt x="1779270" y="308609"/>
                </a:lnTo>
                <a:lnTo>
                  <a:pt x="1780667" y="304799"/>
                </a:lnTo>
                <a:lnTo>
                  <a:pt x="1798821" y="304799"/>
                </a:lnTo>
                <a:lnTo>
                  <a:pt x="1796526" y="302259"/>
                </a:lnTo>
                <a:lnTo>
                  <a:pt x="1791912" y="295909"/>
                </a:lnTo>
                <a:lnTo>
                  <a:pt x="1787525" y="290829"/>
                </a:lnTo>
                <a:lnTo>
                  <a:pt x="1786255" y="289559"/>
                </a:lnTo>
                <a:lnTo>
                  <a:pt x="1786255" y="288289"/>
                </a:lnTo>
                <a:lnTo>
                  <a:pt x="1784858" y="287019"/>
                </a:lnTo>
                <a:lnTo>
                  <a:pt x="1786890" y="283209"/>
                </a:lnTo>
                <a:lnTo>
                  <a:pt x="1783461" y="283209"/>
                </a:lnTo>
                <a:lnTo>
                  <a:pt x="1770030" y="266699"/>
                </a:lnTo>
                <a:lnTo>
                  <a:pt x="1764101" y="259079"/>
                </a:lnTo>
                <a:lnTo>
                  <a:pt x="1758695" y="252729"/>
                </a:lnTo>
                <a:lnTo>
                  <a:pt x="1747662" y="240029"/>
                </a:lnTo>
                <a:lnTo>
                  <a:pt x="1734407" y="223519"/>
                </a:lnTo>
                <a:lnTo>
                  <a:pt x="1732661" y="220979"/>
                </a:lnTo>
                <a:close/>
              </a:path>
              <a:path w="9144000" h="709929">
                <a:moveTo>
                  <a:pt x="3804920" y="270509"/>
                </a:moveTo>
                <a:lnTo>
                  <a:pt x="3806190" y="273049"/>
                </a:lnTo>
                <a:lnTo>
                  <a:pt x="3808984" y="278129"/>
                </a:lnTo>
                <a:lnTo>
                  <a:pt x="3813048" y="283209"/>
                </a:lnTo>
                <a:lnTo>
                  <a:pt x="3814377" y="291673"/>
                </a:lnTo>
                <a:lnTo>
                  <a:pt x="3814504" y="292226"/>
                </a:lnTo>
                <a:lnTo>
                  <a:pt x="3818576" y="300864"/>
                </a:lnTo>
                <a:lnTo>
                  <a:pt x="3818636" y="304799"/>
                </a:lnTo>
                <a:lnTo>
                  <a:pt x="3820033" y="307339"/>
                </a:lnTo>
                <a:lnTo>
                  <a:pt x="3820033" y="309879"/>
                </a:lnTo>
                <a:lnTo>
                  <a:pt x="3818636" y="311149"/>
                </a:lnTo>
                <a:lnTo>
                  <a:pt x="3818636" y="312419"/>
                </a:lnTo>
                <a:lnTo>
                  <a:pt x="3852403" y="312419"/>
                </a:lnTo>
                <a:lnTo>
                  <a:pt x="3850314" y="302259"/>
                </a:lnTo>
                <a:lnTo>
                  <a:pt x="3849364" y="298449"/>
                </a:lnTo>
                <a:lnTo>
                  <a:pt x="3822700" y="298449"/>
                </a:lnTo>
                <a:lnTo>
                  <a:pt x="3817239" y="289559"/>
                </a:lnTo>
                <a:lnTo>
                  <a:pt x="3814445" y="280669"/>
                </a:lnTo>
                <a:lnTo>
                  <a:pt x="3810380" y="276859"/>
                </a:lnTo>
                <a:lnTo>
                  <a:pt x="3806190" y="271779"/>
                </a:lnTo>
                <a:lnTo>
                  <a:pt x="3804920" y="270509"/>
                </a:lnTo>
                <a:close/>
              </a:path>
              <a:path w="9144000" h="709929">
                <a:moveTo>
                  <a:pt x="5544772" y="216246"/>
                </a:moveTo>
                <a:lnTo>
                  <a:pt x="5544654" y="217104"/>
                </a:lnTo>
                <a:lnTo>
                  <a:pt x="5544539" y="218439"/>
                </a:lnTo>
                <a:lnTo>
                  <a:pt x="5547441" y="234949"/>
                </a:lnTo>
                <a:lnTo>
                  <a:pt x="5550281" y="251459"/>
                </a:lnTo>
                <a:lnTo>
                  <a:pt x="5551527" y="257809"/>
                </a:lnTo>
                <a:lnTo>
                  <a:pt x="5553011" y="264159"/>
                </a:lnTo>
                <a:lnTo>
                  <a:pt x="5555742" y="278129"/>
                </a:lnTo>
                <a:lnTo>
                  <a:pt x="5552948" y="280669"/>
                </a:lnTo>
                <a:lnTo>
                  <a:pt x="5551678" y="285749"/>
                </a:lnTo>
                <a:lnTo>
                  <a:pt x="5548884" y="288289"/>
                </a:lnTo>
                <a:lnTo>
                  <a:pt x="5546402" y="291673"/>
                </a:lnTo>
                <a:lnTo>
                  <a:pt x="5546679" y="295909"/>
                </a:lnTo>
                <a:lnTo>
                  <a:pt x="5547487" y="304799"/>
                </a:lnTo>
                <a:lnTo>
                  <a:pt x="5546000" y="307518"/>
                </a:lnTo>
                <a:lnTo>
                  <a:pt x="5544820" y="309879"/>
                </a:lnTo>
                <a:lnTo>
                  <a:pt x="5543423" y="312419"/>
                </a:lnTo>
                <a:lnTo>
                  <a:pt x="5562236" y="312419"/>
                </a:lnTo>
                <a:lnTo>
                  <a:pt x="5567787" y="300989"/>
                </a:lnTo>
                <a:lnTo>
                  <a:pt x="5570855" y="295909"/>
                </a:lnTo>
                <a:lnTo>
                  <a:pt x="5582446" y="295909"/>
                </a:lnTo>
                <a:lnTo>
                  <a:pt x="5580507" y="289559"/>
                </a:lnTo>
                <a:lnTo>
                  <a:pt x="5580507" y="288289"/>
                </a:lnTo>
                <a:lnTo>
                  <a:pt x="5579160" y="285841"/>
                </a:lnTo>
                <a:lnTo>
                  <a:pt x="5579110" y="283209"/>
                </a:lnTo>
                <a:lnTo>
                  <a:pt x="5587301" y="269239"/>
                </a:lnTo>
                <a:lnTo>
                  <a:pt x="5561203" y="269239"/>
                </a:lnTo>
                <a:lnTo>
                  <a:pt x="5558536" y="261619"/>
                </a:lnTo>
                <a:lnTo>
                  <a:pt x="5557139" y="255269"/>
                </a:lnTo>
                <a:lnTo>
                  <a:pt x="5555742" y="250189"/>
                </a:lnTo>
                <a:lnTo>
                  <a:pt x="5550334" y="233679"/>
                </a:lnTo>
                <a:lnTo>
                  <a:pt x="5546486" y="220979"/>
                </a:lnTo>
                <a:lnTo>
                  <a:pt x="5544772" y="216246"/>
                </a:lnTo>
                <a:close/>
              </a:path>
              <a:path w="9144000" h="709929">
                <a:moveTo>
                  <a:pt x="5945759" y="309879"/>
                </a:moveTo>
                <a:lnTo>
                  <a:pt x="5947122" y="312359"/>
                </a:lnTo>
                <a:lnTo>
                  <a:pt x="5946677" y="311149"/>
                </a:lnTo>
                <a:lnTo>
                  <a:pt x="5945759" y="309879"/>
                </a:lnTo>
                <a:close/>
              </a:path>
              <a:path w="9144000" h="709929">
                <a:moveTo>
                  <a:pt x="1063866" y="309879"/>
                </a:moveTo>
                <a:lnTo>
                  <a:pt x="1064692" y="312174"/>
                </a:lnTo>
                <a:lnTo>
                  <a:pt x="1064380" y="311149"/>
                </a:lnTo>
                <a:lnTo>
                  <a:pt x="1063866" y="309879"/>
                </a:lnTo>
                <a:close/>
              </a:path>
              <a:path w="9144000" h="709929">
                <a:moveTo>
                  <a:pt x="3018028" y="171449"/>
                </a:moveTo>
                <a:lnTo>
                  <a:pt x="3018127" y="176529"/>
                </a:lnTo>
                <a:lnTo>
                  <a:pt x="3018254" y="181609"/>
                </a:lnTo>
                <a:lnTo>
                  <a:pt x="3018565" y="189229"/>
                </a:lnTo>
                <a:lnTo>
                  <a:pt x="3019351" y="203199"/>
                </a:lnTo>
                <a:lnTo>
                  <a:pt x="3019425" y="212089"/>
                </a:lnTo>
                <a:lnTo>
                  <a:pt x="3020641" y="219388"/>
                </a:lnTo>
                <a:lnTo>
                  <a:pt x="3020755" y="253576"/>
                </a:lnTo>
                <a:lnTo>
                  <a:pt x="3020876" y="257809"/>
                </a:lnTo>
                <a:lnTo>
                  <a:pt x="3020976" y="260075"/>
                </a:lnTo>
                <a:lnTo>
                  <a:pt x="3021393" y="266699"/>
                </a:lnTo>
                <a:lnTo>
                  <a:pt x="3021805" y="274319"/>
                </a:lnTo>
                <a:lnTo>
                  <a:pt x="3021928" y="278129"/>
                </a:lnTo>
                <a:lnTo>
                  <a:pt x="3022037" y="283209"/>
                </a:lnTo>
                <a:lnTo>
                  <a:pt x="3022146" y="287019"/>
                </a:lnTo>
                <a:lnTo>
                  <a:pt x="3022255" y="289559"/>
                </a:lnTo>
                <a:lnTo>
                  <a:pt x="3022380" y="291755"/>
                </a:lnTo>
                <a:lnTo>
                  <a:pt x="3023270" y="303529"/>
                </a:lnTo>
                <a:lnTo>
                  <a:pt x="3023489" y="311149"/>
                </a:lnTo>
                <a:lnTo>
                  <a:pt x="3041812" y="311149"/>
                </a:lnTo>
                <a:lnTo>
                  <a:pt x="3041192" y="305251"/>
                </a:lnTo>
                <a:lnTo>
                  <a:pt x="3039999" y="292099"/>
                </a:lnTo>
                <a:lnTo>
                  <a:pt x="3037905" y="278129"/>
                </a:lnTo>
                <a:lnTo>
                  <a:pt x="3033766" y="252729"/>
                </a:lnTo>
                <a:lnTo>
                  <a:pt x="3031744" y="241299"/>
                </a:lnTo>
                <a:lnTo>
                  <a:pt x="3026855" y="215899"/>
                </a:lnTo>
                <a:lnTo>
                  <a:pt x="3026154" y="212089"/>
                </a:lnTo>
                <a:lnTo>
                  <a:pt x="3024886" y="203199"/>
                </a:lnTo>
                <a:lnTo>
                  <a:pt x="3022046" y="189229"/>
                </a:lnTo>
                <a:lnTo>
                  <a:pt x="3019885" y="179069"/>
                </a:lnTo>
                <a:lnTo>
                  <a:pt x="3018510" y="172719"/>
                </a:lnTo>
                <a:lnTo>
                  <a:pt x="3018028" y="171449"/>
                </a:lnTo>
                <a:close/>
              </a:path>
              <a:path w="9144000" h="709929">
                <a:moveTo>
                  <a:pt x="4962525" y="306219"/>
                </a:moveTo>
                <a:lnTo>
                  <a:pt x="4961128" y="311149"/>
                </a:lnTo>
                <a:lnTo>
                  <a:pt x="4962525" y="311149"/>
                </a:lnTo>
                <a:lnTo>
                  <a:pt x="4962525" y="306219"/>
                </a:lnTo>
                <a:close/>
              </a:path>
              <a:path w="9144000" h="709929">
                <a:moveTo>
                  <a:pt x="5544304" y="217104"/>
                </a:moveTo>
                <a:lnTo>
                  <a:pt x="5539569" y="231139"/>
                </a:lnTo>
                <a:lnTo>
                  <a:pt x="5535168" y="242569"/>
                </a:lnTo>
                <a:lnTo>
                  <a:pt x="5533070" y="250189"/>
                </a:lnTo>
                <a:lnTo>
                  <a:pt x="5530865" y="257809"/>
                </a:lnTo>
                <a:lnTo>
                  <a:pt x="5525516" y="274319"/>
                </a:lnTo>
                <a:lnTo>
                  <a:pt x="5524119" y="280669"/>
                </a:lnTo>
                <a:lnTo>
                  <a:pt x="5521452" y="287019"/>
                </a:lnTo>
                <a:lnTo>
                  <a:pt x="5520055" y="293369"/>
                </a:lnTo>
                <a:lnTo>
                  <a:pt x="5518658" y="298449"/>
                </a:lnTo>
                <a:lnTo>
                  <a:pt x="5517261" y="306069"/>
                </a:lnTo>
                <a:lnTo>
                  <a:pt x="5515991" y="311149"/>
                </a:lnTo>
                <a:lnTo>
                  <a:pt x="5543190" y="311149"/>
                </a:lnTo>
                <a:lnTo>
                  <a:pt x="5542142" y="305434"/>
                </a:lnTo>
                <a:lnTo>
                  <a:pt x="5542258" y="303529"/>
                </a:lnTo>
                <a:lnTo>
                  <a:pt x="5543190" y="298449"/>
                </a:lnTo>
                <a:lnTo>
                  <a:pt x="5542026" y="298449"/>
                </a:lnTo>
                <a:lnTo>
                  <a:pt x="5540190" y="289559"/>
                </a:lnTo>
                <a:lnTo>
                  <a:pt x="5538771" y="281939"/>
                </a:lnTo>
                <a:lnTo>
                  <a:pt x="5537578" y="274144"/>
                </a:lnTo>
                <a:lnTo>
                  <a:pt x="5536565" y="269239"/>
                </a:lnTo>
                <a:lnTo>
                  <a:pt x="5537962" y="259079"/>
                </a:lnTo>
                <a:lnTo>
                  <a:pt x="5539232" y="251459"/>
                </a:lnTo>
                <a:lnTo>
                  <a:pt x="5540629" y="243839"/>
                </a:lnTo>
                <a:lnTo>
                  <a:pt x="5542462" y="232409"/>
                </a:lnTo>
                <a:lnTo>
                  <a:pt x="5543772" y="223519"/>
                </a:lnTo>
                <a:lnTo>
                  <a:pt x="5544500" y="218221"/>
                </a:lnTo>
                <a:lnTo>
                  <a:pt x="5544304" y="217104"/>
                </a:lnTo>
                <a:close/>
              </a:path>
              <a:path w="9144000" h="709929">
                <a:moveTo>
                  <a:pt x="5672455" y="281939"/>
                </a:moveTo>
                <a:lnTo>
                  <a:pt x="5669788" y="287019"/>
                </a:lnTo>
                <a:lnTo>
                  <a:pt x="5666994" y="290829"/>
                </a:lnTo>
                <a:lnTo>
                  <a:pt x="5666454" y="291673"/>
                </a:lnTo>
                <a:lnTo>
                  <a:pt x="5666528" y="292099"/>
                </a:lnTo>
                <a:lnTo>
                  <a:pt x="5669788" y="300989"/>
                </a:lnTo>
                <a:lnTo>
                  <a:pt x="5671456" y="307518"/>
                </a:lnTo>
                <a:lnTo>
                  <a:pt x="5672455" y="311149"/>
                </a:lnTo>
                <a:lnTo>
                  <a:pt x="5672455" y="281939"/>
                </a:lnTo>
                <a:close/>
              </a:path>
              <a:path w="9144000" h="709929">
                <a:moveTo>
                  <a:pt x="7990458" y="228599"/>
                </a:moveTo>
                <a:lnTo>
                  <a:pt x="7988016" y="233679"/>
                </a:lnTo>
                <a:lnTo>
                  <a:pt x="7981203" y="250189"/>
                </a:lnTo>
                <a:lnTo>
                  <a:pt x="7969815" y="279399"/>
                </a:lnTo>
                <a:lnTo>
                  <a:pt x="7957566" y="311149"/>
                </a:lnTo>
                <a:lnTo>
                  <a:pt x="7972745" y="311149"/>
                </a:lnTo>
                <a:lnTo>
                  <a:pt x="7973330" y="308609"/>
                </a:lnTo>
                <a:lnTo>
                  <a:pt x="7971282" y="308609"/>
                </a:lnTo>
                <a:lnTo>
                  <a:pt x="7969884" y="300989"/>
                </a:lnTo>
                <a:lnTo>
                  <a:pt x="7969884" y="295909"/>
                </a:lnTo>
                <a:lnTo>
                  <a:pt x="7968488" y="289559"/>
                </a:lnTo>
                <a:lnTo>
                  <a:pt x="7977719" y="289559"/>
                </a:lnTo>
                <a:lnTo>
                  <a:pt x="7979475" y="281939"/>
                </a:lnTo>
                <a:lnTo>
                  <a:pt x="7985490" y="252729"/>
                </a:lnTo>
                <a:lnTo>
                  <a:pt x="7989194" y="234949"/>
                </a:lnTo>
                <a:lnTo>
                  <a:pt x="7990458" y="228599"/>
                </a:lnTo>
                <a:close/>
              </a:path>
              <a:path w="9144000" h="709929">
                <a:moveTo>
                  <a:pt x="4450334" y="219709"/>
                </a:moveTo>
                <a:lnTo>
                  <a:pt x="4449089" y="222249"/>
                </a:lnTo>
                <a:lnTo>
                  <a:pt x="4445523" y="229869"/>
                </a:lnTo>
                <a:lnTo>
                  <a:pt x="4439886" y="241299"/>
                </a:lnTo>
                <a:lnTo>
                  <a:pt x="4432427" y="257809"/>
                </a:lnTo>
                <a:lnTo>
                  <a:pt x="4428309" y="267969"/>
                </a:lnTo>
                <a:lnTo>
                  <a:pt x="4424060" y="278129"/>
                </a:lnTo>
                <a:lnTo>
                  <a:pt x="4419550" y="289559"/>
                </a:lnTo>
                <a:lnTo>
                  <a:pt x="4414647" y="300989"/>
                </a:lnTo>
                <a:lnTo>
                  <a:pt x="4410456" y="309879"/>
                </a:lnTo>
                <a:lnTo>
                  <a:pt x="4422351" y="309879"/>
                </a:lnTo>
                <a:lnTo>
                  <a:pt x="4422775" y="308609"/>
                </a:lnTo>
                <a:lnTo>
                  <a:pt x="4422775" y="304799"/>
                </a:lnTo>
                <a:lnTo>
                  <a:pt x="4426472" y="292226"/>
                </a:lnTo>
                <a:lnTo>
                  <a:pt x="4429740" y="279258"/>
                </a:lnTo>
                <a:lnTo>
                  <a:pt x="4432883" y="269239"/>
                </a:lnTo>
                <a:lnTo>
                  <a:pt x="4436618" y="259079"/>
                </a:lnTo>
                <a:lnTo>
                  <a:pt x="4442190" y="242569"/>
                </a:lnTo>
                <a:lnTo>
                  <a:pt x="4446524" y="229869"/>
                </a:lnTo>
                <a:lnTo>
                  <a:pt x="4449333" y="222249"/>
                </a:lnTo>
                <a:lnTo>
                  <a:pt x="4450334" y="219709"/>
                </a:lnTo>
                <a:close/>
              </a:path>
              <a:path w="9144000" h="709929">
                <a:moveTo>
                  <a:pt x="7424199" y="306896"/>
                </a:moveTo>
                <a:lnTo>
                  <a:pt x="7423404" y="309879"/>
                </a:lnTo>
                <a:lnTo>
                  <a:pt x="7424490" y="309879"/>
                </a:lnTo>
                <a:lnTo>
                  <a:pt x="7424199" y="306896"/>
                </a:lnTo>
                <a:close/>
              </a:path>
              <a:path w="9144000" h="709929">
                <a:moveTo>
                  <a:pt x="2939669" y="252729"/>
                </a:moveTo>
                <a:lnTo>
                  <a:pt x="2938708" y="255269"/>
                </a:lnTo>
                <a:lnTo>
                  <a:pt x="2936081" y="265429"/>
                </a:lnTo>
                <a:lnTo>
                  <a:pt x="2932168" y="279399"/>
                </a:lnTo>
                <a:lnTo>
                  <a:pt x="2927350" y="298449"/>
                </a:lnTo>
                <a:lnTo>
                  <a:pt x="2924556" y="304799"/>
                </a:lnTo>
                <a:lnTo>
                  <a:pt x="2923286" y="308609"/>
                </a:lnTo>
                <a:lnTo>
                  <a:pt x="2934379" y="308609"/>
                </a:lnTo>
                <a:lnTo>
                  <a:pt x="2937478" y="278129"/>
                </a:lnTo>
                <a:lnTo>
                  <a:pt x="2939669" y="252729"/>
                </a:lnTo>
                <a:close/>
              </a:path>
              <a:path w="9144000" h="709929">
                <a:moveTo>
                  <a:pt x="3579905" y="288289"/>
                </a:moveTo>
                <a:lnTo>
                  <a:pt x="3559048" y="288289"/>
                </a:lnTo>
                <a:lnTo>
                  <a:pt x="3559048" y="308609"/>
                </a:lnTo>
                <a:lnTo>
                  <a:pt x="3582416" y="308609"/>
                </a:lnTo>
                <a:lnTo>
                  <a:pt x="3583813" y="307339"/>
                </a:lnTo>
                <a:lnTo>
                  <a:pt x="3583813" y="306069"/>
                </a:lnTo>
                <a:lnTo>
                  <a:pt x="3585083" y="304799"/>
                </a:lnTo>
                <a:lnTo>
                  <a:pt x="3588371" y="299719"/>
                </a:lnTo>
                <a:lnTo>
                  <a:pt x="3581019" y="299719"/>
                </a:lnTo>
                <a:lnTo>
                  <a:pt x="3580931" y="297782"/>
                </a:lnTo>
                <a:lnTo>
                  <a:pt x="3580206" y="292226"/>
                </a:lnTo>
                <a:lnTo>
                  <a:pt x="3579905" y="288289"/>
                </a:lnTo>
                <a:close/>
              </a:path>
              <a:path w="9144000" h="709929">
                <a:moveTo>
                  <a:pt x="5088890" y="281939"/>
                </a:moveTo>
                <a:lnTo>
                  <a:pt x="5088890" y="308609"/>
                </a:lnTo>
                <a:lnTo>
                  <a:pt x="5090287" y="307339"/>
                </a:lnTo>
                <a:lnTo>
                  <a:pt x="5091557" y="304316"/>
                </a:lnTo>
                <a:lnTo>
                  <a:pt x="5091531" y="299538"/>
                </a:lnTo>
                <a:lnTo>
                  <a:pt x="5090287" y="290829"/>
                </a:lnTo>
                <a:lnTo>
                  <a:pt x="5088890" y="281939"/>
                </a:lnTo>
                <a:close/>
              </a:path>
              <a:path w="9144000" h="709929">
                <a:moveTo>
                  <a:pt x="7977719" y="289559"/>
                </a:moveTo>
                <a:lnTo>
                  <a:pt x="7968488" y="289559"/>
                </a:lnTo>
                <a:lnTo>
                  <a:pt x="7969884" y="292099"/>
                </a:lnTo>
                <a:lnTo>
                  <a:pt x="7971282" y="295909"/>
                </a:lnTo>
                <a:lnTo>
                  <a:pt x="7974006" y="300864"/>
                </a:lnTo>
                <a:lnTo>
                  <a:pt x="7974076" y="302259"/>
                </a:lnTo>
                <a:lnTo>
                  <a:pt x="7972679" y="304799"/>
                </a:lnTo>
                <a:lnTo>
                  <a:pt x="7972679" y="306069"/>
                </a:lnTo>
                <a:lnTo>
                  <a:pt x="7971282" y="307339"/>
                </a:lnTo>
                <a:lnTo>
                  <a:pt x="7971282" y="308609"/>
                </a:lnTo>
                <a:lnTo>
                  <a:pt x="7973330" y="308609"/>
                </a:lnTo>
                <a:lnTo>
                  <a:pt x="7977719" y="289559"/>
                </a:lnTo>
                <a:close/>
              </a:path>
              <a:path w="9144000" h="709929">
                <a:moveTo>
                  <a:pt x="8099044" y="264159"/>
                </a:moveTo>
                <a:lnTo>
                  <a:pt x="8099044" y="308609"/>
                </a:lnTo>
                <a:lnTo>
                  <a:pt x="8125079" y="308609"/>
                </a:lnTo>
                <a:lnTo>
                  <a:pt x="8124972" y="304316"/>
                </a:lnTo>
                <a:lnTo>
                  <a:pt x="8123682" y="298449"/>
                </a:lnTo>
                <a:lnTo>
                  <a:pt x="8124147" y="297179"/>
                </a:lnTo>
                <a:lnTo>
                  <a:pt x="8105902" y="297179"/>
                </a:lnTo>
                <a:lnTo>
                  <a:pt x="8103062" y="283209"/>
                </a:lnTo>
                <a:lnTo>
                  <a:pt x="8099044" y="264159"/>
                </a:lnTo>
                <a:close/>
              </a:path>
              <a:path w="9144000" h="709929">
                <a:moveTo>
                  <a:pt x="2622550" y="261619"/>
                </a:moveTo>
                <a:lnTo>
                  <a:pt x="2620470" y="274319"/>
                </a:lnTo>
                <a:lnTo>
                  <a:pt x="2614295" y="307339"/>
                </a:lnTo>
                <a:lnTo>
                  <a:pt x="2622614" y="307339"/>
                </a:lnTo>
                <a:lnTo>
                  <a:pt x="2622740" y="296544"/>
                </a:lnTo>
                <a:lnTo>
                  <a:pt x="2622628" y="265429"/>
                </a:lnTo>
                <a:lnTo>
                  <a:pt x="2622550" y="261619"/>
                </a:lnTo>
                <a:close/>
              </a:path>
              <a:path w="9144000" h="709929">
                <a:moveTo>
                  <a:pt x="4328033" y="297179"/>
                </a:moveTo>
                <a:lnTo>
                  <a:pt x="4325366" y="300989"/>
                </a:lnTo>
                <a:lnTo>
                  <a:pt x="4321175" y="307339"/>
                </a:lnTo>
                <a:lnTo>
                  <a:pt x="4323969" y="307339"/>
                </a:lnTo>
                <a:lnTo>
                  <a:pt x="4325366" y="302259"/>
                </a:lnTo>
                <a:lnTo>
                  <a:pt x="4328033" y="297179"/>
                </a:lnTo>
                <a:close/>
              </a:path>
              <a:path w="9144000" h="709929">
                <a:moveTo>
                  <a:pt x="7707630" y="290829"/>
                </a:moveTo>
                <a:lnTo>
                  <a:pt x="7706233" y="295909"/>
                </a:lnTo>
                <a:lnTo>
                  <a:pt x="7703566" y="307339"/>
                </a:lnTo>
                <a:lnTo>
                  <a:pt x="7706950" y="307339"/>
                </a:lnTo>
                <a:lnTo>
                  <a:pt x="7707070" y="305434"/>
                </a:lnTo>
                <a:lnTo>
                  <a:pt x="7707396" y="298449"/>
                </a:lnTo>
                <a:lnTo>
                  <a:pt x="7707510" y="295331"/>
                </a:lnTo>
                <a:lnTo>
                  <a:pt x="7707630" y="290829"/>
                </a:lnTo>
                <a:close/>
              </a:path>
              <a:path w="9144000" h="709929">
                <a:moveTo>
                  <a:pt x="7422007" y="283209"/>
                </a:moveTo>
                <a:lnTo>
                  <a:pt x="7424199" y="306896"/>
                </a:lnTo>
                <a:lnTo>
                  <a:pt x="7426385" y="298699"/>
                </a:lnTo>
                <a:lnTo>
                  <a:pt x="7426401" y="298449"/>
                </a:lnTo>
                <a:lnTo>
                  <a:pt x="7424801" y="294639"/>
                </a:lnTo>
                <a:lnTo>
                  <a:pt x="7423404" y="288289"/>
                </a:lnTo>
                <a:lnTo>
                  <a:pt x="7422007" y="283209"/>
                </a:lnTo>
                <a:close/>
              </a:path>
              <a:path w="9144000" h="709929">
                <a:moveTo>
                  <a:pt x="502208" y="252729"/>
                </a:moveTo>
                <a:lnTo>
                  <a:pt x="506323" y="273049"/>
                </a:lnTo>
                <a:lnTo>
                  <a:pt x="506202" y="285749"/>
                </a:lnTo>
                <a:lnTo>
                  <a:pt x="506093" y="289559"/>
                </a:lnTo>
                <a:lnTo>
                  <a:pt x="505744" y="297179"/>
                </a:lnTo>
                <a:lnTo>
                  <a:pt x="504952" y="306069"/>
                </a:lnTo>
                <a:lnTo>
                  <a:pt x="537768" y="306069"/>
                </a:lnTo>
                <a:lnTo>
                  <a:pt x="534456" y="295909"/>
                </a:lnTo>
                <a:lnTo>
                  <a:pt x="532244" y="288289"/>
                </a:lnTo>
                <a:lnTo>
                  <a:pt x="529775" y="280669"/>
                </a:lnTo>
                <a:lnTo>
                  <a:pt x="526923" y="274319"/>
                </a:lnTo>
                <a:lnTo>
                  <a:pt x="525551" y="271779"/>
                </a:lnTo>
                <a:lnTo>
                  <a:pt x="525551" y="270509"/>
                </a:lnTo>
                <a:lnTo>
                  <a:pt x="524179" y="267969"/>
                </a:lnTo>
                <a:lnTo>
                  <a:pt x="524179" y="264159"/>
                </a:lnTo>
                <a:lnTo>
                  <a:pt x="507695" y="264159"/>
                </a:lnTo>
                <a:lnTo>
                  <a:pt x="504952" y="256539"/>
                </a:lnTo>
                <a:lnTo>
                  <a:pt x="502208" y="252729"/>
                </a:lnTo>
                <a:close/>
              </a:path>
              <a:path w="9144000" h="709929">
                <a:moveTo>
                  <a:pt x="1249708" y="125729"/>
                </a:moveTo>
                <a:lnTo>
                  <a:pt x="1245133" y="125729"/>
                </a:lnTo>
                <a:lnTo>
                  <a:pt x="1258862" y="163829"/>
                </a:lnTo>
                <a:lnTo>
                  <a:pt x="1256118" y="168909"/>
                </a:lnTo>
                <a:lnTo>
                  <a:pt x="1251974" y="174044"/>
                </a:lnTo>
                <a:lnTo>
                  <a:pt x="1249248" y="179069"/>
                </a:lnTo>
                <a:lnTo>
                  <a:pt x="1244081" y="187959"/>
                </a:lnTo>
                <a:lnTo>
                  <a:pt x="1238781" y="198119"/>
                </a:lnTo>
                <a:lnTo>
                  <a:pt x="1233222" y="207009"/>
                </a:lnTo>
                <a:lnTo>
                  <a:pt x="1227277" y="217169"/>
                </a:lnTo>
                <a:lnTo>
                  <a:pt x="1202559" y="262889"/>
                </a:lnTo>
                <a:lnTo>
                  <a:pt x="1195914" y="276205"/>
                </a:lnTo>
                <a:lnTo>
                  <a:pt x="1198448" y="283209"/>
                </a:lnTo>
                <a:lnTo>
                  <a:pt x="1195692" y="290829"/>
                </a:lnTo>
                <a:lnTo>
                  <a:pt x="1191577" y="295909"/>
                </a:lnTo>
                <a:lnTo>
                  <a:pt x="1188834" y="302259"/>
                </a:lnTo>
                <a:lnTo>
                  <a:pt x="1188834" y="304799"/>
                </a:lnTo>
                <a:lnTo>
                  <a:pt x="1187579" y="304799"/>
                </a:lnTo>
                <a:lnTo>
                  <a:pt x="1187450" y="306069"/>
                </a:lnTo>
                <a:lnTo>
                  <a:pt x="1217669" y="306069"/>
                </a:lnTo>
                <a:lnTo>
                  <a:pt x="1213548" y="299719"/>
                </a:lnTo>
                <a:lnTo>
                  <a:pt x="1221573" y="280669"/>
                </a:lnTo>
                <a:lnTo>
                  <a:pt x="1229340" y="262889"/>
                </a:lnTo>
                <a:lnTo>
                  <a:pt x="1237108" y="246379"/>
                </a:lnTo>
                <a:lnTo>
                  <a:pt x="1245133" y="231139"/>
                </a:lnTo>
                <a:lnTo>
                  <a:pt x="1253244" y="231139"/>
                </a:lnTo>
                <a:lnTo>
                  <a:pt x="1251784" y="228599"/>
                </a:lnTo>
                <a:lnTo>
                  <a:pt x="1247876" y="222249"/>
                </a:lnTo>
                <a:lnTo>
                  <a:pt x="1252832" y="213324"/>
                </a:lnTo>
                <a:lnTo>
                  <a:pt x="1262167" y="195579"/>
                </a:lnTo>
                <a:lnTo>
                  <a:pt x="1267104" y="185419"/>
                </a:lnTo>
                <a:lnTo>
                  <a:pt x="1268476" y="182879"/>
                </a:lnTo>
                <a:lnTo>
                  <a:pt x="1269847" y="181609"/>
                </a:lnTo>
                <a:lnTo>
                  <a:pt x="1269847" y="179069"/>
                </a:lnTo>
                <a:lnTo>
                  <a:pt x="1277376" y="179069"/>
                </a:lnTo>
                <a:lnTo>
                  <a:pt x="1276731" y="177799"/>
                </a:lnTo>
                <a:lnTo>
                  <a:pt x="1272540" y="168909"/>
                </a:lnTo>
                <a:lnTo>
                  <a:pt x="1278128" y="158749"/>
                </a:lnTo>
                <a:lnTo>
                  <a:pt x="1279906" y="156209"/>
                </a:lnTo>
                <a:lnTo>
                  <a:pt x="1264361" y="156209"/>
                </a:lnTo>
                <a:lnTo>
                  <a:pt x="1249708" y="125729"/>
                </a:lnTo>
                <a:close/>
              </a:path>
              <a:path w="9144000" h="709929">
                <a:moveTo>
                  <a:pt x="4153662" y="123189"/>
                </a:moveTo>
                <a:lnTo>
                  <a:pt x="4153563" y="129539"/>
                </a:lnTo>
                <a:lnTo>
                  <a:pt x="4153445" y="134619"/>
                </a:lnTo>
                <a:lnTo>
                  <a:pt x="4153072" y="146049"/>
                </a:lnTo>
                <a:lnTo>
                  <a:pt x="4152451" y="158749"/>
                </a:lnTo>
                <a:lnTo>
                  <a:pt x="4152337" y="240029"/>
                </a:lnTo>
                <a:lnTo>
                  <a:pt x="4152446" y="243839"/>
                </a:lnTo>
                <a:lnTo>
                  <a:pt x="4152563" y="246379"/>
                </a:lnTo>
                <a:lnTo>
                  <a:pt x="4153426" y="260075"/>
                </a:lnTo>
                <a:lnTo>
                  <a:pt x="4153649" y="268731"/>
                </a:lnTo>
                <a:lnTo>
                  <a:pt x="4153774" y="276205"/>
                </a:lnTo>
                <a:lnTo>
                  <a:pt x="4155059" y="283209"/>
                </a:lnTo>
                <a:lnTo>
                  <a:pt x="4154989" y="292226"/>
                </a:lnTo>
                <a:lnTo>
                  <a:pt x="4152265" y="297179"/>
                </a:lnTo>
                <a:lnTo>
                  <a:pt x="4149598" y="299719"/>
                </a:lnTo>
                <a:lnTo>
                  <a:pt x="4148201" y="300989"/>
                </a:lnTo>
                <a:lnTo>
                  <a:pt x="4146804" y="304799"/>
                </a:lnTo>
                <a:lnTo>
                  <a:pt x="4146804" y="306069"/>
                </a:lnTo>
                <a:lnTo>
                  <a:pt x="4177341" y="306069"/>
                </a:lnTo>
                <a:lnTo>
                  <a:pt x="4176331" y="303529"/>
                </a:lnTo>
                <a:lnTo>
                  <a:pt x="4171621" y="292226"/>
                </a:lnTo>
                <a:lnTo>
                  <a:pt x="4171501" y="291673"/>
                </a:lnTo>
                <a:lnTo>
                  <a:pt x="4170172" y="283209"/>
                </a:lnTo>
                <a:lnTo>
                  <a:pt x="4168816" y="277050"/>
                </a:lnTo>
                <a:lnTo>
                  <a:pt x="4168709" y="268731"/>
                </a:lnTo>
                <a:lnTo>
                  <a:pt x="4164711" y="237489"/>
                </a:lnTo>
                <a:lnTo>
                  <a:pt x="4163918" y="230213"/>
                </a:lnTo>
                <a:lnTo>
                  <a:pt x="4162746" y="215899"/>
                </a:lnTo>
                <a:lnTo>
                  <a:pt x="4161916" y="209549"/>
                </a:lnTo>
                <a:lnTo>
                  <a:pt x="4160871" y="195579"/>
                </a:lnTo>
                <a:lnTo>
                  <a:pt x="4157853" y="162559"/>
                </a:lnTo>
                <a:lnTo>
                  <a:pt x="4154709" y="133349"/>
                </a:lnTo>
                <a:lnTo>
                  <a:pt x="4153662" y="123189"/>
                </a:lnTo>
                <a:close/>
              </a:path>
              <a:path w="9144000" h="709929">
                <a:moveTo>
                  <a:pt x="7431658" y="287019"/>
                </a:moveTo>
                <a:lnTo>
                  <a:pt x="7427468" y="294639"/>
                </a:lnTo>
                <a:lnTo>
                  <a:pt x="7426629" y="297782"/>
                </a:lnTo>
                <a:lnTo>
                  <a:pt x="7426506" y="298699"/>
                </a:lnTo>
                <a:lnTo>
                  <a:pt x="7427468" y="300989"/>
                </a:lnTo>
                <a:lnTo>
                  <a:pt x="7428865" y="306069"/>
                </a:lnTo>
                <a:lnTo>
                  <a:pt x="7428914" y="299538"/>
                </a:lnTo>
                <a:lnTo>
                  <a:pt x="7431658" y="289559"/>
                </a:lnTo>
                <a:lnTo>
                  <a:pt x="7431658" y="287019"/>
                </a:lnTo>
                <a:close/>
              </a:path>
              <a:path w="9144000" h="709929">
                <a:moveTo>
                  <a:pt x="8868029" y="204469"/>
                </a:moveTo>
                <a:lnTo>
                  <a:pt x="8861653" y="222249"/>
                </a:lnTo>
                <a:lnTo>
                  <a:pt x="8856980" y="234949"/>
                </a:lnTo>
                <a:lnTo>
                  <a:pt x="8854719" y="242569"/>
                </a:lnTo>
                <a:lnTo>
                  <a:pt x="8849103" y="260350"/>
                </a:lnTo>
                <a:lnTo>
                  <a:pt x="8843402" y="279399"/>
                </a:lnTo>
                <a:lnTo>
                  <a:pt x="8838699" y="295909"/>
                </a:lnTo>
                <a:lnTo>
                  <a:pt x="8836406" y="304799"/>
                </a:lnTo>
                <a:lnTo>
                  <a:pt x="8858277" y="304799"/>
                </a:lnTo>
                <a:lnTo>
                  <a:pt x="8864107" y="275589"/>
                </a:lnTo>
                <a:lnTo>
                  <a:pt x="8856980" y="275589"/>
                </a:lnTo>
                <a:lnTo>
                  <a:pt x="8856980" y="271779"/>
                </a:lnTo>
                <a:lnTo>
                  <a:pt x="8858835" y="261619"/>
                </a:lnTo>
                <a:lnTo>
                  <a:pt x="8860297" y="252729"/>
                </a:lnTo>
                <a:lnTo>
                  <a:pt x="8862568" y="236219"/>
                </a:lnTo>
                <a:lnTo>
                  <a:pt x="8864546" y="222249"/>
                </a:lnTo>
                <a:lnTo>
                  <a:pt x="8867550" y="207009"/>
                </a:lnTo>
                <a:lnTo>
                  <a:pt x="8868029" y="204469"/>
                </a:lnTo>
                <a:close/>
              </a:path>
              <a:path w="9144000" h="709929">
                <a:moveTo>
                  <a:pt x="1721412" y="302259"/>
                </a:moveTo>
                <a:lnTo>
                  <a:pt x="1720214" y="302259"/>
                </a:lnTo>
                <a:lnTo>
                  <a:pt x="1721941" y="303944"/>
                </a:lnTo>
                <a:lnTo>
                  <a:pt x="1721412" y="302259"/>
                </a:lnTo>
                <a:close/>
              </a:path>
              <a:path w="9144000" h="709929">
                <a:moveTo>
                  <a:pt x="206959" y="288289"/>
                </a:moveTo>
                <a:lnTo>
                  <a:pt x="206959" y="302259"/>
                </a:lnTo>
                <a:lnTo>
                  <a:pt x="210845" y="302259"/>
                </a:lnTo>
                <a:lnTo>
                  <a:pt x="209702" y="295909"/>
                </a:lnTo>
                <a:lnTo>
                  <a:pt x="206959" y="288289"/>
                </a:lnTo>
                <a:close/>
              </a:path>
              <a:path w="9144000" h="709929">
                <a:moveTo>
                  <a:pt x="3944874" y="182879"/>
                </a:moveTo>
                <a:lnTo>
                  <a:pt x="3949906" y="190499"/>
                </a:lnTo>
                <a:lnTo>
                  <a:pt x="3955964" y="198119"/>
                </a:lnTo>
                <a:lnTo>
                  <a:pt x="3964178" y="209549"/>
                </a:lnTo>
                <a:lnTo>
                  <a:pt x="3964221" y="237489"/>
                </a:lnTo>
                <a:lnTo>
                  <a:pt x="3964396" y="242569"/>
                </a:lnTo>
                <a:lnTo>
                  <a:pt x="3965356" y="256539"/>
                </a:lnTo>
                <a:lnTo>
                  <a:pt x="3965531" y="261619"/>
                </a:lnTo>
                <a:lnTo>
                  <a:pt x="3968103" y="300864"/>
                </a:lnTo>
                <a:lnTo>
                  <a:pt x="3968241" y="300989"/>
                </a:lnTo>
                <a:lnTo>
                  <a:pt x="3968241" y="302259"/>
                </a:lnTo>
                <a:lnTo>
                  <a:pt x="3994290" y="302259"/>
                </a:lnTo>
                <a:lnTo>
                  <a:pt x="3994006" y="295909"/>
                </a:lnTo>
                <a:lnTo>
                  <a:pt x="3986149" y="295909"/>
                </a:lnTo>
                <a:lnTo>
                  <a:pt x="3985081" y="287019"/>
                </a:lnTo>
                <a:lnTo>
                  <a:pt x="3983894" y="278129"/>
                </a:lnTo>
                <a:lnTo>
                  <a:pt x="3982469" y="270509"/>
                </a:lnTo>
                <a:lnTo>
                  <a:pt x="3980688" y="261619"/>
                </a:lnTo>
                <a:lnTo>
                  <a:pt x="3980645" y="253576"/>
                </a:lnTo>
                <a:lnTo>
                  <a:pt x="3979662" y="243839"/>
                </a:lnTo>
                <a:lnTo>
                  <a:pt x="3978550" y="233679"/>
                </a:lnTo>
                <a:lnTo>
                  <a:pt x="3976497" y="233679"/>
                </a:lnTo>
                <a:lnTo>
                  <a:pt x="3976497" y="229869"/>
                </a:lnTo>
                <a:lnTo>
                  <a:pt x="3975100" y="226059"/>
                </a:lnTo>
                <a:lnTo>
                  <a:pt x="3982431" y="226059"/>
                </a:lnTo>
                <a:lnTo>
                  <a:pt x="3976497" y="219709"/>
                </a:lnTo>
                <a:lnTo>
                  <a:pt x="3975100" y="218439"/>
                </a:lnTo>
                <a:lnTo>
                  <a:pt x="3975034" y="217104"/>
                </a:lnTo>
                <a:lnTo>
                  <a:pt x="3973829" y="215899"/>
                </a:lnTo>
                <a:lnTo>
                  <a:pt x="3973829" y="212089"/>
                </a:lnTo>
                <a:lnTo>
                  <a:pt x="3972862" y="203199"/>
                </a:lnTo>
                <a:lnTo>
                  <a:pt x="3964178" y="203199"/>
                </a:lnTo>
                <a:lnTo>
                  <a:pt x="3955964" y="194309"/>
                </a:lnTo>
                <a:lnTo>
                  <a:pt x="3949906" y="187959"/>
                </a:lnTo>
                <a:lnTo>
                  <a:pt x="3946157" y="184149"/>
                </a:lnTo>
                <a:lnTo>
                  <a:pt x="3944874" y="182879"/>
                </a:lnTo>
                <a:close/>
              </a:path>
              <a:path w="9144000" h="709929">
                <a:moveTo>
                  <a:pt x="8519160" y="266699"/>
                </a:moveTo>
                <a:lnTo>
                  <a:pt x="8519160" y="271779"/>
                </a:lnTo>
                <a:lnTo>
                  <a:pt x="8520557" y="276859"/>
                </a:lnTo>
                <a:lnTo>
                  <a:pt x="8520557" y="283209"/>
                </a:lnTo>
                <a:lnTo>
                  <a:pt x="8522353" y="299538"/>
                </a:lnTo>
                <a:lnTo>
                  <a:pt x="8523351" y="302259"/>
                </a:lnTo>
                <a:lnTo>
                  <a:pt x="8524748" y="299719"/>
                </a:lnTo>
                <a:lnTo>
                  <a:pt x="8526145" y="298449"/>
                </a:lnTo>
                <a:lnTo>
                  <a:pt x="8529650" y="298449"/>
                </a:lnTo>
                <a:lnTo>
                  <a:pt x="8527415" y="293369"/>
                </a:lnTo>
                <a:lnTo>
                  <a:pt x="8526145" y="288289"/>
                </a:lnTo>
                <a:lnTo>
                  <a:pt x="8523351" y="278129"/>
                </a:lnTo>
                <a:lnTo>
                  <a:pt x="8521954" y="271779"/>
                </a:lnTo>
                <a:lnTo>
                  <a:pt x="8519160" y="266699"/>
                </a:lnTo>
                <a:close/>
              </a:path>
              <a:path w="9144000" h="709929">
                <a:moveTo>
                  <a:pt x="1158621" y="194309"/>
                </a:moveTo>
                <a:lnTo>
                  <a:pt x="1152245" y="210819"/>
                </a:lnTo>
                <a:lnTo>
                  <a:pt x="1147635" y="222249"/>
                </a:lnTo>
                <a:lnTo>
                  <a:pt x="1145318" y="229869"/>
                </a:lnTo>
                <a:lnTo>
                  <a:pt x="1142485" y="237489"/>
                </a:lnTo>
                <a:lnTo>
                  <a:pt x="1139138" y="246379"/>
                </a:lnTo>
                <a:lnTo>
                  <a:pt x="1135278" y="255269"/>
                </a:lnTo>
                <a:lnTo>
                  <a:pt x="1131927" y="265429"/>
                </a:lnTo>
                <a:lnTo>
                  <a:pt x="1128064" y="275589"/>
                </a:lnTo>
                <a:lnTo>
                  <a:pt x="1118793" y="297179"/>
                </a:lnTo>
                <a:lnTo>
                  <a:pt x="1118713" y="298523"/>
                </a:lnTo>
                <a:lnTo>
                  <a:pt x="1117422" y="299719"/>
                </a:lnTo>
                <a:lnTo>
                  <a:pt x="1117422" y="300989"/>
                </a:lnTo>
                <a:lnTo>
                  <a:pt x="1135278" y="300989"/>
                </a:lnTo>
                <a:lnTo>
                  <a:pt x="1140959" y="279399"/>
                </a:lnTo>
                <a:lnTo>
                  <a:pt x="1146698" y="253576"/>
                </a:lnTo>
                <a:lnTo>
                  <a:pt x="1149755" y="240029"/>
                </a:lnTo>
                <a:lnTo>
                  <a:pt x="1153121" y="223519"/>
                </a:lnTo>
                <a:lnTo>
                  <a:pt x="1155143" y="210819"/>
                </a:lnTo>
                <a:lnTo>
                  <a:pt x="1158149" y="195579"/>
                </a:lnTo>
                <a:lnTo>
                  <a:pt x="1158621" y="194309"/>
                </a:lnTo>
                <a:close/>
              </a:path>
              <a:path w="9144000" h="709929">
                <a:moveTo>
                  <a:pt x="1383792" y="283209"/>
                </a:moveTo>
                <a:lnTo>
                  <a:pt x="1379728" y="290829"/>
                </a:lnTo>
                <a:lnTo>
                  <a:pt x="1372870" y="300989"/>
                </a:lnTo>
                <a:lnTo>
                  <a:pt x="1376958" y="300989"/>
                </a:lnTo>
                <a:lnTo>
                  <a:pt x="1377960" y="298449"/>
                </a:lnTo>
                <a:lnTo>
                  <a:pt x="1380902" y="290829"/>
                </a:lnTo>
                <a:lnTo>
                  <a:pt x="1383792" y="283209"/>
                </a:lnTo>
                <a:close/>
              </a:path>
              <a:path w="9144000" h="709929">
                <a:moveTo>
                  <a:pt x="2836672" y="256539"/>
                </a:moveTo>
                <a:lnTo>
                  <a:pt x="2835689" y="259079"/>
                </a:lnTo>
                <a:lnTo>
                  <a:pt x="2828581" y="281939"/>
                </a:lnTo>
                <a:lnTo>
                  <a:pt x="2822956" y="300989"/>
                </a:lnTo>
                <a:lnTo>
                  <a:pt x="2832230" y="300989"/>
                </a:lnTo>
                <a:lnTo>
                  <a:pt x="2833832" y="287019"/>
                </a:lnTo>
                <a:lnTo>
                  <a:pt x="2835513" y="270509"/>
                </a:lnTo>
                <a:lnTo>
                  <a:pt x="2836408" y="260349"/>
                </a:lnTo>
                <a:lnTo>
                  <a:pt x="2836672" y="256539"/>
                </a:lnTo>
                <a:close/>
              </a:path>
              <a:path w="9144000" h="709929">
                <a:moveTo>
                  <a:pt x="1033653" y="285749"/>
                </a:moveTo>
                <a:lnTo>
                  <a:pt x="1032487" y="292226"/>
                </a:lnTo>
                <a:lnTo>
                  <a:pt x="1033653" y="300142"/>
                </a:lnTo>
                <a:lnTo>
                  <a:pt x="1033653" y="285749"/>
                </a:lnTo>
                <a:close/>
              </a:path>
              <a:path w="9144000" h="709929">
                <a:moveTo>
                  <a:pt x="1554099" y="184149"/>
                </a:moveTo>
                <a:lnTo>
                  <a:pt x="1554599" y="186689"/>
                </a:lnTo>
                <a:lnTo>
                  <a:pt x="1556004" y="193039"/>
                </a:lnTo>
                <a:lnTo>
                  <a:pt x="1558170" y="204469"/>
                </a:lnTo>
                <a:lnTo>
                  <a:pt x="1560957" y="219709"/>
                </a:lnTo>
                <a:lnTo>
                  <a:pt x="1563096" y="228791"/>
                </a:lnTo>
                <a:lnTo>
                  <a:pt x="1565259" y="238759"/>
                </a:lnTo>
                <a:lnTo>
                  <a:pt x="1567725" y="248919"/>
                </a:lnTo>
                <a:lnTo>
                  <a:pt x="1570609" y="260350"/>
                </a:lnTo>
                <a:lnTo>
                  <a:pt x="1572609" y="269239"/>
                </a:lnTo>
                <a:lnTo>
                  <a:pt x="1574514" y="278129"/>
                </a:lnTo>
                <a:lnTo>
                  <a:pt x="1576181" y="288289"/>
                </a:lnTo>
                <a:lnTo>
                  <a:pt x="1577467" y="297179"/>
                </a:lnTo>
                <a:lnTo>
                  <a:pt x="1585722" y="297179"/>
                </a:lnTo>
                <a:lnTo>
                  <a:pt x="1587119" y="298449"/>
                </a:lnTo>
                <a:lnTo>
                  <a:pt x="1587119" y="299719"/>
                </a:lnTo>
                <a:lnTo>
                  <a:pt x="1614775" y="299719"/>
                </a:lnTo>
                <a:lnTo>
                  <a:pt x="1609331" y="274319"/>
                </a:lnTo>
                <a:lnTo>
                  <a:pt x="1591183" y="274319"/>
                </a:lnTo>
                <a:lnTo>
                  <a:pt x="1589786" y="271779"/>
                </a:lnTo>
                <a:lnTo>
                  <a:pt x="1588389" y="270509"/>
                </a:lnTo>
                <a:lnTo>
                  <a:pt x="1587119" y="267969"/>
                </a:lnTo>
                <a:lnTo>
                  <a:pt x="1585722" y="264159"/>
                </a:lnTo>
                <a:lnTo>
                  <a:pt x="1581531" y="260350"/>
                </a:lnTo>
                <a:lnTo>
                  <a:pt x="1581531" y="259079"/>
                </a:lnTo>
                <a:lnTo>
                  <a:pt x="1580261" y="257809"/>
                </a:lnTo>
                <a:lnTo>
                  <a:pt x="1576329" y="247649"/>
                </a:lnTo>
                <a:lnTo>
                  <a:pt x="1569563" y="227329"/>
                </a:lnTo>
                <a:lnTo>
                  <a:pt x="1566334" y="218221"/>
                </a:lnTo>
                <a:lnTo>
                  <a:pt x="1561064" y="204469"/>
                </a:lnTo>
                <a:lnTo>
                  <a:pt x="1557210" y="193039"/>
                </a:lnTo>
                <a:lnTo>
                  <a:pt x="1554099" y="184149"/>
                </a:lnTo>
                <a:close/>
              </a:path>
              <a:path w="9144000" h="709929">
                <a:moveTo>
                  <a:pt x="2321814" y="279399"/>
                </a:moveTo>
                <a:lnTo>
                  <a:pt x="2321814" y="299719"/>
                </a:lnTo>
                <a:lnTo>
                  <a:pt x="2324653" y="299719"/>
                </a:lnTo>
                <a:lnTo>
                  <a:pt x="2322614" y="285749"/>
                </a:lnTo>
                <a:lnTo>
                  <a:pt x="2322077" y="281939"/>
                </a:lnTo>
                <a:lnTo>
                  <a:pt x="2321814" y="279399"/>
                </a:lnTo>
                <a:close/>
              </a:path>
              <a:path w="9144000" h="709929">
                <a:moveTo>
                  <a:pt x="3605784" y="271779"/>
                </a:moveTo>
                <a:lnTo>
                  <a:pt x="3602990" y="274319"/>
                </a:lnTo>
                <a:lnTo>
                  <a:pt x="3598926" y="279399"/>
                </a:lnTo>
                <a:lnTo>
                  <a:pt x="3595324" y="283209"/>
                </a:lnTo>
                <a:lnTo>
                  <a:pt x="3590972" y="288289"/>
                </a:lnTo>
                <a:lnTo>
                  <a:pt x="3586120" y="293369"/>
                </a:lnTo>
                <a:lnTo>
                  <a:pt x="3581019" y="299719"/>
                </a:lnTo>
                <a:lnTo>
                  <a:pt x="3588371" y="299719"/>
                </a:lnTo>
                <a:lnTo>
                  <a:pt x="3590016" y="297179"/>
                </a:lnTo>
                <a:lnTo>
                  <a:pt x="3594258" y="289559"/>
                </a:lnTo>
                <a:lnTo>
                  <a:pt x="3597691" y="284479"/>
                </a:lnTo>
                <a:lnTo>
                  <a:pt x="3600196" y="279399"/>
                </a:lnTo>
                <a:lnTo>
                  <a:pt x="3604387" y="274319"/>
                </a:lnTo>
                <a:lnTo>
                  <a:pt x="3605784" y="271779"/>
                </a:lnTo>
                <a:close/>
              </a:path>
              <a:path w="9144000" h="709929">
                <a:moveTo>
                  <a:pt x="4488688" y="57149"/>
                </a:moveTo>
                <a:lnTo>
                  <a:pt x="4489428" y="59689"/>
                </a:lnTo>
                <a:lnTo>
                  <a:pt x="4491466" y="68579"/>
                </a:lnTo>
                <a:lnTo>
                  <a:pt x="4494528" y="82549"/>
                </a:lnTo>
                <a:lnTo>
                  <a:pt x="4498340" y="101599"/>
                </a:lnTo>
                <a:lnTo>
                  <a:pt x="4501223" y="113029"/>
                </a:lnTo>
                <a:lnTo>
                  <a:pt x="4503689" y="124459"/>
                </a:lnTo>
                <a:lnTo>
                  <a:pt x="4505894" y="138429"/>
                </a:lnTo>
                <a:lnTo>
                  <a:pt x="4507992" y="153669"/>
                </a:lnTo>
                <a:lnTo>
                  <a:pt x="4509238" y="160019"/>
                </a:lnTo>
                <a:lnTo>
                  <a:pt x="4510722" y="168909"/>
                </a:lnTo>
                <a:lnTo>
                  <a:pt x="4512206" y="176529"/>
                </a:lnTo>
                <a:lnTo>
                  <a:pt x="4513453" y="184149"/>
                </a:lnTo>
                <a:lnTo>
                  <a:pt x="4517644" y="219709"/>
                </a:lnTo>
                <a:lnTo>
                  <a:pt x="4520233" y="237489"/>
                </a:lnTo>
                <a:lnTo>
                  <a:pt x="4522073" y="256539"/>
                </a:lnTo>
                <a:lnTo>
                  <a:pt x="4523412" y="275589"/>
                </a:lnTo>
                <a:lnTo>
                  <a:pt x="4524429" y="293369"/>
                </a:lnTo>
                <a:lnTo>
                  <a:pt x="4524502" y="295909"/>
                </a:lnTo>
                <a:lnTo>
                  <a:pt x="4523105" y="297179"/>
                </a:lnTo>
                <a:lnTo>
                  <a:pt x="4523105" y="299719"/>
                </a:lnTo>
                <a:lnTo>
                  <a:pt x="4548027" y="299719"/>
                </a:lnTo>
                <a:lnTo>
                  <a:pt x="4547810" y="297782"/>
                </a:lnTo>
                <a:lnTo>
                  <a:pt x="4547743" y="293369"/>
                </a:lnTo>
                <a:lnTo>
                  <a:pt x="4546473" y="289559"/>
                </a:lnTo>
                <a:lnTo>
                  <a:pt x="4546473" y="283209"/>
                </a:lnTo>
                <a:lnTo>
                  <a:pt x="4547743" y="280669"/>
                </a:lnTo>
                <a:lnTo>
                  <a:pt x="4547825" y="278959"/>
                </a:lnTo>
                <a:lnTo>
                  <a:pt x="4553211" y="250189"/>
                </a:lnTo>
                <a:lnTo>
                  <a:pt x="4554407" y="242569"/>
                </a:lnTo>
                <a:lnTo>
                  <a:pt x="4539615" y="242569"/>
                </a:lnTo>
                <a:lnTo>
                  <a:pt x="4538545" y="236219"/>
                </a:lnTo>
                <a:lnTo>
                  <a:pt x="4537344" y="229869"/>
                </a:lnTo>
                <a:lnTo>
                  <a:pt x="4535882" y="223519"/>
                </a:lnTo>
                <a:lnTo>
                  <a:pt x="4534012" y="217104"/>
                </a:lnTo>
                <a:lnTo>
                  <a:pt x="4532026" y="208279"/>
                </a:lnTo>
                <a:lnTo>
                  <a:pt x="4530121" y="199389"/>
                </a:lnTo>
                <a:lnTo>
                  <a:pt x="4528454" y="190499"/>
                </a:lnTo>
                <a:lnTo>
                  <a:pt x="4527169" y="181609"/>
                </a:lnTo>
                <a:lnTo>
                  <a:pt x="4525146" y="173989"/>
                </a:lnTo>
                <a:lnTo>
                  <a:pt x="4515034" y="135889"/>
                </a:lnTo>
                <a:lnTo>
                  <a:pt x="4503801" y="100329"/>
                </a:lnTo>
                <a:lnTo>
                  <a:pt x="4497421" y="81279"/>
                </a:lnTo>
                <a:lnTo>
                  <a:pt x="4488688" y="57149"/>
                </a:lnTo>
                <a:close/>
              </a:path>
              <a:path w="9144000" h="709929">
                <a:moveTo>
                  <a:pt x="5099507" y="277050"/>
                </a:moveTo>
                <a:lnTo>
                  <a:pt x="5098120" y="285841"/>
                </a:lnTo>
                <a:lnTo>
                  <a:pt x="5099812" y="293369"/>
                </a:lnTo>
                <a:lnTo>
                  <a:pt x="5097145" y="297179"/>
                </a:lnTo>
                <a:lnTo>
                  <a:pt x="5095748" y="298449"/>
                </a:lnTo>
                <a:lnTo>
                  <a:pt x="5095748" y="299719"/>
                </a:lnTo>
                <a:lnTo>
                  <a:pt x="5114261" y="299719"/>
                </a:lnTo>
                <a:lnTo>
                  <a:pt x="5116812" y="295909"/>
                </a:lnTo>
                <a:lnTo>
                  <a:pt x="5121576" y="288289"/>
                </a:lnTo>
                <a:lnTo>
                  <a:pt x="5104003" y="288289"/>
                </a:lnTo>
                <a:lnTo>
                  <a:pt x="5099507" y="277050"/>
                </a:lnTo>
                <a:close/>
              </a:path>
              <a:path w="9144000" h="709929">
                <a:moveTo>
                  <a:pt x="5406009" y="292099"/>
                </a:moveTo>
                <a:lnTo>
                  <a:pt x="5403342" y="294639"/>
                </a:lnTo>
                <a:lnTo>
                  <a:pt x="5399151" y="299719"/>
                </a:lnTo>
                <a:lnTo>
                  <a:pt x="5401595" y="299719"/>
                </a:lnTo>
                <a:lnTo>
                  <a:pt x="5404739" y="295909"/>
                </a:lnTo>
                <a:lnTo>
                  <a:pt x="5406009" y="292099"/>
                </a:lnTo>
                <a:close/>
              </a:path>
              <a:path w="9144000" h="709929">
                <a:moveTo>
                  <a:pt x="6247892" y="233679"/>
                </a:moveTo>
                <a:lnTo>
                  <a:pt x="6247839" y="237489"/>
                </a:lnTo>
                <a:lnTo>
                  <a:pt x="6247717" y="242569"/>
                </a:lnTo>
                <a:lnTo>
                  <a:pt x="6247302" y="252729"/>
                </a:lnTo>
                <a:lnTo>
                  <a:pt x="6246562" y="266699"/>
                </a:lnTo>
                <a:lnTo>
                  <a:pt x="6246495" y="299719"/>
                </a:lnTo>
                <a:lnTo>
                  <a:pt x="6256840" y="299719"/>
                </a:lnTo>
                <a:lnTo>
                  <a:pt x="6256277" y="294639"/>
                </a:lnTo>
                <a:lnTo>
                  <a:pt x="6254750" y="284479"/>
                </a:lnTo>
                <a:lnTo>
                  <a:pt x="6252981" y="274144"/>
                </a:lnTo>
                <a:lnTo>
                  <a:pt x="6251956" y="267969"/>
                </a:lnTo>
                <a:lnTo>
                  <a:pt x="6250195" y="252729"/>
                </a:lnTo>
                <a:lnTo>
                  <a:pt x="6247892" y="233679"/>
                </a:lnTo>
                <a:close/>
              </a:path>
              <a:path w="9144000" h="709929">
                <a:moveTo>
                  <a:pt x="5104003" y="247649"/>
                </a:moveTo>
                <a:lnTo>
                  <a:pt x="5101209" y="251459"/>
                </a:lnTo>
                <a:lnTo>
                  <a:pt x="5098415" y="256539"/>
                </a:lnTo>
                <a:lnTo>
                  <a:pt x="5095748" y="262889"/>
                </a:lnTo>
                <a:lnTo>
                  <a:pt x="5091557" y="270509"/>
                </a:lnTo>
                <a:lnTo>
                  <a:pt x="5088890" y="275589"/>
                </a:lnTo>
                <a:lnTo>
                  <a:pt x="5090158" y="280669"/>
                </a:lnTo>
                <a:lnTo>
                  <a:pt x="5091822" y="285841"/>
                </a:lnTo>
                <a:lnTo>
                  <a:pt x="5093728" y="292226"/>
                </a:lnTo>
                <a:lnTo>
                  <a:pt x="5095473" y="298699"/>
                </a:lnTo>
                <a:lnTo>
                  <a:pt x="5095666" y="298523"/>
                </a:lnTo>
                <a:lnTo>
                  <a:pt x="5095748" y="297179"/>
                </a:lnTo>
                <a:lnTo>
                  <a:pt x="5097145" y="294639"/>
                </a:lnTo>
                <a:lnTo>
                  <a:pt x="5097211" y="291673"/>
                </a:lnTo>
                <a:lnTo>
                  <a:pt x="5098120" y="285841"/>
                </a:lnTo>
                <a:lnTo>
                  <a:pt x="5097244" y="281939"/>
                </a:lnTo>
                <a:lnTo>
                  <a:pt x="5095557" y="273049"/>
                </a:lnTo>
                <a:lnTo>
                  <a:pt x="5094632" y="267969"/>
                </a:lnTo>
                <a:lnTo>
                  <a:pt x="5094351" y="266699"/>
                </a:lnTo>
                <a:lnTo>
                  <a:pt x="5101029" y="266699"/>
                </a:lnTo>
                <a:lnTo>
                  <a:pt x="5101538" y="262889"/>
                </a:lnTo>
                <a:lnTo>
                  <a:pt x="5102606" y="253999"/>
                </a:lnTo>
                <a:lnTo>
                  <a:pt x="5104003" y="251459"/>
                </a:lnTo>
                <a:lnTo>
                  <a:pt x="5104003" y="247649"/>
                </a:lnTo>
                <a:close/>
              </a:path>
              <a:path w="9144000" h="709929">
                <a:moveTo>
                  <a:pt x="2216023" y="203199"/>
                </a:moveTo>
                <a:lnTo>
                  <a:pt x="2217420" y="205739"/>
                </a:lnTo>
                <a:lnTo>
                  <a:pt x="2220087" y="212089"/>
                </a:lnTo>
                <a:lnTo>
                  <a:pt x="2222881" y="217169"/>
                </a:lnTo>
                <a:lnTo>
                  <a:pt x="2225675" y="224789"/>
                </a:lnTo>
                <a:lnTo>
                  <a:pt x="2228342" y="234949"/>
                </a:lnTo>
                <a:lnTo>
                  <a:pt x="2231136" y="245109"/>
                </a:lnTo>
                <a:lnTo>
                  <a:pt x="2232533" y="252729"/>
                </a:lnTo>
                <a:lnTo>
                  <a:pt x="2232533" y="259079"/>
                </a:lnTo>
                <a:lnTo>
                  <a:pt x="2233930" y="266699"/>
                </a:lnTo>
                <a:lnTo>
                  <a:pt x="2235200" y="273049"/>
                </a:lnTo>
                <a:lnTo>
                  <a:pt x="2235200" y="279399"/>
                </a:lnTo>
                <a:lnTo>
                  <a:pt x="2236597" y="287019"/>
                </a:lnTo>
                <a:lnTo>
                  <a:pt x="2236597" y="297179"/>
                </a:lnTo>
                <a:lnTo>
                  <a:pt x="2235200" y="298449"/>
                </a:lnTo>
                <a:lnTo>
                  <a:pt x="2250305" y="298449"/>
                </a:lnTo>
                <a:lnTo>
                  <a:pt x="2250154" y="297179"/>
                </a:lnTo>
                <a:lnTo>
                  <a:pt x="2248249" y="284479"/>
                </a:lnTo>
                <a:lnTo>
                  <a:pt x="2244852" y="264159"/>
                </a:lnTo>
                <a:lnTo>
                  <a:pt x="2242058" y="257809"/>
                </a:lnTo>
                <a:lnTo>
                  <a:pt x="2240788" y="252729"/>
                </a:lnTo>
                <a:lnTo>
                  <a:pt x="2237994" y="245109"/>
                </a:lnTo>
                <a:lnTo>
                  <a:pt x="2236597" y="240029"/>
                </a:lnTo>
                <a:lnTo>
                  <a:pt x="2233930" y="234949"/>
                </a:lnTo>
                <a:lnTo>
                  <a:pt x="2230806" y="227329"/>
                </a:lnTo>
                <a:lnTo>
                  <a:pt x="2227707" y="220979"/>
                </a:lnTo>
                <a:lnTo>
                  <a:pt x="2224607" y="215899"/>
                </a:lnTo>
                <a:lnTo>
                  <a:pt x="2221484" y="212089"/>
                </a:lnTo>
                <a:lnTo>
                  <a:pt x="2218817" y="205739"/>
                </a:lnTo>
                <a:lnTo>
                  <a:pt x="2216023" y="203199"/>
                </a:lnTo>
                <a:close/>
              </a:path>
              <a:path w="9144000" h="709929">
                <a:moveTo>
                  <a:pt x="3784219" y="191769"/>
                </a:moveTo>
                <a:lnTo>
                  <a:pt x="3785284" y="194309"/>
                </a:lnTo>
                <a:lnTo>
                  <a:pt x="3788552" y="204469"/>
                </a:lnTo>
                <a:lnTo>
                  <a:pt x="3794130" y="219709"/>
                </a:lnTo>
                <a:lnTo>
                  <a:pt x="3802126" y="241299"/>
                </a:lnTo>
                <a:lnTo>
                  <a:pt x="3806701" y="253999"/>
                </a:lnTo>
                <a:lnTo>
                  <a:pt x="3817949" y="280669"/>
                </a:lnTo>
                <a:lnTo>
                  <a:pt x="3824097" y="295909"/>
                </a:lnTo>
                <a:lnTo>
                  <a:pt x="3824097" y="297179"/>
                </a:lnTo>
                <a:lnTo>
                  <a:pt x="3822700" y="298449"/>
                </a:lnTo>
                <a:lnTo>
                  <a:pt x="3849364" y="298449"/>
                </a:lnTo>
                <a:lnTo>
                  <a:pt x="3847465" y="290829"/>
                </a:lnTo>
                <a:lnTo>
                  <a:pt x="3846093" y="285841"/>
                </a:lnTo>
                <a:lnTo>
                  <a:pt x="3846067" y="280669"/>
                </a:lnTo>
                <a:lnTo>
                  <a:pt x="3828161" y="280669"/>
                </a:lnTo>
                <a:lnTo>
                  <a:pt x="3822084" y="269239"/>
                </a:lnTo>
                <a:lnTo>
                  <a:pt x="3816223" y="259079"/>
                </a:lnTo>
                <a:lnTo>
                  <a:pt x="3810837" y="248919"/>
                </a:lnTo>
                <a:lnTo>
                  <a:pt x="3806190" y="238759"/>
                </a:lnTo>
                <a:lnTo>
                  <a:pt x="3790061" y="203199"/>
                </a:lnTo>
                <a:lnTo>
                  <a:pt x="3785723" y="194309"/>
                </a:lnTo>
                <a:lnTo>
                  <a:pt x="3784219" y="191769"/>
                </a:lnTo>
                <a:close/>
              </a:path>
              <a:path w="9144000" h="709929">
                <a:moveTo>
                  <a:pt x="5220716" y="292099"/>
                </a:moveTo>
                <a:lnTo>
                  <a:pt x="5219319" y="294639"/>
                </a:lnTo>
                <a:lnTo>
                  <a:pt x="5215128" y="298449"/>
                </a:lnTo>
                <a:lnTo>
                  <a:pt x="5218720" y="298449"/>
                </a:lnTo>
                <a:lnTo>
                  <a:pt x="5219319" y="297179"/>
                </a:lnTo>
                <a:lnTo>
                  <a:pt x="5220716" y="292099"/>
                </a:lnTo>
                <a:close/>
              </a:path>
              <a:path w="9144000" h="709929">
                <a:moveTo>
                  <a:pt x="5283835" y="200659"/>
                </a:moveTo>
                <a:lnTo>
                  <a:pt x="5285232" y="203199"/>
                </a:lnTo>
                <a:lnTo>
                  <a:pt x="5282438" y="215899"/>
                </a:lnTo>
                <a:lnTo>
                  <a:pt x="5281168" y="223519"/>
                </a:lnTo>
                <a:lnTo>
                  <a:pt x="5279052" y="233679"/>
                </a:lnTo>
                <a:lnTo>
                  <a:pt x="5274345" y="255269"/>
                </a:lnTo>
                <a:lnTo>
                  <a:pt x="5271254" y="269239"/>
                </a:lnTo>
                <a:lnTo>
                  <a:pt x="5267325" y="288289"/>
                </a:lnTo>
                <a:lnTo>
                  <a:pt x="5267325" y="289559"/>
                </a:lnTo>
                <a:lnTo>
                  <a:pt x="5266055" y="289559"/>
                </a:lnTo>
                <a:lnTo>
                  <a:pt x="5264658" y="292099"/>
                </a:lnTo>
                <a:lnTo>
                  <a:pt x="5261864" y="295909"/>
                </a:lnTo>
                <a:lnTo>
                  <a:pt x="5260467" y="298449"/>
                </a:lnTo>
                <a:lnTo>
                  <a:pt x="5295884" y="298449"/>
                </a:lnTo>
                <a:lnTo>
                  <a:pt x="5297679" y="283209"/>
                </a:lnTo>
                <a:lnTo>
                  <a:pt x="5300192" y="257809"/>
                </a:lnTo>
                <a:lnTo>
                  <a:pt x="5301567" y="246379"/>
                </a:lnTo>
                <a:lnTo>
                  <a:pt x="5302680" y="236219"/>
                </a:lnTo>
                <a:lnTo>
                  <a:pt x="5302951" y="230213"/>
                </a:lnTo>
                <a:lnTo>
                  <a:pt x="5301884" y="228599"/>
                </a:lnTo>
                <a:lnTo>
                  <a:pt x="5296217" y="218439"/>
                </a:lnTo>
                <a:lnTo>
                  <a:pt x="5288026" y="204469"/>
                </a:lnTo>
                <a:lnTo>
                  <a:pt x="5288308" y="201929"/>
                </a:lnTo>
                <a:lnTo>
                  <a:pt x="5285232" y="201929"/>
                </a:lnTo>
                <a:lnTo>
                  <a:pt x="5283835" y="200659"/>
                </a:lnTo>
                <a:close/>
              </a:path>
              <a:path w="9144000" h="709929">
                <a:moveTo>
                  <a:pt x="5543423" y="296544"/>
                </a:moveTo>
                <a:lnTo>
                  <a:pt x="5542026" y="298449"/>
                </a:lnTo>
                <a:lnTo>
                  <a:pt x="5543190" y="298449"/>
                </a:lnTo>
                <a:lnTo>
                  <a:pt x="5543312" y="297782"/>
                </a:lnTo>
                <a:lnTo>
                  <a:pt x="5543423" y="296544"/>
                </a:lnTo>
                <a:close/>
              </a:path>
              <a:path w="9144000" h="709929">
                <a:moveTo>
                  <a:pt x="5661533" y="271779"/>
                </a:moveTo>
                <a:lnTo>
                  <a:pt x="5661559" y="277050"/>
                </a:lnTo>
                <a:lnTo>
                  <a:pt x="5662930" y="287019"/>
                </a:lnTo>
                <a:lnTo>
                  <a:pt x="5655945" y="293369"/>
                </a:lnTo>
                <a:lnTo>
                  <a:pt x="5651881" y="298449"/>
                </a:lnTo>
                <a:lnTo>
                  <a:pt x="5663247" y="298449"/>
                </a:lnTo>
                <a:lnTo>
                  <a:pt x="5662930" y="297179"/>
                </a:lnTo>
                <a:lnTo>
                  <a:pt x="5666401" y="291755"/>
                </a:lnTo>
                <a:lnTo>
                  <a:pt x="5665597" y="289559"/>
                </a:lnTo>
                <a:lnTo>
                  <a:pt x="5665597" y="285749"/>
                </a:lnTo>
                <a:lnTo>
                  <a:pt x="5666994" y="283209"/>
                </a:lnTo>
                <a:lnTo>
                  <a:pt x="5665597" y="283209"/>
                </a:lnTo>
                <a:lnTo>
                  <a:pt x="5662930" y="276859"/>
                </a:lnTo>
                <a:lnTo>
                  <a:pt x="5661533" y="271779"/>
                </a:lnTo>
                <a:close/>
              </a:path>
              <a:path w="9144000" h="709929">
                <a:moveTo>
                  <a:pt x="860628" y="252729"/>
                </a:moveTo>
                <a:lnTo>
                  <a:pt x="860628" y="259079"/>
                </a:lnTo>
                <a:lnTo>
                  <a:pt x="858777" y="269239"/>
                </a:lnTo>
                <a:lnTo>
                  <a:pt x="855600" y="288289"/>
                </a:lnTo>
                <a:lnTo>
                  <a:pt x="853757" y="297179"/>
                </a:lnTo>
                <a:lnTo>
                  <a:pt x="874699" y="297179"/>
                </a:lnTo>
                <a:lnTo>
                  <a:pt x="872985" y="290829"/>
                </a:lnTo>
                <a:lnTo>
                  <a:pt x="873778" y="283209"/>
                </a:lnTo>
                <a:lnTo>
                  <a:pt x="874117" y="276859"/>
                </a:lnTo>
                <a:lnTo>
                  <a:pt x="874219" y="274144"/>
                </a:lnTo>
                <a:lnTo>
                  <a:pt x="874416" y="259079"/>
                </a:lnTo>
                <a:lnTo>
                  <a:pt x="874534" y="256539"/>
                </a:lnTo>
                <a:lnTo>
                  <a:pt x="861999" y="256539"/>
                </a:lnTo>
                <a:lnTo>
                  <a:pt x="861999" y="253999"/>
                </a:lnTo>
                <a:lnTo>
                  <a:pt x="860628" y="252729"/>
                </a:lnTo>
                <a:close/>
              </a:path>
              <a:path w="9144000" h="709929">
                <a:moveTo>
                  <a:pt x="2062226" y="267969"/>
                </a:moveTo>
                <a:lnTo>
                  <a:pt x="2063803" y="279399"/>
                </a:lnTo>
                <a:lnTo>
                  <a:pt x="2066289" y="297179"/>
                </a:lnTo>
                <a:lnTo>
                  <a:pt x="2071893" y="297179"/>
                </a:lnTo>
                <a:lnTo>
                  <a:pt x="2068119" y="285749"/>
                </a:lnTo>
                <a:lnTo>
                  <a:pt x="2065115" y="276859"/>
                </a:lnTo>
                <a:lnTo>
                  <a:pt x="2062226" y="267969"/>
                </a:lnTo>
                <a:close/>
              </a:path>
              <a:path w="9144000" h="709929">
                <a:moveTo>
                  <a:pt x="4402201" y="161289"/>
                </a:moveTo>
                <a:lnTo>
                  <a:pt x="4398264" y="172719"/>
                </a:lnTo>
                <a:lnTo>
                  <a:pt x="4393521" y="185419"/>
                </a:lnTo>
                <a:lnTo>
                  <a:pt x="4383208" y="215899"/>
                </a:lnTo>
                <a:lnTo>
                  <a:pt x="4375925" y="241299"/>
                </a:lnTo>
                <a:lnTo>
                  <a:pt x="4371975" y="255269"/>
                </a:lnTo>
                <a:lnTo>
                  <a:pt x="4369952" y="262889"/>
                </a:lnTo>
                <a:lnTo>
                  <a:pt x="4367895" y="270509"/>
                </a:lnTo>
                <a:lnTo>
                  <a:pt x="4363720" y="287019"/>
                </a:lnTo>
                <a:lnTo>
                  <a:pt x="4362450" y="290829"/>
                </a:lnTo>
                <a:lnTo>
                  <a:pt x="4362450" y="294639"/>
                </a:lnTo>
                <a:lnTo>
                  <a:pt x="4361053" y="297179"/>
                </a:lnTo>
                <a:lnTo>
                  <a:pt x="4397263" y="297179"/>
                </a:lnTo>
                <a:lnTo>
                  <a:pt x="4398137" y="290829"/>
                </a:lnTo>
                <a:lnTo>
                  <a:pt x="4400169" y="276859"/>
                </a:lnTo>
                <a:lnTo>
                  <a:pt x="4389882" y="276859"/>
                </a:lnTo>
                <a:lnTo>
                  <a:pt x="4387088" y="270509"/>
                </a:lnTo>
                <a:lnTo>
                  <a:pt x="4384421" y="264159"/>
                </a:lnTo>
                <a:lnTo>
                  <a:pt x="4383024" y="259079"/>
                </a:lnTo>
                <a:lnTo>
                  <a:pt x="4383024" y="257809"/>
                </a:lnTo>
                <a:lnTo>
                  <a:pt x="4385657" y="243839"/>
                </a:lnTo>
                <a:lnTo>
                  <a:pt x="4390020" y="218221"/>
                </a:lnTo>
                <a:lnTo>
                  <a:pt x="4397057" y="186689"/>
                </a:lnTo>
                <a:lnTo>
                  <a:pt x="4400010" y="172719"/>
                </a:lnTo>
                <a:lnTo>
                  <a:pt x="4401677" y="163829"/>
                </a:lnTo>
                <a:lnTo>
                  <a:pt x="4402201" y="161289"/>
                </a:lnTo>
                <a:close/>
              </a:path>
              <a:path w="9144000" h="709929">
                <a:moveTo>
                  <a:pt x="4469511" y="212089"/>
                </a:moveTo>
                <a:lnTo>
                  <a:pt x="4470054" y="213359"/>
                </a:lnTo>
                <a:lnTo>
                  <a:pt x="4471765" y="219709"/>
                </a:lnTo>
                <a:lnTo>
                  <a:pt x="4475320" y="230213"/>
                </a:lnTo>
                <a:lnTo>
                  <a:pt x="4479163" y="241299"/>
                </a:lnTo>
                <a:lnTo>
                  <a:pt x="4481185" y="247649"/>
                </a:lnTo>
                <a:lnTo>
                  <a:pt x="4485324" y="260350"/>
                </a:lnTo>
                <a:lnTo>
                  <a:pt x="4487418" y="267969"/>
                </a:lnTo>
                <a:lnTo>
                  <a:pt x="4488610" y="274319"/>
                </a:lnTo>
                <a:lnTo>
                  <a:pt x="4491614" y="287019"/>
                </a:lnTo>
                <a:lnTo>
                  <a:pt x="4492879" y="294639"/>
                </a:lnTo>
                <a:lnTo>
                  <a:pt x="4491482" y="295909"/>
                </a:lnTo>
                <a:lnTo>
                  <a:pt x="4491482" y="297179"/>
                </a:lnTo>
                <a:lnTo>
                  <a:pt x="4510659" y="297179"/>
                </a:lnTo>
                <a:lnTo>
                  <a:pt x="4513453" y="294639"/>
                </a:lnTo>
                <a:lnTo>
                  <a:pt x="4521242" y="294639"/>
                </a:lnTo>
                <a:lnTo>
                  <a:pt x="4520311" y="292099"/>
                </a:lnTo>
                <a:lnTo>
                  <a:pt x="4518914" y="289559"/>
                </a:lnTo>
                <a:lnTo>
                  <a:pt x="4516247" y="281939"/>
                </a:lnTo>
                <a:lnTo>
                  <a:pt x="4513453" y="276859"/>
                </a:lnTo>
                <a:lnTo>
                  <a:pt x="4512056" y="270509"/>
                </a:lnTo>
                <a:lnTo>
                  <a:pt x="4510252" y="262889"/>
                </a:lnTo>
                <a:lnTo>
                  <a:pt x="4508674" y="256539"/>
                </a:lnTo>
                <a:lnTo>
                  <a:pt x="4507073" y="251459"/>
                </a:lnTo>
                <a:lnTo>
                  <a:pt x="4505198" y="245109"/>
                </a:lnTo>
                <a:lnTo>
                  <a:pt x="4502270" y="236219"/>
                </a:lnTo>
                <a:lnTo>
                  <a:pt x="4498340" y="236219"/>
                </a:lnTo>
                <a:lnTo>
                  <a:pt x="4494846" y="228599"/>
                </a:lnTo>
                <a:lnTo>
                  <a:pt x="4477766" y="228599"/>
                </a:lnTo>
                <a:lnTo>
                  <a:pt x="4472268" y="217104"/>
                </a:lnTo>
                <a:lnTo>
                  <a:pt x="4469511" y="212089"/>
                </a:lnTo>
                <a:close/>
              </a:path>
              <a:path w="9144000" h="709929">
                <a:moveTo>
                  <a:pt x="4657598" y="144779"/>
                </a:moveTo>
                <a:lnTo>
                  <a:pt x="4654534" y="154939"/>
                </a:lnTo>
                <a:lnTo>
                  <a:pt x="4650686" y="166369"/>
                </a:lnTo>
                <a:lnTo>
                  <a:pt x="4645279" y="181609"/>
                </a:lnTo>
                <a:lnTo>
                  <a:pt x="4639456" y="201929"/>
                </a:lnTo>
                <a:lnTo>
                  <a:pt x="4632610" y="224789"/>
                </a:lnTo>
                <a:lnTo>
                  <a:pt x="4625240" y="251459"/>
                </a:lnTo>
                <a:lnTo>
                  <a:pt x="4613656" y="297179"/>
                </a:lnTo>
                <a:lnTo>
                  <a:pt x="4624055" y="297179"/>
                </a:lnTo>
                <a:lnTo>
                  <a:pt x="4624268" y="294639"/>
                </a:lnTo>
                <a:lnTo>
                  <a:pt x="4624705" y="285749"/>
                </a:lnTo>
                <a:lnTo>
                  <a:pt x="4632674" y="285749"/>
                </a:lnTo>
                <a:lnTo>
                  <a:pt x="4632960" y="283209"/>
                </a:lnTo>
                <a:lnTo>
                  <a:pt x="4635787" y="269239"/>
                </a:lnTo>
                <a:lnTo>
                  <a:pt x="4638312" y="253576"/>
                </a:lnTo>
                <a:lnTo>
                  <a:pt x="4640443" y="240029"/>
                </a:lnTo>
                <a:lnTo>
                  <a:pt x="4642485" y="226059"/>
                </a:lnTo>
                <a:lnTo>
                  <a:pt x="4646660" y="203199"/>
                </a:lnTo>
                <a:lnTo>
                  <a:pt x="4648970" y="191769"/>
                </a:lnTo>
                <a:lnTo>
                  <a:pt x="4650740" y="182879"/>
                </a:lnTo>
                <a:lnTo>
                  <a:pt x="4653579" y="166369"/>
                </a:lnTo>
                <a:lnTo>
                  <a:pt x="4655740" y="154939"/>
                </a:lnTo>
                <a:lnTo>
                  <a:pt x="4657598" y="144779"/>
                </a:lnTo>
                <a:close/>
              </a:path>
              <a:path w="9144000" h="709929">
                <a:moveTo>
                  <a:pt x="5088890" y="220979"/>
                </a:moveTo>
                <a:lnTo>
                  <a:pt x="5087493" y="228599"/>
                </a:lnTo>
                <a:lnTo>
                  <a:pt x="5086096" y="241299"/>
                </a:lnTo>
                <a:lnTo>
                  <a:pt x="5083302" y="247649"/>
                </a:lnTo>
                <a:lnTo>
                  <a:pt x="5077841" y="252729"/>
                </a:lnTo>
                <a:lnTo>
                  <a:pt x="5072380" y="261619"/>
                </a:lnTo>
                <a:lnTo>
                  <a:pt x="5067192" y="269239"/>
                </a:lnTo>
                <a:lnTo>
                  <a:pt x="5055709" y="285841"/>
                </a:lnTo>
                <a:lnTo>
                  <a:pt x="5049012" y="295909"/>
                </a:lnTo>
                <a:lnTo>
                  <a:pt x="5049012" y="297179"/>
                </a:lnTo>
                <a:lnTo>
                  <a:pt x="5078005" y="297179"/>
                </a:lnTo>
                <a:lnTo>
                  <a:pt x="5079567" y="294639"/>
                </a:lnTo>
                <a:lnTo>
                  <a:pt x="5085766" y="281939"/>
                </a:lnTo>
                <a:lnTo>
                  <a:pt x="5088773" y="277050"/>
                </a:lnTo>
                <a:lnTo>
                  <a:pt x="5088890" y="237489"/>
                </a:lnTo>
                <a:lnTo>
                  <a:pt x="5089355" y="236219"/>
                </a:lnTo>
                <a:lnTo>
                  <a:pt x="5088890" y="236219"/>
                </a:lnTo>
                <a:lnTo>
                  <a:pt x="5088890" y="220979"/>
                </a:lnTo>
                <a:close/>
              </a:path>
              <a:path w="9144000" h="709929">
                <a:moveTo>
                  <a:pt x="6323457" y="247649"/>
                </a:moveTo>
                <a:lnTo>
                  <a:pt x="6318599" y="260350"/>
                </a:lnTo>
                <a:lnTo>
                  <a:pt x="6312886" y="277050"/>
                </a:lnTo>
                <a:lnTo>
                  <a:pt x="6305550" y="297179"/>
                </a:lnTo>
                <a:lnTo>
                  <a:pt x="6314024" y="297179"/>
                </a:lnTo>
                <a:lnTo>
                  <a:pt x="6317027" y="280669"/>
                </a:lnTo>
                <a:lnTo>
                  <a:pt x="6323457" y="247649"/>
                </a:lnTo>
                <a:close/>
              </a:path>
              <a:path w="9144000" h="709929">
                <a:moveTo>
                  <a:pt x="8125079" y="118109"/>
                </a:moveTo>
                <a:lnTo>
                  <a:pt x="8124797" y="120649"/>
                </a:lnTo>
                <a:lnTo>
                  <a:pt x="8123872" y="126999"/>
                </a:lnTo>
                <a:lnTo>
                  <a:pt x="8122185" y="137159"/>
                </a:lnTo>
                <a:lnTo>
                  <a:pt x="8119618" y="152399"/>
                </a:lnTo>
                <a:lnTo>
                  <a:pt x="8118592" y="160019"/>
                </a:lnTo>
                <a:lnTo>
                  <a:pt x="8116824" y="199389"/>
                </a:lnTo>
                <a:lnTo>
                  <a:pt x="8115427" y="207009"/>
                </a:lnTo>
                <a:lnTo>
                  <a:pt x="8115463" y="253576"/>
                </a:lnTo>
                <a:lnTo>
                  <a:pt x="8115579" y="260349"/>
                </a:lnTo>
                <a:lnTo>
                  <a:pt x="8116016" y="271779"/>
                </a:lnTo>
                <a:lnTo>
                  <a:pt x="8116824" y="281939"/>
                </a:lnTo>
                <a:lnTo>
                  <a:pt x="8115427" y="283209"/>
                </a:lnTo>
                <a:lnTo>
                  <a:pt x="8115335" y="285841"/>
                </a:lnTo>
                <a:lnTo>
                  <a:pt x="8114157" y="287019"/>
                </a:lnTo>
                <a:lnTo>
                  <a:pt x="8112759" y="288289"/>
                </a:lnTo>
                <a:lnTo>
                  <a:pt x="8111363" y="290829"/>
                </a:lnTo>
                <a:lnTo>
                  <a:pt x="8108569" y="293369"/>
                </a:lnTo>
                <a:lnTo>
                  <a:pt x="8105902" y="297179"/>
                </a:lnTo>
                <a:lnTo>
                  <a:pt x="8124147" y="297179"/>
                </a:lnTo>
                <a:lnTo>
                  <a:pt x="8125079" y="294639"/>
                </a:lnTo>
                <a:lnTo>
                  <a:pt x="8127873" y="292099"/>
                </a:lnTo>
                <a:lnTo>
                  <a:pt x="8129270" y="288289"/>
                </a:lnTo>
                <a:lnTo>
                  <a:pt x="8131936" y="288289"/>
                </a:lnTo>
                <a:lnTo>
                  <a:pt x="8131936" y="281939"/>
                </a:lnTo>
                <a:lnTo>
                  <a:pt x="8137398" y="281939"/>
                </a:lnTo>
                <a:lnTo>
                  <a:pt x="8136128" y="274319"/>
                </a:lnTo>
                <a:lnTo>
                  <a:pt x="8136128" y="259079"/>
                </a:lnTo>
                <a:lnTo>
                  <a:pt x="8137482" y="256539"/>
                </a:lnTo>
                <a:lnTo>
                  <a:pt x="8136128" y="256539"/>
                </a:lnTo>
                <a:lnTo>
                  <a:pt x="8136038" y="252729"/>
                </a:lnTo>
                <a:lnTo>
                  <a:pt x="8135499" y="245109"/>
                </a:lnTo>
                <a:lnTo>
                  <a:pt x="8131936" y="245109"/>
                </a:lnTo>
                <a:lnTo>
                  <a:pt x="8131936" y="243839"/>
                </a:lnTo>
                <a:lnTo>
                  <a:pt x="8131109" y="237489"/>
                </a:lnTo>
                <a:lnTo>
                  <a:pt x="8130026" y="223519"/>
                </a:lnTo>
                <a:lnTo>
                  <a:pt x="8129395" y="218221"/>
                </a:lnTo>
                <a:lnTo>
                  <a:pt x="8129270" y="209549"/>
                </a:lnTo>
                <a:lnTo>
                  <a:pt x="8127992" y="201423"/>
                </a:lnTo>
                <a:lnTo>
                  <a:pt x="8127873" y="193039"/>
                </a:lnTo>
                <a:lnTo>
                  <a:pt x="8126868" y="181609"/>
                </a:lnTo>
                <a:lnTo>
                  <a:pt x="8126219" y="172719"/>
                </a:lnTo>
                <a:lnTo>
                  <a:pt x="8126099" y="170179"/>
                </a:lnTo>
                <a:lnTo>
                  <a:pt x="8125990" y="165099"/>
                </a:lnTo>
                <a:lnTo>
                  <a:pt x="8126097" y="158749"/>
                </a:lnTo>
                <a:lnTo>
                  <a:pt x="8126381" y="154939"/>
                </a:lnTo>
                <a:lnTo>
                  <a:pt x="8126257" y="138429"/>
                </a:lnTo>
                <a:lnTo>
                  <a:pt x="8125777" y="126999"/>
                </a:lnTo>
                <a:lnTo>
                  <a:pt x="8125079" y="118109"/>
                </a:lnTo>
                <a:close/>
              </a:path>
              <a:path w="9144000" h="709929">
                <a:moveTo>
                  <a:pt x="5546090" y="276859"/>
                </a:moveTo>
                <a:lnTo>
                  <a:pt x="5544820" y="280669"/>
                </a:lnTo>
                <a:lnTo>
                  <a:pt x="5543423" y="287019"/>
                </a:lnTo>
                <a:lnTo>
                  <a:pt x="5543423" y="296544"/>
                </a:lnTo>
                <a:lnTo>
                  <a:pt x="5544820" y="294639"/>
                </a:lnTo>
                <a:lnTo>
                  <a:pt x="5546090" y="292099"/>
                </a:lnTo>
                <a:lnTo>
                  <a:pt x="5546342" y="291755"/>
                </a:lnTo>
                <a:lnTo>
                  <a:pt x="5546217" y="287616"/>
                </a:lnTo>
                <a:lnTo>
                  <a:pt x="5546090" y="276859"/>
                </a:lnTo>
                <a:close/>
              </a:path>
              <a:path w="9144000" h="709929">
                <a:moveTo>
                  <a:pt x="393237" y="253999"/>
                </a:moveTo>
                <a:lnTo>
                  <a:pt x="377240" y="253999"/>
                </a:lnTo>
                <a:lnTo>
                  <a:pt x="375418" y="264159"/>
                </a:lnTo>
                <a:lnTo>
                  <a:pt x="373981" y="274319"/>
                </a:lnTo>
                <a:lnTo>
                  <a:pt x="372799" y="284479"/>
                </a:lnTo>
                <a:lnTo>
                  <a:pt x="371741" y="295909"/>
                </a:lnTo>
                <a:lnTo>
                  <a:pt x="389667" y="295909"/>
                </a:lnTo>
                <a:lnTo>
                  <a:pt x="391828" y="269239"/>
                </a:lnTo>
                <a:lnTo>
                  <a:pt x="393237" y="253999"/>
                </a:lnTo>
                <a:close/>
              </a:path>
              <a:path w="9144000" h="709929">
                <a:moveTo>
                  <a:pt x="574992" y="182879"/>
                </a:moveTo>
                <a:lnTo>
                  <a:pt x="581362" y="199389"/>
                </a:lnTo>
                <a:lnTo>
                  <a:pt x="585978" y="212089"/>
                </a:lnTo>
                <a:lnTo>
                  <a:pt x="588849" y="218439"/>
                </a:lnTo>
                <a:lnTo>
                  <a:pt x="591465" y="226059"/>
                </a:lnTo>
                <a:lnTo>
                  <a:pt x="594084" y="234949"/>
                </a:lnTo>
                <a:lnTo>
                  <a:pt x="598999" y="250189"/>
                </a:lnTo>
                <a:lnTo>
                  <a:pt x="600906" y="256539"/>
                </a:lnTo>
                <a:lnTo>
                  <a:pt x="602557" y="262889"/>
                </a:lnTo>
                <a:lnTo>
                  <a:pt x="603821" y="269239"/>
                </a:lnTo>
                <a:lnTo>
                  <a:pt x="602578" y="275589"/>
                </a:lnTo>
                <a:lnTo>
                  <a:pt x="601078" y="281939"/>
                </a:lnTo>
                <a:lnTo>
                  <a:pt x="598335" y="295909"/>
                </a:lnTo>
                <a:lnTo>
                  <a:pt x="627629" y="295909"/>
                </a:lnTo>
                <a:lnTo>
                  <a:pt x="627171" y="294639"/>
                </a:lnTo>
                <a:lnTo>
                  <a:pt x="623049" y="281939"/>
                </a:lnTo>
                <a:lnTo>
                  <a:pt x="621677" y="276859"/>
                </a:lnTo>
                <a:lnTo>
                  <a:pt x="618934" y="273049"/>
                </a:lnTo>
                <a:lnTo>
                  <a:pt x="617562" y="267969"/>
                </a:lnTo>
                <a:lnTo>
                  <a:pt x="620006" y="243839"/>
                </a:lnTo>
                <a:lnTo>
                  <a:pt x="609320" y="243839"/>
                </a:lnTo>
                <a:lnTo>
                  <a:pt x="609320" y="242569"/>
                </a:lnTo>
                <a:lnTo>
                  <a:pt x="607949" y="241299"/>
                </a:lnTo>
                <a:lnTo>
                  <a:pt x="607949" y="240029"/>
                </a:lnTo>
                <a:lnTo>
                  <a:pt x="603826" y="231139"/>
                </a:lnTo>
                <a:lnTo>
                  <a:pt x="595586" y="215899"/>
                </a:lnTo>
                <a:lnTo>
                  <a:pt x="591464" y="209549"/>
                </a:lnTo>
                <a:lnTo>
                  <a:pt x="584834" y="198119"/>
                </a:lnTo>
                <a:lnTo>
                  <a:pt x="579623" y="190499"/>
                </a:lnTo>
                <a:lnTo>
                  <a:pt x="576214" y="185419"/>
                </a:lnTo>
                <a:lnTo>
                  <a:pt x="574992" y="182879"/>
                </a:lnTo>
                <a:close/>
              </a:path>
              <a:path w="9144000" h="709929">
                <a:moveTo>
                  <a:pt x="3189605" y="274319"/>
                </a:moveTo>
                <a:lnTo>
                  <a:pt x="3184144" y="274319"/>
                </a:lnTo>
                <a:lnTo>
                  <a:pt x="3181350" y="275589"/>
                </a:lnTo>
                <a:lnTo>
                  <a:pt x="3181350" y="276859"/>
                </a:lnTo>
                <a:lnTo>
                  <a:pt x="3180080" y="278129"/>
                </a:lnTo>
                <a:lnTo>
                  <a:pt x="3177286" y="283209"/>
                </a:lnTo>
                <a:lnTo>
                  <a:pt x="3177286" y="295909"/>
                </a:lnTo>
                <a:lnTo>
                  <a:pt x="3178683" y="290829"/>
                </a:lnTo>
                <a:lnTo>
                  <a:pt x="3180080" y="283209"/>
                </a:lnTo>
                <a:lnTo>
                  <a:pt x="3184144" y="279399"/>
                </a:lnTo>
                <a:lnTo>
                  <a:pt x="3185541" y="278129"/>
                </a:lnTo>
                <a:lnTo>
                  <a:pt x="3185541" y="276859"/>
                </a:lnTo>
                <a:lnTo>
                  <a:pt x="3193796" y="276859"/>
                </a:lnTo>
                <a:lnTo>
                  <a:pt x="3191002" y="275589"/>
                </a:lnTo>
                <a:lnTo>
                  <a:pt x="3189605" y="275589"/>
                </a:lnTo>
                <a:lnTo>
                  <a:pt x="3189605" y="274319"/>
                </a:lnTo>
                <a:close/>
              </a:path>
              <a:path w="9144000" h="709929">
                <a:moveTo>
                  <a:pt x="3355562" y="267969"/>
                </a:moveTo>
                <a:lnTo>
                  <a:pt x="3321430" y="267969"/>
                </a:lnTo>
                <a:lnTo>
                  <a:pt x="3322828" y="270509"/>
                </a:lnTo>
                <a:lnTo>
                  <a:pt x="3322828" y="274319"/>
                </a:lnTo>
                <a:lnTo>
                  <a:pt x="3324225" y="276859"/>
                </a:lnTo>
                <a:lnTo>
                  <a:pt x="3324225" y="278129"/>
                </a:lnTo>
                <a:lnTo>
                  <a:pt x="3325622" y="279399"/>
                </a:lnTo>
                <a:lnTo>
                  <a:pt x="3325622" y="281939"/>
                </a:lnTo>
                <a:lnTo>
                  <a:pt x="3322945" y="291673"/>
                </a:lnTo>
                <a:lnTo>
                  <a:pt x="3322828" y="295909"/>
                </a:lnTo>
                <a:lnTo>
                  <a:pt x="3374883" y="295909"/>
                </a:lnTo>
                <a:lnTo>
                  <a:pt x="3375864" y="293369"/>
                </a:lnTo>
                <a:lnTo>
                  <a:pt x="3376315" y="292099"/>
                </a:lnTo>
                <a:lnTo>
                  <a:pt x="3351657" y="292099"/>
                </a:lnTo>
                <a:lnTo>
                  <a:pt x="3353950" y="276859"/>
                </a:lnTo>
                <a:lnTo>
                  <a:pt x="3355562" y="267969"/>
                </a:lnTo>
                <a:close/>
              </a:path>
              <a:path w="9144000" h="709929">
                <a:moveTo>
                  <a:pt x="3991610" y="255269"/>
                </a:moveTo>
                <a:lnTo>
                  <a:pt x="3990578" y="261619"/>
                </a:lnTo>
                <a:lnTo>
                  <a:pt x="3989306" y="270509"/>
                </a:lnTo>
                <a:lnTo>
                  <a:pt x="3987546" y="280669"/>
                </a:lnTo>
                <a:lnTo>
                  <a:pt x="3987520" y="285841"/>
                </a:lnTo>
                <a:lnTo>
                  <a:pt x="3986149" y="290829"/>
                </a:lnTo>
                <a:lnTo>
                  <a:pt x="3986149" y="295909"/>
                </a:lnTo>
                <a:lnTo>
                  <a:pt x="3994006" y="295909"/>
                </a:lnTo>
                <a:lnTo>
                  <a:pt x="3993804" y="291673"/>
                </a:lnTo>
                <a:lnTo>
                  <a:pt x="3992199" y="270509"/>
                </a:lnTo>
                <a:lnTo>
                  <a:pt x="3991843" y="262889"/>
                </a:lnTo>
                <a:lnTo>
                  <a:pt x="3991631" y="256539"/>
                </a:lnTo>
                <a:lnTo>
                  <a:pt x="3991610" y="255269"/>
                </a:lnTo>
                <a:close/>
              </a:path>
              <a:path w="9144000" h="709929">
                <a:moveTo>
                  <a:pt x="8796655" y="125729"/>
                </a:moveTo>
                <a:lnTo>
                  <a:pt x="8795914" y="128269"/>
                </a:lnTo>
                <a:lnTo>
                  <a:pt x="8793876" y="137159"/>
                </a:lnTo>
                <a:lnTo>
                  <a:pt x="8790814" y="149859"/>
                </a:lnTo>
                <a:lnTo>
                  <a:pt x="8787003" y="166369"/>
                </a:lnTo>
                <a:lnTo>
                  <a:pt x="8784689" y="176529"/>
                </a:lnTo>
                <a:lnTo>
                  <a:pt x="8778806" y="201929"/>
                </a:lnTo>
                <a:lnTo>
                  <a:pt x="8776081" y="213359"/>
                </a:lnTo>
                <a:lnTo>
                  <a:pt x="8774793" y="219709"/>
                </a:lnTo>
                <a:lnTo>
                  <a:pt x="8773112" y="227329"/>
                </a:lnTo>
                <a:lnTo>
                  <a:pt x="8771169" y="234949"/>
                </a:lnTo>
                <a:lnTo>
                  <a:pt x="8769096" y="241299"/>
                </a:lnTo>
                <a:lnTo>
                  <a:pt x="8765032" y="256539"/>
                </a:lnTo>
                <a:lnTo>
                  <a:pt x="8762988" y="265429"/>
                </a:lnTo>
                <a:lnTo>
                  <a:pt x="8760968" y="273049"/>
                </a:lnTo>
                <a:lnTo>
                  <a:pt x="8759571" y="279399"/>
                </a:lnTo>
                <a:lnTo>
                  <a:pt x="8756777" y="288289"/>
                </a:lnTo>
                <a:lnTo>
                  <a:pt x="8754110" y="295909"/>
                </a:lnTo>
                <a:lnTo>
                  <a:pt x="8777776" y="295909"/>
                </a:lnTo>
                <a:lnTo>
                  <a:pt x="8777055" y="289559"/>
                </a:lnTo>
                <a:lnTo>
                  <a:pt x="8776081" y="283209"/>
                </a:lnTo>
                <a:lnTo>
                  <a:pt x="8776081" y="280669"/>
                </a:lnTo>
                <a:lnTo>
                  <a:pt x="8777287" y="277050"/>
                </a:lnTo>
                <a:lnTo>
                  <a:pt x="8777393" y="274144"/>
                </a:lnTo>
                <a:lnTo>
                  <a:pt x="8779206" y="266699"/>
                </a:lnTo>
                <a:lnTo>
                  <a:pt x="8780668" y="257809"/>
                </a:lnTo>
                <a:lnTo>
                  <a:pt x="8781869" y="250189"/>
                </a:lnTo>
                <a:lnTo>
                  <a:pt x="8785440" y="224789"/>
                </a:lnTo>
                <a:lnTo>
                  <a:pt x="8785957" y="220979"/>
                </a:lnTo>
                <a:lnTo>
                  <a:pt x="8787003" y="214629"/>
                </a:lnTo>
                <a:lnTo>
                  <a:pt x="8788838" y="201929"/>
                </a:lnTo>
                <a:lnTo>
                  <a:pt x="8790257" y="189229"/>
                </a:lnTo>
                <a:lnTo>
                  <a:pt x="8792464" y="166369"/>
                </a:lnTo>
                <a:lnTo>
                  <a:pt x="8794297" y="149859"/>
                </a:lnTo>
                <a:lnTo>
                  <a:pt x="8795607" y="137159"/>
                </a:lnTo>
                <a:lnTo>
                  <a:pt x="8796655" y="125729"/>
                </a:lnTo>
                <a:close/>
              </a:path>
              <a:path w="9144000" h="709929">
                <a:moveTo>
                  <a:pt x="1739519" y="245109"/>
                </a:moveTo>
                <a:lnTo>
                  <a:pt x="1746377" y="280669"/>
                </a:lnTo>
                <a:lnTo>
                  <a:pt x="1746377" y="287019"/>
                </a:lnTo>
                <a:lnTo>
                  <a:pt x="1747656" y="291673"/>
                </a:lnTo>
                <a:lnTo>
                  <a:pt x="1747774" y="293369"/>
                </a:lnTo>
                <a:lnTo>
                  <a:pt x="1746377" y="293369"/>
                </a:lnTo>
                <a:lnTo>
                  <a:pt x="1746377" y="294639"/>
                </a:lnTo>
                <a:lnTo>
                  <a:pt x="1761769" y="294639"/>
                </a:lnTo>
                <a:lnTo>
                  <a:pt x="1761489" y="293369"/>
                </a:lnTo>
                <a:lnTo>
                  <a:pt x="1761489" y="292099"/>
                </a:lnTo>
                <a:lnTo>
                  <a:pt x="1760093" y="289559"/>
                </a:lnTo>
                <a:lnTo>
                  <a:pt x="1757299" y="288289"/>
                </a:lnTo>
                <a:lnTo>
                  <a:pt x="1754632" y="288289"/>
                </a:lnTo>
                <a:lnTo>
                  <a:pt x="1751838" y="278129"/>
                </a:lnTo>
                <a:lnTo>
                  <a:pt x="1750370" y="274144"/>
                </a:lnTo>
                <a:lnTo>
                  <a:pt x="1745841" y="262889"/>
                </a:lnTo>
                <a:lnTo>
                  <a:pt x="1739519" y="245109"/>
                </a:lnTo>
                <a:close/>
              </a:path>
              <a:path w="9144000" h="709929">
                <a:moveTo>
                  <a:pt x="1997710" y="278129"/>
                </a:moveTo>
                <a:lnTo>
                  <a:pt x="1994916" y="283209"/>
                </a:lnTo>
                <a:lnTo>
                  <a:pt x="1992122" y="293369"/>
                </a:lnTo>
                <a:lnTo>
                  <a:pt x="1990852" y="294639"/>
                </a:lnTo>
                <a:lnTo>
                  <a:pt x="1994916" y="294639"/>
                </a:lnTo>
                <a:lnTo>
                  <a:pt x="1999107" y="290829"/>
                </a:lnTo>
                <a:lnTo>
                  <a:pt x="1994916" y="290829"/>
                </a:lnTo>
                <a:lnTo>
                  <a:pt x="1996313" y="281939"/>
                </a:lnTo>
                <a:lnTo>
                  <a:pt x="1997710" y="278129"/>
                </a:lnTo>
                <a:close/>
              </a:path>
              <a:path w="9144000" h="709929">
                <a:moveTo>
                  <a:pt x="2429743" y="274319"/>
                </a:moveTo>
                <a:lnTo>
                  <a:pt x="2405507" y="274319"/>
                </a:lnTo>
                <a:lnTo>
                  <a:pt x="2405507" y="278129"/>
                </a:lnTo>
                <a:lnTo>
                  <a:pt x="2406904" y="280669"/>
                </a:lnTo>
                <a:lnTo>
                  <a:pt x="2404110" y="290829"/>
                </a:lnTo>
                <a:lnTo>
                  <a:pt x="2404110" y="294639"/>
                </a:lnTo>
                <a:lnTo>
                  <a:pt x="2431854" y="294639"/>
                </a:lnTo>
                <a:lnTo>
                  <a:pt x="2430732" y="288289"/>
                </a:lnTo>
                <a:lnTo>
                  <a:pt x="2428875" y="279399"/>
                </a:lnTo>
                <a:lnTo>
                  <a:pt x="2429743" y="274319"/>
                </a:lnTo>
                <a:close/>
              </a:path>
              <a:path w="9144000" h="709929">
                <a:moveTo>
                  <a:pt x="2729611" y="220979"/>
                </a:moveTo>
                <a:lnTo>
                  <a:pt x="2728214" y="223519"/>
                </a:lnTo>
                <a:lnTo>
                  <a:pt x="2724150" y="229869"/>
                </a:lnTo>
                <a:lnTo>
                  <a:pt x="2721026" y="233679"/>
                </a:lnTo>
                <a:lnTo>
                  <a:pt x="2714827" y="246379"/>
                </a:lnTo>
                <a:lnTo>
                  <a:pt x="2711704" y="255269"/>
                </a:lnTo>
                <a:lnTo>
                  <a:pt x="2710433" y="260350"/>
                </a:lnTo>
                <a:lnTo>
                  <a:pt x="2704846" y="274319"/>
                </a:lnTo>
                <a:lnTo>
                  <a:pt x="2700782" y="294639"/>
                </a:lnTo>
                <a:lnTo>
                  <a:pt x="2710434" y="294639"/>
                </a:lnTo>
                <a:lnTo>
                  <a:pt x="2710434" y="290829"/>
                </a:lnTo>
                <a:lnTo>
                  <a:pt x="2711704" y="281939"/>
                </a:lnTo>
                <a:lnTo>
                  <a:pt x="2715895" y="261619"/>
                </a:lnTo>
                <a:lnTo>
                  <a:pt x="2721371" y="241299"/>
                </a:lnTo>
                <a:lnTo>
                  <a:pt x="2723453" y="234949"/>
                </a:lnTo>
                <a:lnTo>
                  <a:pt x="2725547" y="231139"/>
                </a:lnTo>
                <a:lnTo>
                  <a:pt x="2728214" y="224789"/>
                </a:lnTo>
                <a:lnTo>
                  <a:pt x="2729611" y="220979"/>
                </a:lnTo>
                <a:close/>
              </a:path>
              <a:path w="9144000" h="709929">
                <a:moveTo>
                  <a:pt x="3579811" y="287019"/>
                </a:moveTo>
                <a:lnTo>
                  <a:pt x="3545332" y="287019"/>
                </a:lnTo>
                <a:lnTo>
                  <a:pt x="3545332" y="290829"/>
                </a:lnTo>
                <a:lnTo>
                  <a:pt x="3541141" y="294639"/>
                </a:lnTo>
                <a:lnTo>
                  <a:pt x="3555407" y="294639"/>
                </a:lnTo>
                <a:lnTo>
                  <a:pt x="3554984" y="293369"/>
                </a:lnTo>
                <a:lnTo>
                  <a:pt x="3556254" y="292099"/>
                </a:lnTo>
                <a:lnTo>
                  <a:pt x="3557651" y="289559"/>
                </a:lnTo>
                <a:lnTo>
                  <a:pt x="3559048" y="288289"/>
                </a:lnTo>
                <a:lnTo>
                  <a:pt x="3579905" y="288289"/>
                </a:lnTo>
                <a:lnTo>
                  <a:pt x="3579811" y="287019"/>
                </a:lnTo>
                <a:close/>
              </a:path>
              <a:path w="9144000" h="709929">
                <a:moveTo>
                  <a:pt x="5631307" y="209549"/>
                </a:moveTo>
                <a:lnTo>
                  <a:pt x="5631307" y="213359"/>
                </a:lnTo>
                <a:lnTo>
                  <a:pt x="5633944" y="230213"/>
                </a:lnTo>
                <a:lnTo>
                  <a:pt x="5637468" y="253999"/>
                </a:lnTo>
                <a:lnTo>
                  <a:pt x="5639562" y="270509"/>
                </a:lnTo>
                <a:lnTo>
                  <a:pt x="5640959" y="278129"/>
                </a:lnTo>
                <a:lnTo>
                  <a:pt x="5641058" y="287616"/>
                </a:lnTo>
                <a:lnTo>
                  <a:pt x="5642229" y="294639"/>
                </a:lnTo>
                <a:lnTo>
                  <a:pt x="5651133" y="294639"/>
                </a:lnTo>
                <a:lnTo>
                  <a:pt x="5650544" y="291673"/>
                </a:lnTo>
                <a:lnTo>
                  <a:pt x="5647666" y="278129"/>
                </a:lnTo>
                <a:lnTo>
                  <a:pt x="5646420" y="271779"/>
                </a:lnTo>
                <a:lnTo>
                  <a:pt x="5643080" y="256539"/>
                </a:lnTo>
                <a:lnTo>
                  <a:pt x="5635211" y="225643"/>
                </a:lnTo>
                <a:lnTo>
                  <a:pt x="5632704" y="215899"/>
                </a:lnTo>
                <a:lnTo>
                  <a:pt x="5631307" y="209549"/>
                </a:lnTo>
                <a:close/>
              </a:path>
              <a:path w="9144000" h="709929">
                <a:moveTo>
                  <a:pt x="7150100" y="289559"/>
                </a:moveTo>
                <a:lnTo>
                  <a:pt x="7148703" y="293369"/>
                </a:lnTo>
                <a:lnTo>
                  <a:pt x="7148703" y="294639"/>
                </a:lnTo>
                <a:lnTo>
                  <a:pt x="7150100" y="290829"/>
                </a:lnTo>
                <a:lnTo>
                  <a:pt x="7150100" y="289559"/>
                </a:lnTo>
                <a:close/>
              </a:path>
              <a:path w="9144000" h="709929">
                <a:moveTo>
                  <a:pt x="7916418" y="275589"/>
                </a:moveTo>
                <a:lnTo>
                  <a:pt x="7913624" y="281939"/>
                </a:lnTo>
                <a:lnTo>
                  <a:pt x="7906766" y="293369"/>
                </a:lnTo>
                <a:lnTo>
                  <a:pt x="7910423" y="293369"/>
                </a:lnTo>
                <a:lnTo>
                  <a:pt x="7913465" y="284479"/>
                </a:lnTo>
                <a:lnTo>
                  <a:pt x="7916418" y="275589"/>
                </a:lnTo>
                <a:close/>
              </a:path>
              <a:path w="9144000" h="709929">
                <a:moveTo>
                  <a:pt x="8137398" y="281939"/>
                </a:moveTo>
                <a:lnTo>
                  <a:pt x="8133333" y="281939"/>
                </a:lnTo>
                <a:lnTo>
                  <a:pt x="8133333" y="290829"/>
                </a:lnTo>
                <a:lnTo>
                  <a:pt x="8134731" y="293369"/>
                </a:lnTo>
                <a:lnTo>
                  <a:pt x="8159073" y="293369"/>
                </a:lnTo>
                <a:lnTo>
                  <a:pt x="8158910" y="292099"/>
                </a:lnTo>
                <a:lnTo>
                  <a:pt x="8138795" y="292099"/>
                </a:lnTo>
                <a:lnTo>
                  <a:pt x="8138795" y="285749"/>
                </a:lnTo>
                <a:lnTo>
                  <a:pt x="8137398" y="281939"/>
                </a:lnTo>
                <a:close/>
              </a:path>
              <a:path w="9144000" h="709929">
                <a:moveTo>
                  <a:pt x="3392932" y="179069"/>
                </a:moveTo>
                <a:lnTo>
                  <a:pt x="3389804" y="186689"/>
                </a:lnTo>
                <a:lnTo>
                  <a:pt x="3385913" y="196849"/>
                </a:lnTo>
                <a:lnTo>
                  <a:pt x="3377396" y="218439"/>
                </a:lnTo>
                <a:lnTo>
                  <a:pt x="3374151" y="226059"/>
                </a:lnTo>
                <a:lnTo>
                  <a:pt x="3370645" y="236219"/>
                </a:lnTo>
                <a:lnTo>
                  <a:pt x="3366770" y="245109"/>
                </a:lnTo>
                <a:lnTo>
                  <a:pt x="3362694" y="256539"/>
                </a:lnTo>
                <a:lnTo>
                  <a:pt x="3358737" y="267969"/>
                </a:lnTo>
                <a:lnTo>
                  <a:pt x="3355018" y="279399"/>
                </a:lnTo>
                <a:lnTo>
                  <a:pt x="3351657" y="292099"/>
                </a:lnTo>
                <a:lnTo>
                  <a:pt x="3376315" y="292099"/>
                </a:lnTo>
                <a:lnTo>
                  <a:pt x="3380374" y="280669"/>
                </a:lnTo>
                <a:lnTo>
                  <a:pt x="3384623" y="269239"/>
                </a:lnTo>
                <a:lnTo>
                  <a:pt x="3388741" y="256539"/>
                </a:lnTo>
                <a:lnTo>
                  <a:pt x="3390374" y="256539"/>
                </a:lnTo>
                <a:lnTo>
                  <a:pt x="3390138" y="253999"/>
                </a:lnTo>
                <a:lnTo>
                  <a:pt x="3391535" y="251459"/>
                </a:lnTo>
                <a:lnTo>
                  <a:pt x="3391535" y="250189"/>
                </a:lnTo>
                <a:lnTo>
                  <a:pt x="3392932" y="247649"/>
                </a:lnTo>
                <a:lnTo>
                  <a:pt x="3395599" y="240029"/>
                </a:lnTo>
                <a:lnTo>
                  <a:pt x="3401187" y="226059"/>
                </a:lnTo>
                <a:lnTo>
                  <a:pt x="3381883" y="226059"/>
                </a:lnTo>
                <a:lnTo>
                  <a:pt x="3384677" y="215899"/>
                </a:lnTo>
                <a:lnTo>
                  <a:pt x="3386074" y="212089"/>
                </a:lnTo>
                <a:lnTo>
                  <a:pt x="3388860" y="198119"/>
                </a:lnTo>
                <a:lnTo>
                  <a:pt x="3392932" y="179069"/>
                </a:lnTo>
                <a:close/>
              </a:path>
              <a:path w="9144000" h="709929">
                <a:moveTo>
                  <a:pt x="3545332" y="290829"/>
                </a:moveTo>
                <a:lnTo>
                  <a:pt x="3543935" y="290829"/>
                </a:lnTo>
                <a:lnTo>
                  <a:pt x="3543935" y="292099"/>
                </a:lnTo>
                <a:lnTo>
                  <a:pt x="3545332" y="290829"/>
                </a:lnTo>
                <a:close/>
              </a:path>
              <a:path w="9144000" h="709929">
                <a:moveTo>
                  <a:pt x="8153908" y="248919"/>
                </a:moveTo>
                <a:lnTo>
                  <a:pt x="8153908" y="257809"/>
                </a:lnTo>
                <a:lnTo>
                  <a:pt x="8151385" y="264159"/>
                </a:lnTo>
                <a:lnTo>
                  <a:pt x="8147923" y="271779"/>
                </a:lnTo>
                <a:lnTo>
                  <a:pt x="8143674" y="281939"/>
                </a:lnTo>
                <a:lnTo>
                  <a:pt x="8138795" y="292099"/>
                </a:lnTo>
                <a:lnTo>
                  <a:pt x="8158910" y="292099"/>
                </a:lnTo>
                <a:lnTo>
                  <a:pt x="8158099" y="285749"/>
                </a:lnTo>
                <a:lnTo>
                  <a:pt x="8156178" y="269239"/>
                </a:lnTo>
                <a:lnTo>
                  <a:pt x="8155545" y="262889"/>
                </a:lnTo>
                <a:lnTo>
                  <a:pt x="8155305" y="257809"/>
                </a:lnTo>
                <a:lnTo>
                  <a:pt x="8156236" y="255269"/>
                </a:lnTo>
                <a:lnTo>
                  <a:pt x="8155305" y="255269"/>
                </a:lnTo>
                <a:lnTo>
                  <a:pt x="8155305" y="251459"/>
                </a:lnTo>
                <a:lnTo>
                  <a:pt x="8153908" y="248919"/>
                </a:lnTo>
                <a:close/>
              </a:path>
              <a:path w="9144000" h="709929">
                <a:moveTo>
                  <a:pt x="1299510" y="237489"/>
                </a:moveTo>
                <a:lnTo>
                  <a:pt x="1289050" y="237489"/>
                </a:lnTo>
                <a:lnTo>
                  <a:pt x="1290291" y="247649"/>
                </a:lnTo>
                <a:lnTo>
                  <a:pt x="1290384" y="253999"/>
                </a:lnTo>
                <a:lnTo>
                  <a:pt x="1290259" y="259079"/>
                </a:lnTo>
                <a:lnTo>
                  <a:pt x="1289289" y="278959"/>
                </a:lnTo>
                <a:lnTo>
                  <a:pt x="1289050" y="290829"/>
                </a:lnTo>
                <a:lnTo>
                  <a:pt x="1300099" y="290829"/>
                </a:lnTo>
                <a:lnTo>
                  <a:pt x="1300099" y="280669"/>
                </a:lnTo>
                <a:lnTo>
                  <a:pt x="1323606" y="280669"/>
                </a:lnTo>
                <a:lnTo>
                  <a:pt x="1323745" y="279399"/>
                </a:lnTo>
                <a:lnTo>
                  <a:pt x="1313815" y="279399"/>
                </a:lnTo>
                <a:lnTo>
                  <a:pt x="1302599" y="246379"/>
                </a:lnTo>
                <a:lnTo>
                  <a:pt x="1299510" y="237489"/>
                </a:lnTo>
                <a:close/>
              </a:path>
              <a:path w="9144000" h="709929">
                <a:moveTo>
                  <a:pt x="2005964" y="281939"/>
                </a:moveTo>
                <a:lnTo>
                  <a:pt x="2003170" y="285749"/>
                </a:lnTo>
                <a:lnTo>
                  <a:pt x="1997710" y="289559"/>
                </a:lnTo>
                <a:lnTo>
                  <a:pt x="1996313" y="290829"/>
                </a:lnTo>
                <a:lnTo>
                  <a:pt x="1999107" y="290829"/>
                </a:lnTo>
                <a:lnTo>
                  <a:pt x="2004568" y="285749"/>
                </a:lnTo>
                <a:lnTo>
                  <a:pt x="2005964" y="281939"/>
                </a:lnTo>
                <a:close/>
              </a:path>
              <a:path w="9144000" h="709929">
                <a:moveTo>
                  <a:pt x="3740277" y="160019"/>
                </a:moveTo>
                <a:lnTo>
                  <a:pt x="3741150" y="168909"/>
                </a:lnTo>
                <a:lnTo>
                  <a:pt x="3742985" y="194309"/>
                </a:lnTo>
                <a:lnTo>
                  <a:pt x="3743071" y="201929"/>
                </a:lnTo>
                <a:lnTo>
                  <a:pt x="3744467" y="204469"/>
                </a:lnTo>
                <a:lnTo>
                  <a:pt x="3741674" y="209549"/>
                </a:lnTo>
                <a:lnTo>
                  <a:pt x="3739007" y="212089"/>
                </a:lnTo>
                <a:lnTo>
                  <a:pt x="3738101" y="213324"/>
                </a:lnTo>
                <a:lnTo>
                  <a:pt x="3738437" y="215899"/>
                </a:lnTo>
                <a:lnTo>
                  <a:pt x="3738991" y="222249"/>
                </a:lnTo>
                <a:lnTo>
                  <a:pt x="3739520" y="229869"/>
                </a:lnTo>
                <a:lnTo>
                  <a:pt x="3740277" y="237489"/>
                </a:lnTo>
                <a:lnTo>
                  <a:pt x="3732259" y="260350"/>
                </a:lnTo>
                <a:lnTo>
                  <a:pt x="3727007" y="274319"/>
                </a:lnTo>
                <a:lnTo>
                  <a:pt x="3721100" y="290829"/>
                </a:lnTo>
                <a:lnTo>
                  <a:pt x="3732091" y="290829"/>
                </a:lnTo>
                <a:lnTo>
                  <a:pt x="3735863" y="275589"/>
                </a:lnTo>
                <a:lnTo>
                  <a:pt x="3741052" y="253576"/>
                </a:lnTo>
                <a:lnTo>
                  <a:pt x="3743071" y="245109"/>
                </a:lnTo>
                <a:lnTo>
                  <a:pt x="3760755" y="245109"/>
                </a:lnTo>
                <a:lnTo>
                  <a:pt x="3753955" y="215899"/>
                </a:lnTo>
                <a:lnTo>
                  <a:pt x="3749929" y="199389"/>
                </a:lnTo>
                <a:lnTo>
                  <a:pt x="3751283" y="196849"/>
                </a:lnTo>
                <a:lnTo>
                  <a:pt x="3749929" y="196849"/>
                </a:lnTo>
                <a:lnTo>
                  <a:pt x="3749929" y="195579"/>
                </a:lnTo>
                <a:lnTo>
                  <a:pt x="3748532" y="194309"/>
                </a:lnTo>
                <a:lnTo>
                  <a:pt x="3744938" y="179069"/>
                </a:lnTo>
                <a:lnTo>
                  <a:pt x="3742356" y="168909"/>
                </a:lnTo>
                <a:lnTo>
                  <a:pt x="3740277" y="160019"/>
                </a:lnTo>
                <a:close/>
              </a:path>
              <a:path w="9144000" h="709929">
                <a:moveTo>
                  <a:pt x="8287131" y="260349"/>
                </a:moveTo>
                <a:lnTo>
                  <a:pt x="8284241" y="267969"/>
                </a:lnTo>
                <a:lnTo>
                  <a:pt x="8280808" y="278129"/>
                </a:lnTo>
                <a:lnTo>
                  <a:pt x="8276208" y="290829"/>
                </a:lnTo>
                <a:lnTo>
                  <a:pt x="8278331" y="290829"/>
                </a:lnTo>
                <a:lnTo>
                  <a:pt x="8280808" y="281939"/>
                </a:lnTo>
                <a:lnTo>
                  <a:pt x="8284241" y="270509"/>
                </a:lnTo>
                <a:lnTo>
                  <a:pt x="8287131" y="260349"/>
                </a:lnTo>
                <a:close/>
              </a:path>
              <a:path w="9144000" h="709929">
                <a:moveTo>
                  <a:pt x="4886960" y="280669"/>
                </a:moveTo>
                <a:lnTo>
                  <a:pt x="4885563" y="283209"/>
                </a:lnTo>
                <a:lnTo>
                  <a:pt x="4884293" y="287019"/>
                </a:lnTo>
                <a:lnTo>
                  <a:pt x="4882896" y="289559"/>
                </a:lnTo>
                <a:lnTo>
                  <a:pt x="4884293" y="289559"/>
                </a:lnTo>
                <a:lnTo>
                  <a:pt x="4885563" y="285749"/>
                </a:lnTo>
                <a:lnTo>
                  <a:pt x="4886960" y="280669"/>
                </a:lnTo>
                <a:close/>
              </a:path>
              <a:path w="9144000" h="709929">
                <a:moveTo>
                  <a:pt x="4922647" y="152399"/>
                </a:moveTo>
                <a:lnTo>
                  <a:pt x="4922448" y="153669"/>
                </a:lnTo>
                <a:lnTo>
                  <a:pt x="4922012" y="158749"/>
                </a:lnTo>
                <a:lnTo>
                  <a:pt x="4921575" y="166369"/>
                </a:lnTo>
                <a:lnTo>
                  <a:pt x="4921136" y="190499"/>
                </a:lnTo>
                <a:lnTo>
                  <a:pt x="4919695" y="219388"/>
                </a:lnTo>
                <a:lnTo>
                  <a:pt x="4923289" y="226059"/>
                </a:lnTo>
                <a:lnTo>
                  <a:pt x="4927123" y="233679"/>
                </a:lnTo>
                <a:lnTo>
                  <a:pt x="4931481" y="240029"/>
                </a:lnTo>
                <a:lnTo>
                  <a:pt x="4936363" y="248919"/>
                </a:lnTo>
                <a:lnTo>
                  <a:pt x="4934559" y="253999"/>
                </a:lnTo>
                <a:lnTo>
                  <a:pt x="4931380" y="266699"/>
                </a:lnTo>
                <a:lnTo>
                  <a:pt x="4929505" y="273049"/>
                </a:lnTo>
                <a:lnTo>
                  <a:pt x="4927924" y="279399"/>
                </a:lnTo>
                <a:lnTo>
                  <a:pt x="4925441" y="289559"/>
                </a:lnTo>
                <a:lnTo>
                  <a:pt x="4948809" y="289559"/>
                </a:lnTo>
                <a:lnTo>
                  <a:pt x="4948809" y="287019"/>
                </a:lnTo>
                <a:lnTo>
                  <a:pt x="4950206" y="287019"/>
                </a:lnTo>
                <a:lnTo>
                  <a:pt x="4951095" y="281939"/>
                </a:lnTo>
                <a:lnTo>
                  <a:pt x="4944618" y="281939"/>
                </a:lnTo>
                <a:lnTo>
                  <a:pt x="4944493" y="256539"/>
                </a:lnTo>
                <a:lnTo>
                  <a:pt x="4944390" y="250189"/>
                </a:lnTo>
                <a:lnTo>
                  <a:pt x="4944082" y="238759"/>
                </a:lnTo>
                <a:lnTo>
                  <a:pt x="4943442" y="226595"/>
                </a:lnTo>
                <a:lnTo>
                  <a:pt x="4943323" y="223519"/>
                </a:lnTo>
                <a:lnTo>
                  <a:pt x="4943128" y="213324"/>
                </a:lnTo>
                <a:lnTo>
                  <a:pt x="4942649" y="203199"/>
                </a:lnTo>
                <a:lnTo>
                  <a:pt x="4929505" y="203199"/>
                </a:lnTo>
                <a:lnTo>
                  <a:pt x="4928552" y="196849"/>
                </a:lnTo>
                <a:lnTo>
                  <a:pt x="4927695" y="190499"/>
                </a:lnTo>
                <a:lnTo>
                  <a:pt x="4927076" y="184149"/>
                </a:lnTo>
                <a:lnTo>
                  <a:pt x="4926838" y="177799"/>
                </a:lnTo>
                <a:lnTo>
                  <a:pt x="4925004" y="166369"/>
                </a:lnTo>
                <a:lnTo>
                  <a:pt x="4923694" y="158749"/>
                </a:lnTo>
                <a:lnTo>
                  <a:pt x="4922647" y="152399"/>
                </a:lnTo>
                <a:close/>
              </a:path>
              <a:path w="9144000" h="709929">
                <a:moveTo>
                  <a:pt x="2215743" y="287019"/>
                </a:moveTo>
                <a:lnTo>
                  <a:pt x="2214626" y="287019"/>
                </a:lnTo>
                <a:lnTo>
                  <a:pt x="2216023" y="288289"/>
                </a:lnTo>
                <a:lnTo>
                  <a:pt x="2215743" y="287019"/>
                </a:lnTo>
                <a:close/>
              </a:path>
              <a:path w="9144000" h="709929">
                <a:moveTo>
                  <a:pt x="4032885" y="287019"/>
                </a:moveTo>
                <a:lnTo>
                  <a:pt x="4031488" y="288289"/>
                </a:lnTo>
                <a:lnTo>
                  <a:pt x="4032885" y="288289"/>
                </a:lnTo>
                <a:lnTo>
                  <a:pt x="4032885" y="287019"/>
                </a:lnTo>
                <a:close/>
              </a:path>
              <a:path w="9144000" h="709929">
                <a:moveTo>
                  <a:pt x="5178171" y="210819"/>
                </a:moveTo>
                <a:lnTo>
                  <a:pt x="5176404" y="212089"/>
                </a:lnTo>
                <a:lnTo>
                  <a:pt x="5171281" y="215899"/>
                </a:lnTo>
                <a:lnTo>
                  <a:pt x="5163061" y="223519"/>
                </a:lnTo>
                <a:lnTo>
                  <a:pt x="5152009" y="234949"/>
                </a:lnTo>
                <a:lnTo>
                  <a:pt x="5145575" y="240029"/>
                </a:lnTo>
                <a:lnTo>
                  <a:pt x="5138642" y="247649"/>
                </a:lnTo>
                <a:lnTo>
                  <a:pt x="5131184" y="255269"/>
                </a:lnTo>
                <a:lnTo>
                  <a:pt x="5123180" y="264159"/>
                </a:lnTo>
                <a:lnTo>
                  <a:pt x="5118058" y="270509"/>
                </a:lnTo>
                <a:lnTo>
                  <a:pt x="5113067" y="275589"/>
                </a:lnTo>
                <a:lnTo>
                  <a:pt x="5108338" y="281939"/>
                </a:lnTo>
                <a:lnTo>
                  <a:pt x="5104003" y="288289"/>
                </a:lnTo>
                <a:lnTo>
                  <a:pt x="5121576" y="288289"/>
                </a:lnTo>
                <a:lnTo>
                  <a:pt x="5122370" y="287019"/>
                </a:lnTo>
                <a:lnTo>
                  <a:pt x="5127762" y="279258"/>
                </a:lnTo>
                <a:lnTo>
                  <a:pt x="5132832" y="271779"/>
                </a:lnTo>
                <a:lnTo>
                  <a:pt x="5139519" y="262889"/>
                </a:lnTo>
                <a:lnTo>
                  <a:pt x="5145468" y="253999"/>
                </a:lnTo>
                <a:lnTo>
                  <a:pt x="5150941" y="245109"/>
                </a:lnTo>
                <a:lnTo>
                  <a:pt x="5165419" y="227329"/>
                </a:lnTo>
                <a:lnTo>
                  <a:pt x="5178171" y="210819"/>
                </a:lnTo>
                <a:close/>
              </a:path>
              <a:path w="9144000" h="709929">
                <a:moveTo>
                  <a:pt x="4317111" y="269239"/>
                </a:moveTo>
                <a:lnTo>
                  <a:pt x="4314742" y="278129"/>
                </a:lnTo>
                <a:lnTo>
                  <a:pt x="4314629" y="279399"/>
                </a:lnTo>
                <a:lnTo>
                  <a:pt x="4316213" y="285841"/>
                </a:lnTo>
                <a:lnTo>
                  <a:pt x="4316616" y="287616"/>
                </a:lnTo>
                <a:lnTo>
                  <a:pt x="4318508" y="281939"/>
                </a:lnTo>
                <a:lnTo>
                  <a:pt x="4318508" y="278129"/>
                </a:lnTo>
                <a:lnTo>
                  <a:pt x="4317111" y="273049"/>
                </a:lnTo>
                <a:lnTo>
                  <a:pt x="4317111" y="269239"/>
                </a:lnTo>
                <a:close/>
              </a:path>
              <a:path w="9144000" h="709929">
                <a:moveTo>
                  <a:pt x="4823841" y="140969"/>
                </a:moveTo>
                <a:lnTo>
                  <a:pt x="4819030" y="151129"/>
                </a:lnTo>
                <a:lnTo>
                  <a:pt x="4813393" y="165099"/>
                </a:lnTo>
                <a:lnTo>
                  <a:pt x="4805934" y="181609"/>
                </a:lnTo>
                <a:lnTo>
                  <a:pt x="4801816" y="193039"/>
                </a:lnTo>
                <a:lnTo>
                  <a:pt x="4797567" y="204469"/>
                </a:lnTo>
                <a:lnTo>
                  <a:pt x="4792165" y="219709"/>
                </a:lnTo>
                <a:lnTo>
                  <a:pt x="4788154" y="231139"/>
                </a:lnTo>
                <a:lnTo>
                  <a:pt x="4783449" y="243839"/>
                </a:lnTo>
                <a:lnTo>
                  <a:pt x="4779375" y="256539"/>
                </a:lnTo>
                <a:lnTo>
                  <a:pt x="4775563" y="271779"/>
                </a:lnTo>
                <a:lnTo>
                  <a:pt x="4771644" y="287019"/>
                </a:lnTo>
                <a:lnTo>
                  <a:pt x="4787770" y="287019"/>
                </a:lnTo>
                <a:lnTo>
                  <a:pt x="4788023" y="285749"/>
                </a:lnTo>
                <a:lnTo>
                  <a:pt x="4786757" y="285749"/>
                </a:lnTo>
                <a:lnTo>
                  <a:pt x="4786757" y="283209"/>
                </a:lnTo>
                <a:lnTo>
                  <a:pt x="4785360" y="281939"/>
                </a:lnTo>
                <a:lnTo>
                  <a:pt x="4786757" y="280669"/>
                </a:lnTo>
                <a:lnTo>
                  <a:pt x="4786757" y="278129"/>
                </a:lnTo>
                <a:lnTo>
                  <a:pt x="4789528" y="278129"/>
                </a:lnTo>
                <a:lnTo>
                  <a:pt x="4795396" y="247649"/>
                </a:lnTo>
                <a:lnTo>
                  <a:pt x="4799076" y="233679"/>
                </a:lnTo>
                <a:lnTo>
                  <a:pt x="4802275" y="219388"/>
                </a:lnTo>
                <a:lnTo>
                  <a:pt x="4808345" y="194309"/>
                </a:lnTo>
                <a:lnTo>
                  <a:pt x="4811395" y="184149"/>
                </a:lnTo>
                <a:lnTo>
                  <a:pt x="4816822" y="166369"/>
                </a:lnTo>
                <a:lnTo>
                  <a:pt x="4820713" y="152399"/>
                </a:lnTo>
                <a:lnTo>
                  <a:pt x="4823057" y="143509"/>
                </a:lnTo>
                <a:lnTo>
                  <a:pt x="4823841" y="140969"/>
                </a:lnTo>
                <a:close/>
              </a:path>
              <a:path w="9144000" h="709929">
                <a:moveTo>
                  <a:pt x="5374513" y="138429"/>
                </a:moveTo>
                <a:lnTo>
                  <a:pt x="5373772" y="140969"/>
                </a:lnTo>
                <a:lnTo>
                  <a:pt x="5371734" y="147319"/>
                </a:lnTo>
                <a:lnTo>
                  <a:pt x="5368672" y="157479"/>
                </a:lnTo>
                <a:lnTo>
                  <a:pt x="5364861" y="171449"/>
                </a:lnTo>
                <a:lnTo>
                  <a:pt x="5362547" y="179069"/>
                </a:lnTo>
                <a:lnTo>
                  <a:pt x="5356967" y="198119"/>
                </a:lnTo>
                <a:lnTo>
                  <a:pt x="5353939" y="209549"/>
                </a:lnTo>
                <a:lnTo>
                  <a:pt x="5351145" y="215899"/>
                </a:lnTo>
                <a:lnTo>
                  <a:pt x="5349748" y="223519"/>
                </a:lnTo>
                <a:lnTo>
                  <a:pt x="5347081" y="232409"/>
                </a:lnTo>
                <a:lnTo>
                  <a:pt x="5345814" y="238759"/>
                </a:lnTo>
                <a:lnTo>
                  <a:pt x="5342759" y="251459"/>
                </a:lnTo>
                <a:lnTo>
                  <a:pt x="5341493" y="257809"/>
                </a:lnTo>
                <a:lnTo>
                  <a:pt x="5340246" y="265429"/>
                </a:lnTo>
                <a:lnTo>
                  <a:pt x="5337278" y="279399"/>
                </a:lnTo>
                <a:lnTo>
                  <a:pt x="5336032" y="287019"/>
                </a:lnTo>
                <a:lnTo>
                  <a:pt x="5338826" y="287019"/>
                </a:lnTo>
                <a:lnTo>
                  <a:pt x="5338826" y="281939"/>
                </a:lnTo>
                <a:lnTo>
                  <a:pt x="5356342" y="281939"/>
                </a:lnTo>
                <a:lnTo>
                  <a:pt x="5356935" y="275589"/>
                </a:lnTo>
                <a:lnTo>
                  <a:pt x="5358003" y="261619"/>
                </a:lnTo>
                <a:lnTo>
                  <a:pt x="5358832" y="255269"/>
                </a:lnTo>
                <a:lnTo>
                  <a:pt x="5359967" y="242569"/>
                </a:lnTo>
                <a:lnTo>
                  <a:pt x="5360797" y="236219"/>
                </a:lnTo>
                <a:lnTo>
                  <a:pt x="5365478" y="208279"/>
                </a:lnTo>
                <a:lnTo>
                  <a:pt x="5366714" y="200659"/>
                </a:lnTo>
                <a:lnTo>
                  <a:pt x="5368163" y="190499"/>
                </a:lnTo>
                <a:lnTo>
                  <a:pt x="5369325" y="180339"/>
                </a:lnTo>
                <a:lnTo>
                  <a:pt x="5370322" y="172719"/>
                </a:lnTo>
                <a:lnTo>
                  <a:pt x="5372155" y="157479"/>
                </a:lnTo>
                <a:lnTo>
                  <a:pt x="5373465" y="147319"/>
                </a:lnTo>
                <a:lnTo>
                  <a:pt x="5374513" y="138429"/>
                </a:lnTo>
                <a:close/>
              </a:path>
              <a:path w="9144000" h="709929">
                <a:moveTo>
                  <a:pt x="4789528" y="278129"/>
                </a:moveTo>
                <a:lnTo>
                  <a:pt x="4786757" y="278129"/>
                </a:lnTo>
                <a:lnTo>
                  <a:pt x="4786757" y="285749"/>
                </a:lnTo>
                <a:lnTo>
                  <a:pt x="4788023" y="285749"/>
                </a:lnTo>
                <a:lnTo>
                  <a:pt x="4789528" y="278129"/>
                </a:lnTo>
                <a:close/>
              </a:path>
              <a:path w="9144000" h="709929">
                <a:moveTo>
                  <a:pt x="1364615" y="173989"/>
                </a:moveTo>
                <a:lnTo>
                  <a:pt x="1364615" y="184149"/>
                </a:lnTo>
                <a:lnTo>
                  <a:pt x="1348660" y="220979"/>
                </a:lnTo>
                <a:lnTo>
                  <a:pt x="1337022" y="250189"/>
                </a:lnTo>
                <a:lnTo>
                  <a:pt x="1323467" y="283209"/>
                </a:lnTo>
                <a:lnTo>
                  <a:pt x="1341983" y="283209"/>
                </a:lnTo>
                <a:lnTo>
                  <a:pt x="1345354" y="271779"/>
                </a:lnTo>
                <a:lnTo>
                  <a:pt x="1355502" y="236219"/>
                </a:lnTo>
                <a:lnTo>
                  <a:pt x="1363317" y="208279"/>
                </a:lnTo>
                <a:lnTo>
                  <a:pt x="1367409" y="191803"/>
                </a:lnTo>
                <a:lnTo>
                  <a:pt x="1367409" y="186689"/>
                </a:lnTo>
                <a:lnTo>
                  <a:pt x="1366012" y="181609"/>
                </a:lnTo>
                <a:lnTo>
                  <a:pt x="1366012" y="179069"/>
                </a:lnTo>
                <a:lnTo>
                  <a:pt x="1364615" y="173989"/>
                </a:lnTo>
                <a:close/>
              </a:path>
              <a:path w="9144000" h="709929">
                <a:moveTo>
                  <a:pt x="1790319" y="274319"/>
                </a:moveTo>
                <a:lnTo>
                  <a:pt x="1787525" y="278129"/>
                </a:lnTo>
                <a:lnTo>
                  <a:pt x="1783461" y="283209"/>
                </a:lnTo>
                <a:lnTo>
                  <a:pt x="1786890" y="283209"/>
                </a:lnTo>
                <a:lnTo>
                  <a:pt x="1788922" y="279399"/>
                </a:lnTo>
                <a:lnTo>
                  <a:pt x="1790319" y="274319"/>
                </a:lnTo>
                <a:close/>
              </a:path>
              <a:path w="9144000" h="709929">
                <a:moveTo>
                  <a:pt x="3576023" y="259079"/>
                </a:moveTo>
                <a:lnTo>
                  <a:pt x="3559048" y="259079"/>
                </a:lnTo>
                <a:lnTo>
                  <a:pt x="3559048" y="276859"/>
                </a:lnTo>
                <a:lnTo>
                  <a:pt x="3556254" y="279399"/>
                </a:lnTo>
                <a:lnTo>
                  <a:pt x="3553587" y="281939"/>
                </a:lnTo>
                <a:lnTo>
                  <a:pt x="3552190" y="283209"/>
                </a:lnTo>
                <a:lnTo>
                  <a:pt x="3579527" y="283209"/>
                </a:lnTo>
                <a:lnTo>
                  <a:pt x="3579054" y="276859"/>
                </a:lnTo>
                <a:lnTo>
                  <a:pt x="3578225" y="270509"/>
                </a:lnTo>
                <a:lnTo>
                  <a:pt x="3583051" y="264159"/>
                </a:lnTo>
                <a:lnTo>
                  <a:pt x="3576954" y="264159"/>
                </a:lnTo>
                <a:lnTo>
                  <a:pt x="3576023" y="259079"/>
                </a:lnTo>
                <a:close/>
              </a:path>
              <a:path w="9144000" h="709929">
                <a:moveTo>
                  <a:pt x="2527808" y="205739"/>
                </a:moveTo>
                <a:lnTo>
                  <a:pt x="2527266" y="208344"/>
                </a:lnTo>
                <a:lnTo>
                  <a:pt x="2525728" y="213359"/>
                </a:lnTo>
                <a:lnTo>
                  <a:pt x="2523146" y="223519"/>
                </a:lnTo>
                <a:lnTo>
                  <a:pt x="2519553" y="234949"/>
                </a:lnTo>
                <a:lnTo>
                  <a:pt x="2517237" y="245109"/>
                </a:lnTo>
                <a:lnTo>
                  <a:pt x="2511605" y="269239"/>
                </a:lnTo>
                <a:lnTo>
                  <a:pt x="2508504" y="281939"/>
                </a:lnTo>
                <a:lnTo>
                  <a:pt x="2525213" y="281939"/>
                </a:lnTo>
                <a:lnTo>
                  <a:pt x="2526011" y="279399"/>
                </a:lnTo>
                <a:lnTo>
                  <a:pt x="2523617" y="279399"/>
                </a:lnTo>
                <a:lnTo>
                  <a:pt x="2523720" y="267969"/>
                </a:lnTo>
                <a:lnTo>
                  <a:pt x="2525014" y="251459"/>
                </a:lnTo>
                <a:lnTo>
                  <a:pt x="2525581" y="242569"/>
                </a:lnTo>
                <a:lnTo>
                  <a:pt x="2526411" y="234949"/>
                </a:lnTo>
                <a:lnTo>
                  <a:pt x="2527218" y="222249"/>
                </a:lnTo>
                <a:lnTo>
                  <a:pt x="2527574" y="214629"/>
                </a:lnTo>
                <a:lnTo>
                  <a:pt x="2527671" y="212089"/>
                </a:lnTo>
                <a:lnTo>
                  <a:pt x="2527797" y="207009"/>
                </a:lnTo>
                <a:lnTo>
                  <a:pt x="2527808" y="205739"/>
                </a:lnTo>
                <a:close/>
              </a:path>
              <a:path w="9144000" h="709929">
                <a:moveTo>
                  <a:pt x="2791460" y="260349"/>
                </a:moveTo>
                <a:lnTo>
                  <a:pt x="2790063" y="264159"/>
                </a:lnTo>
                <a:lnTo>
                  <a:pt x="2787269" y="270509"/>
                </a:lnTo>
                <a:lnTo>
                  <a:pt x="2784602" y="276859"/>
                </a:lnTo>
                <a:lnTo>
                  <a:pt x="2781808" y="281939"/>
                </a:lnTo>
                <a:lnTo>
                  <a:pt x="2791594" y="281939"/>
                </a:lnTo>
                <a:lnTo>
                  <a:pt x="2797895" y="264159"/>
                </a:lnTo>
                <a:lnTo>
                  <a:pt x="2798778" y="261619"/>
                </a:lnTo>
                <a:lnTo>
                  <a:pt x="2791460" y="261619"/>
                </a:lnTo>
                <a:lnTo>
                  <a:pt x="2791460" y="260349"/>
                </a:lnTo>
                <a:close/>
              </a:path>
              <a:path w="9144000" h="709929">
                <a:moveTo>
                  <a:pt x="3320478" y="271779"/>
                </a:moveTo>
                <a:lnTo>
                  <a:pt x="3309112" y="271779"/>
                </a:lnTo>
                <a:lnTo>
                  <a:pt x="3309112" y="273049"/>
                </a:lnTo>
                <a:lnTo>
                  <a:pt x="3310509" y="274319"/>
                </a:lnTo>
                <a:lnTo>
                  <a:pt x="3310509" y="275589"/>
                </a:lnTo>
                <a:lnTo>
                  <a:pt x="3309112" y="278129"/>
                </a:lnTo>
                <a:lnTo>
                  <a:pt x="3309112" y="280669"/>
                </a:lnTo>
                <a:lnTo>
                  <a:pt x="3307715" y="281939"/>
                </a:lnTo>
                <a:lnTo>
                  <a:pt x="3318065" y="281939"/>
                </a:lnTo>
                <a:lnTo>
                  <a:pt x="3318764" y="278129"/>
                </a:lnTo>
                <a:lnTo>
                  <a:pt x="3320161" y="273049"/>
                </a:lnTo>
                <a:lnTo>
                  <a:pt x="3320478" y="271779"/>
                </a:lnTo>
                <a:close/>
              </a:path>
              <a:path w="9144000" h="709929">
                <a:moveTo>
                  <a:pt x="4954270" y="261619"/>
                </a:moveTo>
                <a:lnTo>
                  <a:pt x="4950206" y="270509"/>
                </a:lnTo>
                <a:lnTo>
                  <a:pt x="4944618" y="281939"/>
                </a:lnTo>
                <a:lnTo>
                  <a:pt x="4951095" y="281939"/>
                </a:lnTo>
                <a:lnTo>
                  <a:pt x="4952873" y="271779"/>
                </a:lnTo>
                <a:lnTo>
                  <a:pt x="4954270" y="261619"/>
                </a:lnTo>
                <a:close/>
              </a:path>
              <a:path w="9144000" h="709929">
                <a:moveTo>
                  <a:pt x="5396484" y="271779"/>
                </a:moveTo>
                <a:lnTo>
                  <a:pt x="5395087" y="275589"/>
                </a:lnTo>
                <a:lnTo>
                  <a:pt x="5391023" y="281939"/>
                </a:lnTo>
                <a:lnTo>
                  <a:pt x="5395087" y="281939"/>
                </a:lnTo>
                <a:lnTo>
                  <a:pt x="5396431" y="277050"/>
                </a:lnTo>
                <a:lnTo>
                  <a:pt x="5396484" y="271779"/>
                </a:lnTo>
                <a:close/>
              </a:path>
              <a:path w="9144000" h="709929">
                <a:moveTo>
                  <a:pt x="7763891" y="135889"/>
                </a:moveTo>
                <a:lnTo>
                  <a:pt x="7763127" y="137159"/>
                </a:lnTo>
                <a:lnTo>
                  <a:pt x="7760827" y="144779"/>
                </a:lnTo>
                <a:lnTo>
                  <a:pt x="7756979" y="154939"/>
                </a:lnTo>
                <a:lnTo>
                  <a:pt x="7751572" y="167639"/>
                </a:lnTo>
                <a:lnTo>
                  <a:pt x="7750175" y="173989"/>
                </a:lnTo>
                <a:lnTo>
                  <a:pt x="7747508" y="179069"/>
                </a:lnTo>
                <a:lnTo>
                  <a:pt x="7741920" y="193039"/>
                </a:lnTo>
                <a:lnTo>
                  <a:pt x="7740650" y="199389"/>
                </a:lnTo>
                <a:lnTo>
                  <a:pt x="7737856" y="205739"/>
                </a:lnTo>
                <a:lnTo>
                  <a:pt x="7730950" y="231139"/>
                </a:lnTo>
                <a:lnTo>
                  <a:pt x="7727408" y="243839"/>
                </a:lnTo>
                <a:lnTo>
                  <a:pt x="7724140" y="257809"/>
                </a:lnTo>
                <a:lnTo>
                  <a:pt x="7722743" y="266699"/>
                </a:lnTo>
                <a:lnTo>
                  <a:pt x="7719949" y="274319"/>
                </a:lnTo>
                <a:lnTo>
                  <a:pt x="7718679" y="281939"/>
                </a:lnTo>
                <a:lnTo>
                  <a:pt x="7737766" y="281939"/>
                </a:lnTo>
                <a:lnTo>
                  <a:pt x="7738772" y="274144"/>
                </a:lnTo>
                <a:lnTo>
                  <a:pt x="7740678" y="260075"/>
                </a:lnTo>
                <a:lnTo>
                  <a:pt x="7742080" y="246379"/>
                </a:lnTo>
                <a:lnTo>
                  <a:pt x="7744190" y="233679"/>
                </a:lnTo>
                <a:lnTo>
                  <a:pt x="7748778" y="209549"/>
                </a:lnTo>
                <a:lnTo>
                  <a:pt x="7750175" y="200659"/>
                </a:lnTo>
                <a:lnTo>
                  <a:pt x="7754366" y="180339"/>
                </a:lnTo>
                <a:lnTo>
                  <a:pt x="7755635" y="175259"/>
                </a:lnTo>
                <a:lnTo>
                  <a:pt x="7757033" y="168909"/>
                </a:lnTo>
                <a:lnTo>
                  <a:pt x="7759872" y="154939"/>
                </a:lnTo>
                <a:lnTo>
                  <a:pt x="7762033" y="144779"/>
                </a:lnTo>
                <a:lnTo>
                  <a:pt x="7763891" y="135889"/>
                </a:lnTo>
                <a:close/>
              </a:path>
              <a:path w="9144000" h="709929">
                <a:moveTo>
                  <a:pt x="1198448" y="154939"/>
                </a:moveTo>
                <a:lnTo>
                  <a:pt x="1196384" y="162559"/>
                </a:lnTo>
                <a:lnTo>
                  <a:pt x="1193808" y="172719"/>
                </a:lnTo>
                <a:lnTo>
                  <a:pt x="1190205" y="185419"/>
                </a:lnTo>
                <a:lnTo>
                  <a:pt x="1185826" y="201929"/>
                </a:lnTo>
                <a:lnTo>
                  <a:pt x="1180934" y="220979"/>
                </a:lnTo>
                <a:lnTo>
                  <a:pt x="1175529" y="243839"/>
                </a:lnTo>
                <a:lnTo>
                  <a:pt x="1169606" y="267969"/>
                </a:lnTo>
                <a:lnTo>
                  <a:pt x="1168234" y="271779"/>
                </a:lnTo>
                <a:lnTo>
                  <a:pt x="1168234" y="275589"/>
                </a:lnTo>
                <a:lnTo>
                  <a:pt x="1166863" y="280669"/>
                </a:lnTo>
                <a:lnTo>
                  <a:pt x="1190107" y="280669"/>
                </a:lnTo>
                <a:lnTo>
                  <a:pt x="1190720" y="275589"/>
                </a:lnTo>
                <a:lnTo>
                  <a:pt x="1190915" y="274144"/>
                </a:lnTo>
                <a:lnTo>
                  <a:pt x="1190205" y="273049"/>
                </a:lnTo>
                <a:lnTo>
                  <a:pt x="1187450" y="269239"/>
                </a:lnTo>
                <a:lnTo>
                  <a:pt x="1186078" y="267969"/>
                </a:lnTo>
                <a:lnTo>
                  <a:pt x="1188936" y="243839"/>
                </a:lnTo>
                <a:lnTo>
                  <a:pt x="1191993" y="215899"/>
                </a:lnTo>
                <a:lnTo>
                  <a:pt x="1193773" y="200659"/>
                </a:lnTo>
                <a:lnTo>
                  <a:pt x="1195692" y="185419"/>
                </a:lnTo>
                <a:lnTo>
                  <a:pt x="1197584" y="162559"/>
                </a:lnTo>
                <a:lnTo>
                  <a:pt x="1198210" y="156209"/>
                </a:lnTo>
                <a:lnTo>
                  <a:pt x="1198448" y="154939"/>
                </a:lnTo>
                <a:close/>
              </a:path>
              <a:path w="9144000" h="709929">
                <a:moveTo>
                  <a:pt x="3202051" y="266699"/>
                </a:moveTo>
                <a:lnTo>
                  <a:pt x="3200654" y="271779"/>
                </a:lnTo>
                <a:lnTo>
                  <a:pt x="3196463" y="280669"/>
                </a:lnTo>
                <a:lnTo>
                  <a:pt x="3199815" y="280669"/>
                </a:lnTo>
                <a:lnTo>
                  <a:pt x="3200654" y="273049"/>
                </a:lnTo>
                <a:lnTo>
                  <a:pt x="3202051" y="266699"/>
                </a:lnTo>
                <a:close/>
              </a:path>
              <a:path w="9144000" h="709929">
                <a:moveTo>
                  <a:pt x="3824097" y="162559"/>
                </a:moveTo>
                <a:lnTo>
                  <a:pt x="3829119" y="248919"/>
                </a:lnTo>
                <a:lnTo>
                  <a:pt x="3830847" y="269239"/>
                </a:lnTo>
                <a:lnTo>
                  <a:pt x="3830954" y="271779"/>
                </a:lnTo>
                <a:lnTo>
                  <a:pt x="3829558" y="274319"/>
                </a:lnTo>
                <a:lnTo>
                  <a:pt x="3829453" y="277050"/>
                </a:lnTo>
                <a:lnTo>
                  <a:pt x="3828238" y="279258"/>
                </a:lnTo>
                <a:lnTo>
                  <a:pt x="3828161" y="280669"/>
                </a:lnTo>
                <a:lnTo>
                  <a:pt x="3846067" y="280669"/>
                </a:lnTo>
                <a:lnTo>
                  <a:pt x="3844671" y="275589"/>
                </a:lnTo>
                <a:lnTo>
                  <a:pt x="3846746" y="265429"/>
                </a:lnTo>
                <a:lnTo>
                  <a:pt x="3848798" y="256539"/>
                </a:lnTo>
                <a:lnTo>
                  <a:pt x="3850850" y="246379"/>
                </a:lnTo>
                <a:lnTo>
                  <a:pt x="3851739" y="242569"/>
                </a:lnTo>
                <a:lnTo>
                  <a:pt x="3840607" y="242569"/>
                </a:lnTo>
                <a:lnTo>
                  <a:pt x="3840607" y="241299"/>
                </a:lnTo>
                <a:lnTo>
                  <a:pt x="3839210" y="238759"/>
                </a:lnTo>
                <a:lnTo>
                  <a:pt x="3839210" y="237489"/>
                </a:lnTo>
                <a:lnTo>
                  <a:pt x="3837050" y="225643"/>
                </a:lnTo>
                <a:lnTo>
                  <a:pt x="3835082" y="215899"/>
                </a:lnTo>
                <a:lnTo>
                  <a:pt x="3830954" y="198119"/>
                </a:lnTo>
                <a:lnTo>
                  <a:pt x="3828168" y="182879"/>
                </a:lnTo>
                <a:lnTo>
                  <a:pt x="3826002" y="172719"/>
                </a:lnTo>
                <a:lnTo>
                  <a:pt x="3824097" y="162559"/>
                </a:lnTo>
                <a:close/>
              </a:path>
              <a:path w="9144000" h="709929">
                <a:moveTo>
                  <a:pt x="7574407" y="215899"/>
                </a:moveTo>
                <a:lnTo>
                  <a:pt x="7573206" y="219709"/>
                </a:lnTo>
                <a:lnTo>
                  <a:pt x="7569946" y="233679"/>
                </a:lnTo>
                <a:lnTo>
                  <a:pt x="7564859" y="255269"/>
                </a:lnTo>
                <a:lnTo>
                  <a:pt x="7559294" y="280669"/>
                </a:lnTo>
                <a:lnTo>
                  <a:pt x="7570725" y="280669"/>
                </a:lnTo>
                <a:lnTo>
                  <a:pt x="7570924" y="278129"/>
                </a:lnTo>
                <a:lnTo>
                  <a:pt x="7573025" y="245109"/>
                </a:lnTo>
                <a:lnTo>
                  <a:pt x="7574153" y="222249"/>
                </a:lnTo>
                <a:lnTo>
                  <a:pt x="7574407" y="215899"/>
                </a:lnTo>
                <a:close/>
              </a:path>
              <a:path w="9144000" h="709929">
                <a:moveTo>
                  <a:pt x="1191577" y="269239"/>
                </a:moveTo>
                <a:lnTo>
                  <a:pt x="1191063" y="273049"/>
                </a:lnTo>
                <a:lnTo>
                  <a:pt x="1191028" y="274319"/>
                </a:lnTo>
                <a:lnTo>
                  <a:pt x="1194320" y="279399"/>
                </a:lnTo>
                <a:lnTo>
                  <a:pt x="1195914" y="276205"/>
                </a:lnTo>
                <a:lnTo>
                  <a:pt x="1195692" y="275589"/>
                </a:lnTo>
                <a:lnTo>
                  <a:pt x="1192949" y="270509"/>
                </a:lnTo>
                <a:lnTo>
                  <a:pt x="1191577" y="269239"/>
                </a:lnTo>
                <a:close/>
              </a:path>
              <a:path w="9144000" h="709929">
                <a:moveTo>
                  <a:pt x="1331595" y="223519"/>
                </a:moveTo>
                <a:lnTo>
                  <a:pt x="1330874" y="226059"/>
                </a:lnTo>
                <a:lnTo>
                  <a:pt x="1328880" y="231139"/>
                </a:lnTo>
                <a:lnTo>
                  <a:pt x="1325862" y="240029"/>
                </a:lnTo>
                <a:lnTo>
                  <a:pt x="1317894" y="264159"/>
                </a:lnTo>
                <a:lnTo>
                  <a:pt x="1313815" y="279399"/>
                </a:lnTo>
                <a:lnTo>
                  <a:pt x="1323745" y="279399"/>
                </a:lnTo>
                <a:lnTo>
                  <a:pt x="1324441" y="273049"/>
                </a:lnTo>
                <a:lnTo>
                  <a:pt x="1326485" y="257809"/>
                </a:lnTo>
                <a:lnTo>
                  <a:pt x="1327531" y="251459"/>
                </a:lnTo>
                <a:lnTo>
                  <a:pt x="1329344" y="240029"/>
                </a:lnTo>
                <a:lnTo>
                  <a:pt x="1331595" y="223519"/>
                </a:lnTo>
                <a:close/>
              </a:path>
              <a:path w="9144000" h="709929">
                <a:moveTo>
                  <a:pt x="2526411" y="273049"/>
                </a:moveTo>
                <a:lnTo>
                  <a:pt x="2525014" y="275589"/>
                </a:lnTo>
                <a:lnTo>
                  <a:pt x="2523617" y="279399"/>
                </a:lnTo>
                <a:lnTo>
                  <a:pt x="2526011" y="279399"/>
                </a:lnTo>
                <a:lnTo>
                  <a:pt x="2526411" y="278129"/>
                </a:lnTo>
                <a:lnTo>
                  <a:pt x="2526411" y="273049"/>
                </a:lnTo>
                <a:close/>
              </a:path>
              <a:path w="9144000" h="709929">
                <a:moveTo>
                  <a:pt x="3572764" y="176529"/>
                </a:moveTo>
                <a:lnTo>
                  <a:pt x="3571366" y="179069"/>
                </a:lnTo>
                <a:lnTo>
                  <a:pt x="3567303" y="184149"/>
                </a:lnTo>
                <a:lnTo>
                  <a:pt x="3560703" y="191803"/>
                </a:lnTo>
                <a:lnTo>
                  <a:pt x="3548532" y="205739"/>
                </a:lnTo>
                <a:lnTo>
                  <a:pt x="3541569" y="214629"/>
                </a:lnTo>
                <a:lnTo>
                  <a:pt x="3534106" y="223519"/>
                </a:lnTo>
                <a:lnTo>
                  <a:pt x="3526154" y="234949"/>
                </a:lnTo>
                <a:lnTo>
                  <a:pt x="3521964" y="240029"/>
                </a:lnTo>
                <a:lnTo>
                  <a:pt x="3517677" y="246379"/>
                </a:lnTo>
                <a:lnTo>
                  <a:pt x="3513153" y="251459"/>
                </a:lnTo>
                <a:lnTo>
                  <a:pt x="3508248" y="257809"/>
                </a:lnTo>
                <a:lnTo>
                  <a:pt x="3504961" y="262889"/>
                </a:lnTo>
                <a:lnTo>
                  <a:pt x="3501390" y="267969"/>
                </a:lnTo>
                <a:lnTo>
                  <a:pt x="3497818" y="274319"/>
                </a:lnTo>
                <a:lnTo>
                  <a:pt x="3494532" y="279399"/>
                </a:lnTo>
                <a:lnTo>
                  <a:pt x="3509935" y="279399"/>
                </a:lnTo>
                <a:lnTo>
                  <a:pt x="3511798" y="275589"/>
                </a:lnTo>
                <a:lnTo>
                  <a:pt x="3515105" y="269239"/>
                </a:lnTo>
                <a:lnTo>
                  <a:pt x="3519003" y="262889"/>
                </a:lnTo>
                <a:lnTo>
                  <a:pt x="3526321" y="250189"/>
                </a:lnTo>
                <a:lnTo>
                  <a:pt x="3530219" y="243839"/>
                </a:lnTo>
                <a:lnTo>
                  <a:pt x="3536999" y="233679"/>
                </a:lnTo>
                <a:lnTo>
                  <a:pt x="3543125" y="222249"/>
                </a:lnTo>
                <a:lnTo>
                  <a:pt x="3549013" y="213324"/>
                </a:lnTo>
                <a:lnTo>
                  <a:pt x="3554984" y="204469"/>
                </a:lnTo>
                <a:lnTo>
                  <a:pt x="3559048" y="198119"/>
                </a:lnTo>
                <a:lnTo>
                  <a:pt x="3563112" y="193039"/>
                </a:lnTo>
                <a:lnTo>
                  <a:pt x="3565905" y="186689"/>
                </a:lnTo>
                <a:lnTo>
                  <a:pt x="3572927" y="186689"/>
                </a:lnTo>
                <a:lnTo>
                  <a:pt x="3572764" y="182879"/>
                </a:lnTo>
                <a:lnTo>
                  <a:pt x="3575104" y="179069"/>
                </a:lnTo>
                <a:lnTo>
                  <a:pt x="3572764" y="179069"/>
                </a:lnTo>
                <a:lnTo>
                  <a:pt x="3572764" y="176529"/>
                </a:lnTo>
                <a:close/>
              </a:path>
              <a:path w="9144000" h="709929">
                <a:moveTo>
                  <a:pt x="5304409" y="210819"/>
                </a:moveTo>
                <a:lnTo>
                  <a:pt x="5304409" y="214629"/>
                </a:lnTo>
                <a:lnTo>
                  <a:pt x="5303139" y="219709"/>
                </a:lnTo>
                <a:lnTo>
                  <a:pt x="5303024" y="228599"/>
                </a:lnTo>
                <a:lnTo>
                  <a:pt x="5302951" y="230213"/>
                </a:lnTo>
                <a:lnTo>
                  <a:pt x="5308600" y="238759"/>
                </a:lnTo>
                <a:lnTo>
                  <a:pt x="5314832" y="248919"/>
                </a:lnTo>
                <a:lnTo>
                  <a:pt x="5321316" y="260350"/>
                </a:lnTo>
                <a:lnTo>
                  <a:pt x="5328298" y="271779"/>
                </a:lnTo>
                <a:lnTo>
                  <a:pt x="5332438" y="279258"/>
                </a:lnTo>
                <a:lnTo>
                  <a:pt x="5333174" y="277050"/>
                </a:lnTo>
                <a:lnTo>
                  <a:pt x="5333149" y="274144"/>
                </a:lnTo>
                <a:lnTo>
                  <a:pt x="5329380" y="266699"/>
                </a:lnTo>
                <a:lnTo>
                  <a:pt x="5322665" y="251459"/>
                </a:lnTo>
                <a:lnTo>
                  <a:pt x="5319522" y="243839"/>
                </a:lnTo>
                <a:lnTo>
                  <a:pt x="5310441" y="224789"/>
                </a:lnTo>
                <a:lnTo>
                  <a:pt x="5306984" y="215899"/>
                </a:lnTo>
                <a:lnTo>
                  <a:pt x="5304409" y="210819"/>
                </a:lnTo>
                <a:close/>
              </a:path>
              <a:path w="9144000" h="709929">
                <a:moveTo>
                  <a:pt x="1277543" y="256539"/>
                </a:moveTo>
                <a:lnTo>
                  <a:pt x="1273937" y="256539"/>
                </a:lnTo>
                <a:lnTo>
                  <a:pt x="1273937" y="259079"/>
                </a:lnTo>
                <a:lnTo>
                  <a:pt x="1276731" y="267969"/>
                </a:lnTo>
                <a:lnTo>
                  <a:pt x="1279525" y="278129"/>
                </a:lnTo>
                <a:lnTo>
                  <a:pt x="1284713" y="278129"/>
                </a:lnTo>
                <a:lnTo>
                  <a:pt x="1284231" y="276859"/>
                </a:lnTo>
                <a:lnTo>
                  <a:pt x="1280318" y="267969"/>
                </a:lnTo>
                <a:lnTo>
                  <a:pt x="1277691" y="261619"/>
                </a:lnTo>
                <a:lnTo>
                  <a:pt x="1276731" y="257809"/>
                </a:lnTo>
                <a:lnTo>
                  <a:pt x="1277543" y="256539"/>
                </a:lnTo>
                <a:close/>
              </a:path>
              <a:path w="9144000" h="709929">
                <a:moveTo>
                  <a:pt x="5101029" y="266699"/>
                </a:moveTo>
                <a:lnTo>
                  <a:pt x="5094351" y="266699"/>
                </a:lnTo>
                <a:lnTo>
                  <a:pt x="5098415" y="274319"/>
                </a:lnTo>
                <a:lnTo>
                  <a:pt x="5099507" y="277050"/>
                </a:lnTo>
                <a:lnTo>
                  <a:pt x="5100351" y="271779"/>
                </a:lnTo>
                <a:lnTo>
                  <a:pt x="5101029" y="266699"/>
                </a:lnTo>
                <a:close/>
              </a:path>
              <a:path w="9144000" h="709929">
                <a:moveTo>
                  <a:pt x="4403598" y="177799"/>
                </a:moveTo>
                <a:lnTo>
                  <a:pt x="4398829" y="219709"/>
                </a:lnTo>
                <a:lnTo>
                  <a:pt x="4396740" y="238759"/>
                </a:lnTo>
                <a:lnTo>
                  <a:pt x="4395343" y="245109"/>
                </a:lnTo>
                <a:lnTo>
                  <a:pt x="4393734" y="255269"/>
                </a:lnTo>
                <a:lnTo>
                  <a:pt x="4392676" y="261619"/>
                </a:lnTo>
                <a:lnTo>
                  <a:pt x="4391279" y="266699"/>
                </a:lnTo>
                <a:lnTo>
                  <a:pt x="4391279" y="271779"/>
                </a:lnTo>
                <a:lnTo>
                  <a:pt x="4389882" y="276859"/>
                </a:lnTo>
                <a:lnTo>
                  <a:pt x="4400169" y="276859"/>
                </a:lnTo>
                <a:lnTo>
                  <a:pt x="4401173" y="269239"/>
                </a:lnTo>
                <a:lnTo>
                  <a:pt x="4402201" y="262889"/>
                </a:lnTo>
                <a:lnTo>
                  <a:pt x="4414303" y="262889"/>
                </a:lnTo>
                <a:lnTo>
                  <a:pt x="4414942" y="256539"/>
                </a:lnTo>
                <a:lnTo>
                  <a:pt x="4415592" y="251459"/>
                </a:lnTo>
                <a:lnTo>
                  <a:pt x="4407662" y="251459"/>
                </a:lnTo>
                <a:lnTo>
                  <a:pt x="4406905" y="236219"/>
                </a:lnTo>
                <a:lnTo>
                  <a:pt x="4406376" y="223519"/>
                </a:lnTo>
                <a:lnTo>
                  <a:pt x="4405822" y="212089"/>
                </a:lnTo>
                <a:lnTo>
                  <a:pt x="4405086" y="201929"/>
                </a:lnTo>
                <a:lnTo>
                  <a:pt x="4404995" y="198119"/>
                </a:lnTo>
                <a:lnTo>
                  <a:pt x="4403725" y="185419"/>
                </a:lnTo>
                <a:lnTo>
                  <a:pt x="4403598" y="177799"/>
                </a:lnTo>
                <a:close/>
              </a:path>
              <a:path w="9144000" h="709929">
                <a:moveTo>
                  <a:pt x="7570343" y="147319"/>
                </a:moveTo>
                <a:lnTo>
                  <a:pt x="7569624" y="151129"/>
                </a:lnTo>
                <a:lnTo>
                  <a:pt x="7567739" y="158749"/>
                </a:lnTo>
                <a:lnTo>
                  <a:pt x="7565092" y="171449"/>
                </a:lnTo>
                <a:lnTo>
                  <a:pt x="7559500" y="201929"/>
                </a:lnTo>
                <a:lnTo>
                  <a:pt x="7557785" y="210819"/>
                </a:lnTo>
                <a:lnTo>
                  <a:pt x="7555319" y="222249"/>
                </a:lnTo>
                <a:lnTo>
                  <a:pt x="7552435" y="236219"/>
                </a:lnTo>
                <a:lnTo>
                  <a:pt x="7551189" y="243839"/>
                </a:lnTo>
                <a:lnTo>
                  <a:pt x="7548221" y="257809"/>
                </a:lnTo>
                <a:lnTo>
                  <a:pt x="7546975" y="264159"/>
                </a:lnTo>
                <a:lnTo>
                  <a:pt x="7546975" y="269239"/>
                </a:lnTo>
                <a:lnTo>
                  <a:pt x="7545578" y="273049"/>
                </a:lnTo>
                <a:lnTo>
                  <a:pt x="7545578" y="276859"/>
                </a:lnTo>
                <a:lnTo>
                  <a:pt x="7559663" y="276859"/>
                </a:lnTo>
                <a:lnTo>
                  <a:pt x="7562437" y="247649"/>
                </a:lnTo>
                <a:lnTo>
                  <a:pt x="7563484" y="237489"/>
                </a:lnTo>
                <a:lnTo>
                  <a:pt x="7564459" y="223519"/>
                </a:lnTo>
                <a:lnTo>
                  <a:pt x="7566503" y="200659"/>
                </a:lnTo>
                <a:lnTo>
                  <a:pt x="7567549" y="190499"/>
                </a:lnTo>
                <a:lnTo>
                  <a:pt x="7569164" y="171449"/>
                </a:lnTo>
                <a:lnTo>
                  <a:pt x="7569993" y="158749"/>
                </a:lnTo>
                <a:lnTo>
                  <a:pt x="7570197" y="153669"/>
                </a:lnTo>
                <a:lnTo>
                  <a:pt x="7570313" y="149859"/>
                </a:lnTo>
                <a:lnTo>
                  <a:pt x="7570343" y="147319"/>
                </a:lnTo>
                <a:close/>
              </a:path>
              <a:path w="9144000" h="709929">
                <a:moveTo>
                  <a:pt x="3013188" y="247649"/>
                </a:moveTo>
                <a:lnTo>
                  <a:pt x="2998724" y="247649"/>
                </a:lnTo>
                <a:lnTo>
                  <a:pt x="2998724" y="275589"/>
                </a:lnTo>
                <a:lnTo>
                  <a:pt x="3016048" y="275589"/>
                </a:lnTo>
                <a:lnTo>
                  <a:pt x="3015321" y="267969"/>
                </a:lnTo>
                <a:lnTo>
                  <a:pt x="3013487" y="250189"/>
                </a:lnTo>
                <a:lnTo>
                  <a:pt x="3013188" y="247649"/>
                </a:lnTo>
                <a:close/>
              </a:path>
              <a:path w="9144000" h="709929">
                <a:moveTo>
                  <a:pt x="8869426" y="243839"/>
                </a:moveTo>
                <a:lnTo>
                  <a:pt x="8866298" y="252729"/>
                </a:lnTo>
                <a:lnTo>
                  <a:pt x="8862407" y="261619"/>
                </a:lnTo>
                <a:lnTo>
                  <a:pt x="8856980" y="275589"/>
                </a:lnTo>
                <a:lnTo>
                  <a:pt x="8864107" y="275589"/>
                </a:lnTo>
                <a:lnTo>
                  <a:pt x="8868118" y="252729"/>
                </a:lnTo>
                <a:lnTo>
                  <a:pt x="8869426" y="243839"/>
                </a:lnTo>
                <a:close/>
              </a:path>
              <a:path w="9144000" h="709929">
                <a:moveTo>
                  <a:pt x="1560957" y="87629"/>
                </a:moveTo>
                <a:lnTo>
                  <a:pt x="1562862" y="99059"/>
                </a:lnTo>
                <a:lnTo>
                  <a:pt x="1567815" y="130809"/>
                </a:lnTo>
                <a:lnTo>
                  <a:pt x="1569912" y="142239"/>
                </a:lnTo>
                <a:lnTo>
                  <a:pt x="1572117" y="154939"/>
                </a:lnTo>
                <a:lnTo>
                  <a:pt x="1574583" y="167639"/>
                </a:lnTo>
                <a:lnTo>
                  <a:pt x="1577467" y="181609"/>
                </a:lnTo>
                <a:lnTo>
                  <a:pt x="1580296" y="196849"/>
                </a:lnTo>
                <a:lnTo>
                  <a:pt x="1582769" y="212089"/>
                </a:lnTo>
                <a:lnTo>
                  <a:pt x="1585024" y="228791"/>
                </a:lnTo>
                <a:lnTo>
                  <a:pt x="1587119" y="247649"/>
                </a:lnTo>
                <a:lnTo>
                  <a:pt x="1589103" y="260350"/>
                </a:lnTo>
                <a:lnTo>
                  <a:pt x="1591183" y="274319"/>
                </a:lnTo>
                <a:lnTo>
                  <a:pt x="1609331" y="274319"/>
                </a:lnTo>
                <a:lnTo>
                  <a:pt x="1606264" y="260075"/>
                </a:lnTo>
                <a:lnTo>
                  <a:pt x="1602232" y="242569"/>
                </a:lnTo>
                <a:lnTo>
                  <a:pt x="1598188" y="225643"/>
                </a:lnTo>
                <a:lnTo>
                  <a:pt x="1594627" y="209549"/>
                </a:lnTo>
                <a:lnTo>
                  <a:pt x="1590998" y="194309"/>
                </a:lnTo>
                <a:lnTo>
                  <a:pt x="1587119" y="179069"/>
                </a:lnTo>
                <a:lnTo>
                  <a:pt x="1576421" y="140969"/>
                </a:lnTo>
                <a:lnTo>
                  <a:pt x="1573276" y="129539"/>
                </a:lnTo>
                <a:lnTo>
                  <a:pt x="1567922" y="111759"/>
                </a:lnTo>
                <a:lnTo>
                  <a:pt x="1564068" y="99059"/>
                </a:lnTo>
                <a:lnTo>
                  <a:pt x="1560957" y="87629"/>
                </a:lnTo>
                <a:close/>
              </a:path>
              <a:path w="9144000" h="709929">
                <a:moveTo>
                  <a:pt x="3711448" y="199389"/>
                </a:moveTo>
                <a:lnTo>
                  <a:pt x="3711546" y="205739"/>
                </a:lnTo>
                <a:lnTo>
                  <a:pt x="3711656" y="210372"/>
                </a:lnTo>
                <a:lnTo>
                  <a:pt x="3712777" y="233679"/>
                </a:lnTo>
                <a:lnTo>
                  <a:pt x="3712845" y="243839"/>
                </a:lnTo>
                <a:lnTo>
                  <a:pt x="3714241" y="250189"/>
                </a:lnTo>
                <a:lnTo>
                  <a:pt x="3711098" y="255269"/>
                </a:lnTo>
                <a:lnTo>
                  <a:pt x="3707860" y="260350"/>
                </a:lnTo>
                <a:lnTo>
                  <a:pt x="3704383" y="266699"/>
                </a:lnTo>
                <a:lnTo>
                  <a:pt x="3700526" y="273049"/>
                </a:lnTo>
                <a:lnTo>
                  <a:pt x="3718369" y="273049"/>
                </a:lnTo>
                <a:lnTo>
                  <a:pt x="3715639" y="256539"/>
                </a:lnTo>
                <a:lnTo>
                  <a:pt x="3715639" y="255269"/>
                </a:lnTo>
                <a:lnTo>
                  <a:pt x="3722699" y="240029"/>
                </a:lnTo>
                <a:lnTo>
                  <a:pt x="3719703" y="240029"/>
                </a:lnTo>
                <a:lnTo>
                  <a:pt x="3719703" y="236219"/>
                </a:lnTo>
                <a:lnTo>
                  <a:pt x="3718305" y="234949"/>
                </a:lnTo>
                <a:lnTo>
                  <a:pt x="3713353" y="208279"/>
                </a:lnTo>
                <a:lnTo>
                  <a:pt x="3711698" y="200659"/>
                </a:lnTo>
                <a:lnTo>
                  <a:pt x="3711448" y="199389"/>
                </a:lnTo>
                <a:close/>
              </a:path>
              <a:path w="9144000" h="709929">
                <a:moveTo>
                  <a:pt x="4116761" y="208344"/>
                </a:moveTo>
                <a:lnTo>
                  <a:pt x="4106465" y="223519"/>
                </a:lnTo>
                <a:lnTo>
                  <a:pt x="4092100" y="245109"/>
                </a:lnTo>
                <a:lnTo>
                  <a:pt x="4074033" y="273049"/>
                </a:lnTo>
                <a:lnTo>
                  <a:pt x="4089244" y="273049"/>
                </a:lnTo>
                <a:lnTo>
                  <a:pt x="4097940" y="253999"/>
                </a:lnTo>
                <a:lnTo>
                  <a:pt x="4109593" y="228599"/>
                </a:lnTo>
                <a:lnTo>
                  <a:pt x="4117040" y="210372"/>
                </a:lnTo>
                <a:lnTo>
                  <a:pt x="4116761" y="208344"/>
                </a:lnTo>
                <a:close/>
              </a:path>
              <a:path w="9144000" h="709929">
                <a:moveTo>
                  <a:pt x="756259" y="121919"/>
                </a:moveTo>
                <a:lnTo>
                  <a:pt x="755229" y="132079"/>
                </a:lnTo>
                <a:lnTo>
                  <a:pt x="753939" y="143509"/>
                </a:lnTo>
                <a:lnTo>
                  <a:pt x="751103" y="167639"/>
                </a:lnTo>
                <a:lnTo>
                  <a:pt x="749046" y="187959"/>
                </a:lnTo>
                <a:lnTo>
                  <a:pt x="748017" y="199389"/>
                </a:lnTo>
                <a:lnTo>
                  <a:pt x="747202" y="205739"/>
                </a:lnTo>
                <a:lnTo>
                  <a:pt x="746088" y="218439"/>
                </a:lnTo>
                <a:lnTo>
                  <a:pt x="745274" y="224789"/>
                </a:lnTo>
                <a:lnTo>
                  <a:pt x="743210" y="238759"/>
                </a:lnTo>
                <a:lnTo>
                  <a:pt x="741146" y="253999"/>
                </a:lnTo>
                <a:lnTo>
                  <a:pt x="739775" y="259079"/>
                </a:lnTo>
                <a:lnTo>
                  <a:pt x="739775" y="264159"/>
                </a:lnTo>
                <a:lnTo>
                  <a:pt x="738403" y="271779"/>
                </a:lnTo>
                <a:lnTo>
                  <a:pt x="755359" y="271779"/>
                </a:lnTo>
                <a:lnTo>
                  <a:pt x="755959" y="262889"/>
                </a:lnTo>
                <a:lnTo>
                  <a:pt x="756084" y="260349"/>
                </a:lnTo>
                <a:lnTo>
                  <a:pt x="756434" y="248919"/>
                </a:lnTo>
                <a:lnTo>
                  <a:pt x="756559" y="246379"/>
                </a:lnTo>
                <a:lnTo>
                  <a:pt x="757331" y="234949"/>
                </a:lnTo>
                <a:lnTo>
                  <a:pt x="757452" y="232409"/>
                </a:lnTo>
                <a:lnTo>
                  <a:pt x="757559" y="228599"/>
                </a:lnTo>
                <a:lnTo>
                  <a:pt x="757434" y="144779"/>
                </a:lnTo>
                <a:lnTo>
                  <a:pt x="757312" y="140969"/>
                </a:lnTo>
                <a:lnTo>
                  <a:pt x="756945" y="132079"/>
                </a:lnTo>
                <a:lnTo>
                  <a:pt x="756473" y="124459"/>
                </a:lnTo>
                <a:lnTo>
                  <a:pt x="756259" y="121919"/>
                </a:lnTo>
                <a:close/>
              </a:path>
              <a:path w="9144000" h="709929">
                <a:moveTo>
                  <a:pt x="1940052" y="214629"/>
                </a:moveTo>
                <a:lnTo>
                  <a:pt x="1939571" y="217169"/>
                </a:lnTo>
                <a:lnTo>
                  <a:pt x="1938305" y="224789"/>
                </a:lnTo>
                <a:lnTo>
                  <a:pt x="1936515" y="237489"/>
                </a:lnTo>
                <a:lnTo>
                  <a:pt x="1934464" y="253999"/>
                </a:lnTo>
                <a:lnTo>
                  <a:pt x="1933067" y="259079"/>
                </a:lnTo>
                <a:lnTo>
                  <a:pt x="1933067" y="264159"/>
                </a:lnTo>
                <a:lnTo>
                  <a:pt x="1931797" y="271779"/>
                </a:lnTo>
                <a:lnTo>
                  <a:pt x="1940052" y="271779"/>
                </a:lnTo>
                <a:lnTo>
                  <a:pt x="1940052" y="214629"/>
                </a:lnTo>
                <a:close/>
              </a:path>
              <a:path w="9144000" h="709929">
                <a:moveTo>
                  <a:pt x="2415159" y="218439"/>
                </a:moveTo>
                <a:lnTo>
                  <a:pt x="2415362" y="226595"/>
                </a:lnTo>
                <a:lnTo>
                  <a:pt x="2415748" y="233679"/>
                </a:lnTo>
                <a:lnTo>
                  <a:pt x="2416556" y="245109"/>
                </a:lnTo>
                <a:lnTo>
                  <a:pt x="2415289" y="251459"/>
                </a:lnTo>
                <a:lnTo>
                  <a:pt x="2412234" y="265429"/>
                </a:lnTo>
                <a:lnTo>
                  <a:pt x="2410968" y="271779"/>
                </a:lnTo>
                <a:lnTo>
                  <a:pt x="2430178" y="271779"/>
                </a:lnTo>
                <a:lnTo>
                  <a:pt x="2433308" y="253576"/>
                </a:lnTo>
                <a:lnTo>
                  <a:pt x="2436671" y="234949"/>
                </a:lnTo>
                <a:lnTo>
                  <a:pt x="2419223" y="234949"/>
                </a:lnTo>
                <a:lnTo>
                  <a:pt x="2416556" y="223519"/>
                </a:lnTo>
                <a:lnTo>
                  <a:pt x="2415159" y="218439"/>
                </a:lnTo>
                <a:close/>
              </a:path>
              <a:path w="9144000" h="709929">
                <a:moveTo>
                  <a:pt x="425310" y="49529"/>
                </a:moveTo>
                <a:lnTo>
                  <a:pt x="416614" y="77469"/>
                </a:lnTo>
                <a:lnTo>
                  <a:pt x="410197" y="97789"/>
                </a:lnTo>
                <a:lnTo>
                  <a:pt x="406294" y="109219"/>
                </a:lnTo>
                <a:lnTo>
                  <a:pt x="398999" y="137159"/>
                </a:lnTo>
                <a:lnTo>
                  <a:pt x="395097" y="153669"/>
                </a:lnTo>
                <a:lnTo>
                  <a:pt x="393032" y="161289"/>
                </a:lnTo>
                <a:lnTo>
                  <a:pt x="390971" y="170179"/>
                </a:lnTo>
                <a:lnTo>
                  <a:pt x="388912" y="177799"/>
                </a:lnTo>
                <a:lnTo>
                  <a:pt x="386854" y="186689"/>
                </a:lnTo>
                <a:lnTo>
                  <a:pt x="385009" y="196849"/>
                </a:lnTo>
                <a:lnTo>
                  <a:pt x="381829" y="215899"/>
                </a:lnTo>
                <a:lnTo>
                  <a:pt x="379984" y="224789"/>
                </a:lnTo>
                <a:lnTo>
                  <a:pt x="378612" y="232409"/>
                </a:lnTo>
                <a:lnTo>
                  <a:pt x="377240" y="237489"/>
                </a:lnTo>
                <a:lnTo>
                  <a:pt x="375869" y="243839"/>
                </a:lnTo>
                <a:lnTo>
                  <a:pt x="373552" y="248919"/>
                </a:lnTo>
                <a:lnTo>
                  <a:pt x="370719" y="255269"/>
                </a:lnTo>
                <a:lnTo>
                  <a:pt x="367371" y="261619"/>
                </a:lnTo>
                <a:lnTo>
                  <a:pt x="363512" y="270509"/>
                </a:lnTo>
                <a:lnTo>
                  <a:pt x="371171" y="270509"/>
                </a:lnTo>
                <a:lnTo>
                  <a:pt x="375159" y="259079"/>
                </a:lnTo>
                <a:lnTo>
                  <a:pt x="377240" y="253999"/>
                </a:lnTo>
                <a:lnTo>
                  <a:pt x="393237" y="253999"/>
                </a:lnTo>
                <a:lnTo>
                  <a:pt x="393825" y="247649"/>
                </a:lnTo>
                <a:lnTo>
                  <a:pt x="396615" y="224789"/>
                </a:lnTo>
                <a:lnTo>
                  <a:pt x="397497" y="217169"/>
                </a:lnTo>
                <a:lnTo>
                  <a:pt x="398526" y="207009"/>
                </a:lnTo>
                <a:lnTo>
                  <a:pt x="400583" y="187959"/>
                </a:lnTo>
                <a:lnTo>
                  <a:pt x="401828" y="179069"/>
                </a:lnTo>
                <a:lnTo>
                  <a:pt x="403332" y="171449"/>
                </a:lnTo>
                <a:lnTo>
                  <a:pt x="404837" y="162559"/>
                </a:lnTo>
                <a:lnTo>
                  <a:pt x="408740" y="138429"/>
                </a:lnTo>
                <a:lnTo>
                  <a:pt x="413031" y="110489"/>
                </a:lnTo>
                <a:lnTo>
                  <a:pt x="415696" y="99059"/>
                </a:lnTo>
                <a:lnTo>
                  <a:pt x="420091" y="77469"/>
                </a:lnTo>
                <a:lnTo>
                  <a:pt x="423075" y="62229"/>
                </a:lnTo>
                <a:lnTo>
                  <a:pt x="424772" y="53339"/>
                </a:lnTo>
                <a:lnTo>
                  <a:pt x="425310" y="49529"/>
                </a:lnTo>
                <a:close/>
              </a:path>
              <a:path w="9144000" h="709929">
                <a:moveTo>
                  <a:pt x="8263763" y="262889"/>
                </a:moveTo>
                <a:lnTo>
                  <a:pt x="8262366" y="266699"/>
                </a:lnTo>
                <a:lnTo>
                  <a:pt x="8261096" y="270509"/>
                </a:lnTo>
                <a:lnTo>
                  <a:pt x="8262556" y="270509"/>
                </a:lnTo>
                <a:lnTo>
                  <a:pt x="8263481" y="265429"/>
                </a:lnTo>
                <a:lnTo>
                  <a:pt x="8263763" y="262889"/>
                </a:lnTo>
                <a:close/>
              </a:path>
              <a:path w="9144000" h="709929">
                <a:moveTo>
                  <a:pt x="1482725" y="126999"/>
                </a:moveTo>
                <a:lnTo>
                  <a:pt x="1483250" y="129539"/>
                </a:lnTo>
                <a:lnTo>
                  <a:pt x="1484931" y="134619"/>
                </a:lnTo>
                <a:lnTo>
                  <a:pt x="1487922" y="144779"/>
                </a:lnTo>
                <a:lnTo>
                  <a:pt x="1492377" y="157479"/>
                </a:lnTo>
                <a:lnTo>
                  <a:pt x="1494615" y="165099"/>
                </a:lnTo>
                <a:lnTo>
                  <a:pt x="1497139" y="172719"/>
                </a:lnTo>
                <a:lnTo>
                  <a:pt x="1499663" y="181609"/>
                </a:lnTo>
                <a:lnTo>
                  <a:pt x="1501902" y="191769"/>
                </a:lnTo>
                <a:lnTo>
                  <a:pt x="1501902" y="194309"/>
                </a:lnTo>
                <a:lnTo>
                  <a:pt x="1503299" y="195579"/>
                </a:lnTo>
                <a:lnTo>
                  <a:pt x="1503299" y="198119"/>
                </a:lnTo>
                <a:lnTo>
                  <a:pt x="1498941" y="207009"/>
                </a:lnTo>
                <a:lnTo>
                  <a:pt x="1492708" y="218439"/>
                </a:lnTo>
                <a:lnTo>
                  <a:pt x="1488654" y="226059"/>
                </a:lnTo>
                <a:lnTo>
                  <a:pt x="1482725" y="236219"/>
                </a:lnTo>
                <a:lnTo>
                  <a:pt x="1478387" y="243839"/>
                </a:lnTo>
                <a:lnTo>
                  <a:pt x="1473644" y="252729"/>
                </a:lnTo>
                <a:lnTo>
                  <a:pt x="1468615" y="260350"/>
                </a:lnTo>
                <a:lnTo>
                  <a:pt x="1463421" y="269239"/>
                </a:lnTo>
                <a:lnTo>
                  <a:pt x="1480613" y="269239"/>
                </a:lnTo>
                <a:lnTo>
                  <a:pt x="1483010" y="262889"/>
                </a:lnTo>
                <a:lnTo>
                  <a:pt x="1493647" y="240029"/>
                </a:lnTo>
                <a:lnTo>
                  <a:pt x="1496986" y="232409"/>
                </a:lnTo>
                <a:lnTo>
                  <a:pt x="1500552" y="223519"/>
                </a:lnTo>
                <a:lnTo>
                  <a:pt x="1504094" y="215899"/>
                </a:lnTo>
                <a:lnTo>
                  <a:pt x="1507363" y="209549"/>
                </a:lnTo>
                <a:lnTo>
                  <a:pt x="1537188" y="209549"/>
                </a:lnTo>
                <a:lnTo>
                  <a:pt x="1532016" y="193039"/>
                </a:lnTo>
                <a:lnTo>
                  <a:pt x="1526414" y="173989"/>
                </a:lnTo>
                <a:lnTo>
                  <a:pt x="1523873" y="165099"/>
                </a:lnTo>
                <a:lnTo>
                  <a:pt x="1525785" y="160019"/>
                </a:lnTo>
                <a:lnTo>
                  <a:pt x="1521206" y="160019"/>
                </a:lnTo>
                <a:lnTo>
                  <a:pt x="1518912" y="152399"/>
                </a:lnTo>
                <a:lnTo>
                  <a:pt x="1516380" y="146049"/>
                </a:lnTo>
                <a:lnTo>
                  <a:pt x="1492377" y="146049"/>
                </a:lnTo>
                <a:lnTo>
                  <a:pt x="1485392" y="134619"/>
                </a:lnTo>
                <a:lnTo>
                  <a:pt x="1482725" y="126999"/>
                </a:lnTo>
                <a:close/>
              </a:path>
              <a:path w="9144000" h="709929">
                <a:moveTo>
                  <a:pt x="3686810" y="92709"/>
                </a:moveTo>
                <a:lnTo>
                  <a:pt x="3686526" y="95249"/>
                </a:lnTo>
                <a:lnTo>
                  <a:pt x="3685587" y="102869"/>
                </a:lnTo>
                <a:lnTo>
                  <a:pt x="3683863" y="115569"/>
                </a:lnTo>
                <a:lnTo>
                  <a:pt x="3681222" y="130809"/>
                </a:lnTo>
                <a:lnTo>
                  <a:pt x="3679412" y="151129"/>
                </a:lnTo>
                <a:lnTo>
                  <a:pt x="3678861" y="161289"/>
                </a:lnTo>
                <a:lnTo>
                  <a:pt x="3678745" y="165099"/>
                </a:lnTo>
                <a:lnTo>
                  <a:pt x="3678511" y="176529"/>
                </a:lnTo>
                <a:lnTo>
                  <a:pt x="3678336" y="181609"/>
                </a:lnTo>
                <a:lnTo>
                  <a:pt x="3677376" y="195579"/>
                </a:lnTo>
                <a:lnTo>
                  <a:pt x="3677267" y="246379"/>
                </a:lnTo>
                <a:lnTo>
                  <a:pt x="3677391" y="251459"/>
                </a:lnTo>
                <a:lnTo>
                  <a:pt x="3677747" y="259079"/>
                </a:lnTo>
                <a:lnTo>
                  <a:pt x="3678554" y="269239"/>
                </a:lnTo>
                <a:lnTo>
                  <a:pt x="3700111" y="269239"/>
                </a:lnTo>
                <a:lnTo>
                  <a:pt x="3699696" y="265429"/>
                </a:lnTo>
                <a:lnTo>
                  <a:pt x="3699129" y="256539"/>
                </a:lnTo>
                <a:lnTo>
                  <a:pt x="3698561" y="250189"/>
                </a:lnTo>
                <a:lnTo>
                  <a:pt x="3697732" y="242569"/>
                </a:lnTo>
                <a:lnTo>
                  <a:pt x="3697103" y="233679"/>
                </a:lnTo>
                <a:lnTo>
                  <a:pt x="3693667" y="233679"/>
                </a:lnTo>
                <a:lnTo>
                  <a:pt x="3693667" y="232409"/>
                </a:lnTo>
                <a:lnTo>
                  <a:pt x="3692838" y="224789"/>
                </a:lnTo>
                <a:lnTo>
                  <a:pt x="3691703" y="209549"/>
                </a:lnTo>
                <a:lnTo>
                  <a:pt x="3690874" y="201929"/>
                </a:lnTo>
                <a:lnTo>
                  <a:pt x="3690655" y="195579"/>
                </a:lnTo>
                <a:lnTo>
                  <a:pt x="3689695" y="181609"/>
                </a:lnTo>
                <a:lnTo>
                  <a:pt x="3689477" y="175259"/>
                </a:lnTo>
                <a:lnTo>
                  <a:pt x="3688490" y="162559"/>
                </a:lnTo>
                <a:lnTo>
                  <a:pt x="3687857" y="152399"/>
                </a:lnTo>
                <a:lnTo>
                  <a:pt x="3687751" y="149859"/>
                </a:lnTo>
                <a:lnTo>
                  <a:pt x="3687645" y="144779"/>
                </a:lnTo>
                <a:lnTo>
                  <a:pt x="3687758" y="137159"/>
                </a:lnTo>
                <a:lnTo>
                  <a:pt x="3688015" y="132079"/>
                </a:lnTo>
                <a:lnTo>
                  <a:pt x="3687898" y="116839"/>
                </a:lnTo>
                <a:lnTo>
                  <a:pt x="3687444" y="102869"/>
                </a:lnTo>
                <a:lnTo>
                  <a:pt x="3687008" y="95249"/>
                </a:lnTo>
                <a:lnTo>
                  <a:pt x="3686810" y="92709"/>
                </a:lnTo>
                <a:close/>
              </a:path>
              <a:path w="9144000" h="709929">
                <a:moveTo>
                  <a:pt x="5606542" y="135889"/>
                </a:moveTo>
                <a:lnTo>
                  <a:pt x="5607042" y="138429"/>
                </a:lnTo>
                <a:lnTo>
                  <a:pt x="5608447" y="144779"/>
                </a:lnTo>
                <a:lnTo>
                  <a:pt x="5613414" y="174044"/>
                </a:lnTo>
                <a:lnTo>
                  <a:pt x="5614797" y="179069"/>
                </a:lnTo>
                <a:lnTo>
                  <a:pt x="5616194" y="185419"/>
                </a:lnTo>
                <a:lnTo>
                  <a:pt x="5617591" y="194309"/>
                </a:lnTo>
                <a:lnTo>
                  <a:pt x="5611377" y="201929"/>
                </a:lnTo>
                <a:lnTo>
                  <a:pt x="5605033" y="209549"/>
                </a:lnTo>
                <a:lnTo>
                  <a:pt x="5598427" y="218439"/>
                </a:lnTo>
                <a:lnTo>
                  <a:pt x="5591429" y="228599"/>
                </a:lnTo>
                <a:lnTo>
                  <a:pt x="5584241" y="237489"/>
                </a:lnTo>
                <a:lnTo>
                  <a:pt x="5561203" y="269239"/>
                </a:lnTo>
                <a:lnTo>
                  <a:pt x="5587301" y="269239"/>
                </a:lnTo>
                <a:lnTo>
                  <a:pt x="5595397" y="253999"/>
                </a:lnTo>
                <a:lnTo>
                  <a:pt x="5603255" y="241299"/>
                </a:lnTo>
                <a:lnTo>
                  <a:pt x="5610733" y="229869"/>
                </a:lnTo>
                <a:lnTo>
                  <a:pt x="5615854" y="220979"/>
                </a:lnTo>
                <a:lnTo>
                  <a:pt x="5620871" y="213324"/>
                </a:lnTo>
                <a:lnTo>
                  <a:pt x="5625574" y="207009"/>
                </a:lnTo>
                <a:lnTo>
                  <a:pt x="5628752" y="201423"/>
                </a:lnTo>
                <a:lnTo>
                  <a:pt x="5628513" y="200659"/>
                </a:lnTo>
                <a:lnTo>
                  <a:pt x="5627116" y="195579"/>
                </a:lnTo>
                <a:lnTo>
                  <a:pt x="5628513" y="193039"/>
                </a:lnTo>
                <a:lnTo>
                  <a:pt x="5629910" y="191769"/>
                </a:lnTo>
                <a:lnTo>
                  <a:pt x="5631307" y="187959"/>
                </a:lnTo>
                <a:lnTo>
                  <a:pt x="5632230" y="186689"/>
                </a:lnTo>
                <a:lnTo>
                  <a:pt x="5624449" y="186689"/>
                </a:lnTo>
                <a:lnTo>
                  <a:pt x="5623052" y="181609"/>
                </a:lnTo>
                <a:lnTo>
                  <a:pt x="5621655" y="177799"/>
                </a:lnTo>
                <a:lnTo>
                  <a:pt x="5618988" y="172719"/>
                </a:lnTo>
                <a:lnTo>
                  <a:pt x="5613560" y="156209"/>
                </a:lnTo>
                <a:lnTo>
                  <a:pt x="5609669" y="144779"/>
                </a:lnTo>
                <a:lnTo>
                  <a:pt x="5607325" y="138429"/>
                </a:lnTo>
                <a:lnTo>
                  <a:pt x="5606542" y="135889"/>
                </a:lnTo>
                <a:close/>
              </a:path>
              <a:path w="9144000" h="709929">
                <a:moveTo>
                  <a:pt x="2994660" y="266699"/>
                </a:moveTo>
                <a:lnTo>
                  <a:pt x="2994660" y="267969"/>
                </a:lnTo>
                <a:lnTo>
                  <a:pt x="2995218" y="268731"/>
                </a:lnTo>
                <a:lnTo>
                  <a:pt x="2994660" y="266699"/>
                </a:lnTo>
                <a:close/>
              </a:path>
              <a:path w="9144000" h="709929">
                <a:moveTo>
                  <a:pt x="3572927" y="186689"/>
                </a:moveTo>
                <a:lnTo>
                  <a:pt x="3565905" y="186689"/>
                </a:lnTo>
                <a:lnTo>
                  <a:pt x="3564509" y="193039"/>
                </a:lnTo>
                <a:lnTo>
                  <a:pt x="3564404" y="201423"/>
                </a:lnTo>
                <a:lnTo>
                  <a:pt x="3563112" y="210819"/>
                </a:lnTo>
                <a:lnTo>
                  <a:pt x="3562377" y="218221"/>
                </a:lnTo>
                <a:lnTo>
                  <a:pt x="3561272" y="237489"/>
                </a:lnTo>
                <a:lnTo>
                  <a:pt x="3560445" y="248919"/>
                </a:lnTo>
                <a:lnTo>
                  <a:pt x="3556254" y="253999"/>
                </a:lnTo>
                <a:lnTo>
                  <a:pt x="3552190" y="259079"/>
                </a:lnTo>
                <a:lnTo>
                  <a:pt x="3548126" y="266699"/>
                </a:lnTo>
                <a:lnTo>
                  <a:pt x="3548126" y="267969"/>
                </a:lnTo>
                <a:lnTo>
                  <a:pt x="3554285" y="267969"/>
                </a:lnTo>
                <a:lnTo>
                  <a:pt x="3554984" y="266699"/>
                </a:lnTo>
                <a:lnTo>
                  <a:pt x="3557651" y="261619"/>
                </a:lnTo>
                <a:lnTo>
                  <a:pt x="3559048" y="259079"/>
                </a:lnTo>
                <a:lnTo>
                  <a:pt x="3576023" y="259079"/>
                </a:lnTo>
                <a:lnTo>
                  <a:pt x="3575558" y="256539"/>
                </a:lnTo>
                <a:lnTo>
                  <a:pt x="3575558" y="241299"/>
                </a:lnTo>
                <a:lnTo>
                  <a:pt x="3579622" y="234949"/>
                </a:lnTo>
                <a:lnTo>
                  <a:pt x="3575558" y="234949"/>
                </a:lnTo>
                <a:lnTo>
                  <a:pt x="3575339" y="227329"/>
                </a:lnTo>
                <a:lnTo>
                  <a:pt x="3574379" y="214629"/>
                </a:lnTo>
                <a:lnTo>
                  <a:pt x="3574161" y="209549"/>
                </a:lnTo>
                <a:lnTo>
                  <a:pt x="3573942" y="200659"/>
                </a:lnTo>
                <a:lnTo>
                  <a:pt x="3572982" y="187959"/>
                </a:lnTo>
                <a:lnTo>
                  <a:pt x="3572927" y="186689"/>
                </a:lnTo>
                <a:close/>
              </a:path>
              <a:path w="9144000" h="709929">
                <a:moveTo>
                  <a:pt x="3324225" y="233679"/>
                </a:moveTo>
                <a:lnTo>
                  <a:pt x="3325622" y="238759"/>
                </a:lnTo>
                <a:lnTo>
                  <a:pt x="3328289" y="248919"/>
                </a:lnTo>
                <a:lnTo>
                  <a:pt x="3327019" y="253999"/>
                </a:lnTo>
                <a:lnTo>
                  <a:pt x="3324225" y="259079"/>
                </a:lnTo>
                <a:lnTo>
                  <a:pt x="3321430" y="266699"/>
                </a:lnTo>
                <a:lnTo>
                  <a:pt x="3337941" y="266699"/>
                </a:lnTo>
                <a:lnTo>
                  <a:pt x="3336544" y="261619"/>
                </a:lnTo>
                <a:lnTo>
                  <a:pt x="3333877" y="257809"/>
                </a:lnTo>
                <a:lnTo>
                  <a:pt x="3332479" y="253999"/>
                </a:lnTo>
                <a:lnTo>
                  <a:pt x="3334415" y="245109"/>
                </a:lnTo>
                <a:lnTo>
                  <a:pt x="3329686" y="245109"/>
                </a:lnTo>
                <a:lnTo>
                  <a:pt x="3325622" y="237489"/>
                </a:lnTo>
                <a:lnTo>
                  <a:pt x="3324225" y="233679"/>
                </a:lnTo>
                <a:close/>
              </a:path>
              <a:path w="9144000" h="709929">
                <a:moveTo>
                  <a:pt x="3387344" y="91439"/>
                </a:moveTo>
                <a:lnTo>
                  <a:pt x="3386383" y="93979"/>
                </a:lnTo>
                <a:lnTo>
                  <a:pt x="3383756" y="101599"/>
                </a:lnTo>
                <a:lnTo>
                  <a:pt x="3379843" y="114299"/>
                </a:lnTo>
                <a:lnTo>
                  <a:pt x="3375025" y="129539"/>
                </a:lnTo>
                <a:lnTo>
                  <a:pt x="3371935" y="139699"/>
                </a:lnTo>
                <a:lnTo>
                  <a:pt x="3365184" y="161289"/>
                </a:lnTo>
                <a:lnTo>
                  <a:pt x="3361291" y="174044"/>
                </a:lnTo>
                <a:lnTo>
                  <a:pt x="3357215" y="186689"/>
                </a:lnTo>
                <a:lnTo>
                  <a:pt x="3353169" y="200901"/>
                </a:lnTo>
                <a:lnTo>
                  <a:pt x="3349503" y="215899"/>
                </a:lnTo>
                <a:lnTo>
                  <a:pt x="3346196" y="232409"/>
                </a:lnTo>
                <a:lnTo>
                  <a:pt x="3344120" y="240029"/>
                </a:lnTo>
                <a:lnTo>
                  <a:pt x="3337941" y="266699"/>
                </a:lnTo>
                <a:lnTo>
                  <a:pt x="3355792" y="266699"/>
                </a:lnTo>
                <a:lnTo>
                  <a:pt x="3359015" y="248919"/>
                </a:lnTo>
                <a:lnTo>
                  <a:pt x="3361309" y="234949"/>
                </a:lnTo>
                <a:lnTo>
                  <a:pt x="3365511" y="208279"/>
                </a:lnTo>
                <a:lnTo>
                  <a:pt x="3368256" y="190499"/>
                </a:lnTo>
                <a:lnTo>
                  <a:pt x="3370961" y="176529"/>
                </a:lnTo>
                <a:lnTo>
                  <a:pt x="3373788" y="163829"/>
                </a:lnTo>
                <a:lnTo>
                  <a:pt x="3376247" y="152399"/>
                </a:lnTo>
                <a:lnTo>
                  <a:pt x="3378444" y="140969"/>
                </a:lnTo>
                <a:lnTo>
                  <a:pt x="3380486" y="130809"/>
                </a:lnTo>
                <a:lnTo>
                  <a:pt x="3383915" y="114299"/>
                </a:lnTo>
                <a:lnTo>
                  <a:pt x="3386010" y="102869"/>
                </a:lnTo>
                <a:lnTo>
                  <a:pt x="3387058" y="95249"/>
                </a:lnTo>
                <a:lnTo>
                  <a:pt x="3387344" y="91439"/>
                </a:lnTo>
                <a:close/>
              </a:path>
              <a:path w="9144000" h="709929">
                <a:moveTo>
                  <a:pt x="3885946" y="217169"/>
                </a:moveTo>
                <a:lnTo>
                  <a:pt x="3880358" y="217169"/>
                </a:lnTo>
                <a:lnTo>
                  <a:pt x="3880358" y="219709"/>
                </a:lnTo>
                <a:lnTo>
                  <a:pt x="3874897" y="266699"/>
                </a:lnTo>
                <a:lnTo>
                  <a:pt x="3884549" y="266699"/>
                </a:lnTo>
                <a:lnTo>
                  <a:pt x="3884549" y="222249"/>
                </a:lnTo>
                <a:lnTo>
                  <a:pt x="3894074" y="222249"/>
                </a:lnTo>
                <a:lnTo>
                  <a:pt x="3891407" y="219709"/>
                </a:lnTo>
                <a:lnTo>
                  <a:pt x="3888613" y="218439"/>
                </a:lnTo>
                <a:lnTo>
                  <a:pt x="3885946" y="217169"/>
                </a:lnTo>
                <a:close/>
              </a:path>
              <a:path w="9144000" h="709929">
                <a:moveTo>
                  <a:pt x="488480" y="171449"/>
                </a:moveTo>
                <a:lnTo>
                  <a:pt x="490537" y="180339"/>
                </a:lnTo>
                <a:lnTo>
                  <a:pt x="493109" y="193039"/>
                </a:lnTo>
                <a:lnTo>
                  <a:pt x="496709" y="209549"/>
                </a:lnTo>
                <a:lnTo>
                  <a:pt x="499345" y="219709"/>
                </a:lnTo>
                <a:lnTo>
                  <a:pt x="502107" y="230213"/>
                </a:lnTo>
                <a:lnTo>
                  <a:pt x="504630" y="240029"/>
                </a:lnTo>
                <a:lnTo>
                  <a:pt x="507695" y="251459"/>
                </a:lnTo>
                <a:lnTo>
                  <a:pt x="507695" y="264159"/>
                </a:lnTo>
                <a:lnTo>
                  <a:pt x="524179" y="264159"/>
                </a:lnTo>
                <a:lnTo>
                  <a:pt x="524179" y="261619"/>
                </a:lnTo>
                <a:lnTo>
                  <a:pt x="520052" y="242569"/>
                </a:lnTo>
                <a:lnTo>
                  <a:pt x="518230" y="233679"/>
                </a:lnTo>
                <a:lnTo>
                  <a:pt x="516794" y="226059"/>
                </a:lnTo>
                <a:lnTo>
                  <a:pt x="516205" y="222249"/>
                </a:lnTo>
                <a:lnTo>
                  <a:pt x="507695" y="222249"/>
                </a:lnTo>
                <a:lnTo>
                  <a:pt x="504952" y="217169"/>
                </a:lnTo>
                <a:lnTo>
                  <a:pt x="502208" y="205739"/>
                </a:lnTo>
                <a:lnTo>
                  <a:pt x="496007" y="190499"/>
                </a:lnTo>
                <a:lnTo>
                  <a:pt x="491739" y="180339"/>
                </a:lnTo>
                <a:lnTo>
                  <a:pt x="489273" y="172719"/>
                </a:lnTo>
                <a:lnTo>
                  <a:pt x="488480" y="171449"/>
                </a:lnTo>
                <a:close/>
              </a:path>
              <a:path w="9144000" h="709929">
                <a:moveTo>
                  <a:pt x="2172081" y="203199"/>
                </a:moveTo>
                <a:lnTo>
                  <a:pt x="2168017" y="264159"/>
                </a:lnTo>
                <a:lnTo>
                  <a:pt x="2178016" y="264159"/>
                </a:lnTo>
                <a:lnTo>
                  <a:pt x="2177278" y="255269"/>
                </a:lnTo>
                <a:lnTo>
                  <a:pt x="2174371" y="224789"/>
                </a:lnTo>
                <a:lnTo>
                  <a:pt x="2172641" y="208279"/>
                </a:lnTo>
                <a:lnTo>
                  <a:pt x="2172081" y="203199"/>
                </a:lnTo>
                <a:close/>
              </a:path>
              <a:path w="9144000" h="709929">
                <a:moveTo>
                  <a:pt x="3593338" y="251459"/>
                </a:moveTo>
                <a:lnTo>
                  <a:pt x="3587877" y="256539"/>
                </a:lnTo>
                <a:lnTo>
                  <a:pt x="3576954" y="264159"/>
                </a:lnTo>
                <a:lnTo>
                  <a:pt x="3583051" y="264159"/>
                </a:lnTo>
                <a:lnTo>
                  <a:pt x="3587877" y="257809"/>
                </a:lnTo>
                <a:lnTo>
                  <a:pt x="3593338" y="251459"/>
                </a:lnTo>
                <a:close/>
              </a:path>
              <a:path w="9144000" h="709929">
                <a:moveTo>
                  <a:pt x="2913634" y="186689"/>
                </a:moveTo>
                <a:lnTo>
                  <a:pt x="2913090" y="189229"/>
                </a:lnTo>
                <a:lnTo>
                  <a:pt x="2911379" y="195579"/>
                </a:lnTo>
                <a:lnTo>
                  <a:pt x="2908383" y="204469"/>
                </a:lnTo>
                <a:lnTo>
                  <a:pt x="2903982" y="218439"/>
                </a:lnTo>
                <a:lnTo>
                  <a:pt x="2901959" y="226059"/>
                </a:lnTo>
                <a:lnTo>
                  <a:pt x="2899902" y="234949"/>
                </a:lnTo>
                <a:lnTo>
                  <a:pt x="2895831" y="254761"/>
                </a:lnTo>
                <a:lnTo>
                  <a:pt x="2895727" y="257809"/>
                </a:lnTo>
                <a:lnTo>
                  <a:pt x="2894594" y="260075"/>
                </a:lnTo>
                <a:lnTo>
                  <a:pt x="2894457" y="262889"/>
                </a:lnTo>
                <a:lnTo>
                  <a:pt x="2898143" y="262889"/>
                </a:lnTo>
                <a:lnTo>
                  <a:pt x="2898426" y="259079"/>
                </a:lnTo>
                <a:lnTo>
                  <a:pt x="2898521" y="250189"/>
                </a:lnTo>
                <a:lnTo>
                  <a:pt x="2899918" y="245109"/>
                </a:lnTo>
                <a:lnTo>
                  <a:pt x="2899918" y="242569"/>
                </a:lnTo>
                <a:lnTo>
                  <a:pt x="2912935" y="242569"/>
                </a:lnTo>
                <a:lnTo>
                  <a:pt x="2911887" y="236219"/>
                </a:lnTo>
                <a:lnTo>
                  <a:pt x="2910840" y="231139"/>
                </a:lnTo>
                <a:lnTo>
                  <a:pt x="2912990" y="214629"/>
                </a:lnTo>
                <a:lnTo>
                  <a:pt x="2910840" y="214629"/>
                </a:lnTo>
                <a:lnTo>
                  <a:pt x="2912121" y="200659"/>
                </a:lnTo>
                <a:lnTo>
                  <a:pt x="2912760" y="194309"/>
                </a:lnTo>
                <a:lnTo>
                  <a:pt x="2913393" y="189229"/>
                </a:lnTo>
                <a:lnTo>
                  <a:pt x="2913634" y="186689"/>
                </a:lnTo>
                <a:close/>
              </a:path>
              <a:path w="9144000" h="709929">
                <a:moveTo>
                  <a:pt x="7158355" y="181609"/>
                </a:moveTo>
                <a:lnTo>
                  <a:pt x="7157372" y="184149"/>
                </a:lnTo>
                <a:lnTo>
                  <a:pt x="7154592" y="193039"/>
                </a:lnTo>
                <a:lnTo>
                  <a:pt x="7144639" y="222249"/>
                </a:lnTo>
                <a:lnTo>
                  <a:pt x="7141495" y="232409"/>
                </a:lnTo>
                <a:lnTo>
                  <a:pt x="7138257" y="242569"/>
                </a:lnTo>
                <a:lnTo>
                  <a:pt x="7134780" y="252729"/>
                </a:lnTo>
                <a:lnTo>
                  <a:pt x="7130923" y="262889"/>
                </a:lnTo>
                <a:lnTo>
                  <a:pt x="7142284" y="262889"/>
                </a:lnTo>
                <a:lnTo>
                  <a:pt x="7143591" y="256539"/>
                </a:lnTo>
                <a:lnTo>
                  <a:pt x="7146988" y="238759"/>
                </a:lnTo>
                <a:lnTo>
                  <a:pt x="7156275" y="193039"/>
                </a:lnTo>
                <a:lnTo>
                  <a:pt x="7158355" y="181609"/>
                </a:lnTo>
                <a:close/>
              </a:path>
              <a:path w="9144000" h="709929">
                <a:moveTo>
                  <a:pt x="8607171" y="209549"/>
                </a:moveTo>
                <a:lnTo>
                  <a:pt x="8605091" y="218439"/>
                </a:lnTo>
                <a:lnTo>
                  <a:pt x="8602094" y="230213"/>
                </a:lnTo>
                <a:lnTo>
                  <a:pt x="8598916" y="242569"/>
                </a:lnTo>
                <a:lnTo>
                  <a:pt x="8596122" y="255269"/>
                </a:lnTo>
                <a:lnTo>
                  <a:pt x="8593328" y="262889"/>
                </a:lnTo>
                <a:lnTo>
                  <a:pt x="8602281" y="262889"/>
                </a:lnTo>
                <a:lnTo>
                  <a:pt x="8603329" y="252729"/>
                </a:lnTo>
                <a:lnTo>
                  <a:pt x="8604377" y="243839"/>
                </a:lnTo>
                <a:lnTo>
                  <a:pt x="8606930" y="210819"/>
                </a:lnTo>
                <a:lnTo>
                  <a:pt x="8607171" y="209549"/>
                </a:lnTo>
                <a:close/>
              </a:path>
              <a:path w="9144000" h="709929">
                <a:moveTo>
                  <a:pt x="2816098" y="214629"/>
                </a:moveTo>
                <a:lnTo>
                  <a:pt x="2810954" y="224789"/>
                </a:lnTo>
                <a:lnTo>
                  <a:pt x="2804525" y="236219"/>
                </a:lnTo>
                <a:lnTo>
                  <a:pt x="2795524" y="253999"/>
                </a:lnTo>
                <a:lnTo>
                  <a:pt x="2792730" y="259079"/>
                </a:lnTo>
                <a:lnTo>
                  <a:pt x="2791460" y="261619"/>
                </a:lnTo>
                <a:lnTo>
                  <a:pt x="2798778" y="261619"/>
                </a:lnTo>
                <a:lnTo>
                  <a:pt x="2800985" y="255269"/>
                </a:lnTo>
                <a:lnTo>
                  <a:pt x="2807418" y="237489"/>
                </a:lnTo>
                <a:lnTo>
                  <a:pt x="2816098" y="214629"/>
                </a:lnTo>
                <a:close/>
              </a:path>
              <a:path w="9144000" h="709929">
                <a:moveTo>
                  <a:pt x="470623" y="110489"/>
                </a:moveTo>
                <a:lnTo>
                  <a:pt x="469378" y="114299"/>
                </a:lnTo>
                <a:lnTo>
                  <a:pt x="465815" y="121919"/>
                </a:lnTo>
                <a:lnTo>
                  <a:pt x="460192" y="134619"/>
                </a:lnTo>
                <a:lnTo>
                  <a:pt x="444339" y="174044"/>
                </a:lnTo>
                <a:lnTo>
                  <a:pt x="432595" y="208344"/>
                </a:lnTo>
                <a:lnTo>
                  <a:pt x="429775" y="216311"/>
                </a:lnTo>
                <a:lnTo>
                  <a:pt x="423926" y="231139"/>
                </a:lnTo>
                <a:lnTo>
                  <a:pt x="421868" y="237489"/>
                </a:lnTo>
                <a:lnTo>
                  <a:pt x="415696" y="260349"/>
                </a:lnTo>
                <a:lnTo>
                  <a:pt x="430283" y="260349"/>
                </a:lnTo>
                <a:lnTo>
                  <a:pt x="431955" y="252729"/>
                </a:lnTo>
                <a:lnTo>
                  <a:pt x="435603" y="234949"/>
                </a:lnTo>
                <a:lnTo>
                  <a:pt x="439334" y="219388"/>
                </a:lnTo>
                <a:lnTo>
                  <a:pt x="446847" y="190499"/>
                </a:lnTo>
                <a:lnTo>
                  <a:pt x="453196" y="165099"/>
                </a:lnTo>
                <a:lnTo>
                  <a:pt x="456882" y="154939"/>
                </a:lnTo>
                <a:lnTo>
                  <a:pt x="462506" y="135889"/>
                </a:lnTo>
                <a:lnTo>
                  <a:pt x="466844" y="123189"/>
                </a:lnTo>
                <a:lnTo>
                  <a:pt x="469635" y="114299"/>
                </a:lnTo>
                <a:lnTo>
                  <a:pt x="470623" y="110489"/>
                </a:lnTo>
                <a:close/>
              </a:path>
              <a:path w="9144000" h="709929">
                <a:moveTo>
                  <a:pt x="2143252" y="210819"/>
                </a:moveTo>
                <a:lnTo>
                  <a:pt x="2143795" y="212089"/>
                </a:lnTo>
                <a:lnTo>
                  <a:pt x="2145506" y="219709"/>
                </a:lnTo>
                <a:lnTo>
                  <a:pt x="2148611" y="230213"/>
                </a:lnTo>
                <a:lnTo>
                  <a:pt x="2152904" y="243839"/>
                </a:lnTo>
                <a:lnTo>
                  <a:pt x="2154174" y="250189"/>
                </a:lnTo>
                <a:lnTo>
                  <a:pt x="2156618" y="259079"/>
                </a:lnTo>
                <a:lnTo>
                  <a:pt x="2156968" y="259079"/>
                </a:lnTo>
                <a:lnTo>
                  <a:pt x="2156968" y="260349"/>
                </a:lnTo>
                <a:lnTo>
                  <a:pt x="2165921" y="260349"/>
                </a:lnTo>
                <a:lnTo>
                  <a:pt x="2163826" y="256539"/>
                </a:lnTo>
                <a:lnTo>
                  <a:pt x="2161032" y="250189"/>
                </a:lnTo>
                <a:lnTo>
                  <a:pt x="2158365" y="242569"/>
                </a:lnTo>
                <a:lnTo>
                  <a:pt x="2151931" y="229869"/>
                </a:lnTo>
                <a:lnTo>
                  <a:pt x="2147189" y="218439"/>
                </a:lnTo>
                <a:lnTo>
                  <a:pt x="2143252" y="210819"/>
                </a:lnTo>
                <a:close/>
              </a:path>
              <a:path w="9144000" h="709929">
                <a:moveTo>
                  <a:pt x="1113294" y="160019"/>
                </a:moveTo>
                <a:lnTo>
                  <a:pt x="1112801" y="162559"/>
                </a:lnTo>
                <a:lnTo>
                  <a:pt x="1111408" y="167639"/>
                </a:lnTo>
                <a:lnTo>
                  <a:pt x="1109244" y="177799"/>
                </a:lnTo>
                <a:lnTo>
                  <a:pt x="1106430" y="191803"/>
                </a:lnTo>
                <a:lnTo>
                  <a:pt x="1104955" y="199389"/>
                </a:lnTo>
                <a:lnTo>
                  <a:pt x="1100446" y="217169"/>
                </a:lnTo>
                <a:lnTo>
                  <a:pt x="1098194" y="228599"/>
                </a:lnTo>
                <a:lnTo>
                  <a:pt x="1096351" y="234949"/>
                </a:lnTo>
                <a:lnTo>
                  <a:pt x="1094763" y="242569"/>
                </a:lnTo>
                <a:lnTo>
                  <a:pt x="1093174" y="251459"/>
                </a:lnTo>
                <a:lnTo>
                  <a:pt x="1091323" y="259079"/>
                </a:lnTo>
                <a:lnTo>
                  <a:pt x="1105673" y="259079"/>
                </a:lnTo>
                <a:lnTo>
                  <a:pt x="1110637" y="209549"/>
                </a:lnTo>
                <a:lnTo>
                  <a:pt x="1113072" y="170179"/>
                </a:lnTo>
                <a:lnTo>
                  <a:pt x="1113183" y="166369"/>
                </a:lnTo>
                <a:lnTo>
                  <a:pt x="1113294" y="160019"/>
                </a:lnTo>
                <a:close/>
              </a:path>
              <a:path w="9144000" h="709929">
                <a:moveTo>
                  <a:pt x="877100" y="168909"/>
                </a:moveTo>
                <a:lnTo>
                  <a:pt x="872765" y="191803"/>
                </a:lnTo>
                <a:lnTo>
                  <a:pt x="869035" y="212089"/>
                </a:lnTo>
                <a:lnTo>
                  <a:pt x="865323" y="234949"/>
                </a:lnTo>
                <a:lnTo>
                  <a:pt x="861999" y="256539"/>
                </a:lnTo>
                <a:lnTo>
                  <a:pt x="874534" y="256539"/>
                </a:lnTo>
                <a:lnTo>
                  <a:pt x="876277" y="214629"/>
                </a:lnTo>
                <a:lnTo>
                  <a:pt x="877100" y="168909"/>
                </a:lnTo>
                <a:close/>
              </a:path>
              <a:path w="9144000" h="709929">
                <a:moveTo>
                  <a:pt x="3129534" y="254761"/>
                </a:moveTo>
                <a:lnTo>
                  <a:pt x="3129280" y="255269"/>
                </a:lnTo>
                <a:lnTo>
                  <a:pt x="3129280" y="256539"/>
                </a:lnTo>
                <a:lnTo>
                  <a:pt x="3129534" y="254761"/>
                </a:lnTo>
                <a:close/>
              </a:path>
              <a:path w="9144000" h="709929">
                <a:moveTo>
                  <a:pt x="8142985" y="245109"/>
                </a:moveTo>
                <a:lnTo>
                  <a:pt x="8140192" y="250189"/>
                </a:lnTo>
                <a:lnTo>
                  <a:pt x="8136128" y="256539"/>
                </a:lnTo>
                <a:lnTo>
                  <a:pt x="8137482" y="256539"/>
                </a:lnTo>
                <a:lnTo>
                  <a:pt x="8140192" y="251459"/>
                </a:lnTo>
                <a:lnTo>
                  <a:pt x="8142985" y="245109"/>
                </a:lnTo>
                <a:close/>
              </a:path>
              <a:path w="9144000" h="709929">
                <a:moveTo>
                  <a:pt x="7832598" y="250189"/>
                </a:moveTo>
                <a:lnTo>
                  <a:pt x="7831201" y="255269"/>
                </a:lnTo>
                <a:lnTo>
                  <a:pt x="7832598" y="255269"/>
                </a:lnTo>
                <a:lnTo>
                  <a:pt x="7832598" y="250189"/>
                </a:lnTo>
                <a:close/>
              </a:path>
              <a:path w="9144000" h="709929">
                <a:moveTo>
                  <a:pt x="8156702" y="251459"/>
                </a:moveTo>
                <a:lnTo>
                  <a:pt x="8155305" y="252729"/>
                </a:lnTo>
                <a:lnTo>
                  <a:pt x="8155305" y="255269"/>
                </a:lnTo>
                <a:lnTo>
                  <a:pt x="8156236" y="255269"/>
                </a:lnTo>
                <a:lnTo>
                  <a:pt x="8156702" y="253999"/>
                </a:lnTo>
                <a:lnTo>
                  <a:pt x="8156702" y="251459"/>
                </a:lnTo>
                <a:close/>
              </a:path>
              <a:path w="9144000" h="709929">
                <a:moveTo>
                  <a:pt x="3130550" y="252729"/>
                </a:moveTo>
                <a:lnTo>
                  <a:pt x="3129703" y="253576"/>
                </a:lnTo>
                <a:lnTo>
                  <a:pt x="3129534" y="254761"/>
                </a:lnTo>
                <a:lnTo>
                  <a:pt x="3130550" y="252729"/>
                </a:lnTo>
                <a:close/>
              </a:path>
              <a:path w="9144000" h="709929">
                <a:moveTo>
                  <a:pt x="5032502" y="106679"/>
                </a:moveTo>
                <a:lnTo>
                  <a:pt x="5031478" y="109219"/>
                </a:lnTo>
                <a:lnTo>
                  <a:pt x="5028406" y="118109"/>
                </a:lnTo>
                <a:lnTo>
                  <a:pt x="5023286" y="130809"/>
                </a:lnTo>
                <a:lnTo>
                  <a:pt x="5016119" y="147319"/>
                </a:lnTo>
                <a:lnTo>
                  <a:pt x="5011928" y="158749"/>
                </a:lnTo>
                <a:lnTo>
                  <a:pt x="5007641" y="168909"/>
                </a:lnTo>
                <a:lnTo>
                  <a:pt x="5003117" y="181609"/>
                </a:lnTo>
                <a:lnTo>
                  <a:pt x="4998212" y="195579"/>
                </a:lnTo>
                <a:lnTo>
                  <a:pt x="4995362" y="201929"/>
                </a:lnTo>
                <a:lnTo>
                  <a:pt x="4990139" y="217169"/>
                </a:lnTo>
                <a:lnTo>
                  <a:pt x="4987290" y="223519"/>
                </a:lnTo>
                <a:lnTo>
                  <a:pt x="4985174" y="231139"/>
                </a:lnTo>
                <a:lnTo>
                  <a:pt x="4982940" y="238759"/>
                </a:lnTo>
                <a:lnTo>
                  <a:pt x="4980467" y="246379"/>
                </a:lnTo>
                <a:lnTo>
                  <a:pt x="4977638" y="253999"/>
                </a:lnTo>
                <a:lnTo>
                  <a:pt x="4993133" y="253999"/>
                </a:lnTo>
                <a:lnTo>
                  <a:pt x="4993429" y="252729"/>
                </a:lnTo>
                <a:lnTo>
                  <a:pt x="4995481" y="245109"/>
                </a:lnTo>
                <a:lnTo>
                  <a:pt x="4997533" y="236219"/>
                </a:lnTo>
                <a:lnTo>
                  <a:pt x="5001717" y="219388"/>
                </a:lnTo>
                <a:lnTo>
                  <a:pt x="5003688" y="212089"/>
                </a:lnTo>
                <a:lnTo>
                  <a:pt x="5005770" y="205739"/>
                </a:lnTo>
                <a:lnTo>
                  <a:pt x="5015198" y="171449"/>
                </a:lnTo>
                <a:lnTo>
                  <a:pt x="5018436" y="160019"/>
                </a:lnTo>
                <a:lnTo>
                  <a:pt x="5021580" y="148589"/>
                </a:lnTo>
                <a:lnTo>
                  <a:pt x="5026179" y="130809"/>
                </a:lnTo>
                <a:lnTo>
                  <a:pt x="5029612" y="118109"/>
                </a:lnTo>
                <a:lnTo>
                  <a:pt x="5032502" y="106679"/>
                </a:lnTo>
                <a:close/>
              </a:path>
              <a:path w="9144000" h="709929">
                <a:moveTo>
                  <a:pt x="1550035" y="226059"/>
                </a:moveTo>
                <a:lnTo>
                  <a:pt x="1550024" y="227329"/>
                </a:lnTo>
                <a:lnTo>
                  <a:pt x="1549898" y="232409"/>
                </a:lnTo>
                <a:lnTo>
                  <a:pt x="1549445" y="241299"/>
                </a:lnTo>
                <a:lnTo>
                  <a:pt x="1548638" y="252729"/>
                </a:lnTo>
                <a:lnTo>
                  <a:pt x="1552944" y="252729"/>
                </a:lnTo>
                <a:lnTo>
                  <a:pt x="1550035" y="226059"/>
                </a:lnTo>
                <a:close/>
              </a:path>
              <a:path w="9144000" h="709929">
                <a:moveTo>
                  <a:pt x="4393946" y="165099"/>
                </a:moveTo>
                <a:lnTo>
                  <a:pt x="4372179" y="209549"/>
                </a:lnTo>
                <a:lnTo>
                  <a:pt x="4354195" y="252729"/>
                </a:lnTo>
                <a:lnTo>
                  <a:pt x="4366696" y="252729"/>
                </a:lnTo>
                <a:lnTo>
                  <a:pt x="4377382" y="215899"/>
                </a:lnTo>
                <a:lnTo>
                  <a:pt x="4381627" y="200659"/>
                </a:lnTo>
                <a:lnTo>
                  <a:pt x="4386445" y="185419"/>
                </a:lnTo>
                <a:lnTo>
                  <a:pt x="4390358" y="173989"/>
                </a:lnTo>
                <a:lnTo>
                  <a:pt x="4392985" y="167639"/>
                </a:lnTo>
                <a:lnTo>
                  <a:pt x="4393946" y="165099"/>
                </a:lnTo>
                <a:close/>
              </a:path>
              <a:path w="9144000" h="709929">
                <a:moveTo>
                  <a:pt x="4417314" y="214629"/>
                </a:moveTo>
                <a:lnTo>
                  <a:pt x="4416809" y="217169"/>
                </a:lnTo>
                <a:lnTo>
                  <a:pt x="4415282" y="223519"/>
                </a:lnTo>
                <a:lnTo>
                  <a:pt x="4412706" y="233679"/>
                </a:lnTo>
                <a:lnTo>
                  <a:pt x="4409059" y="247649"/>
                </a:lnTo>
                <a:lnTo>
                  <a:pt x="4409059" y="250189"/>
                </a:lnTo>
                <a:lnTo>
                  <a:pt x="4407662" y="251459"/>
                </a:lnTo>
                <a:lnTo>
                  <a:pt x="4415592" y="251459"/>
                </a:lnTo>
                <a:lnTo>
                  <a:pt x="4415917" y="248919"/>
                </a:lnTo>
                <a:lnTo>
                  <a:pt x="4416657" y="234949"/>
                </a:lnTo>
                <a:lnTo>
                  <a:pt x="4417087" y="224789"/>
                </a:lnTo>
                <a:lnTo>
                  <a:pt x="4417200" y="220979"/>
                </a:lnTo>
                <a:lnTo>
                  <a:pt x="4417314" y="214629"/>
                </a:lnTo>
                <a:close/>
              </a:path>
              <a:path w="9144000" h="709929">
                <a:moveTo>
                  <a:pt x="4339082" y="193039"/>
                </a:moveTo>
                <a:lnTo>
                  <a:pt x="4338056" y="194309"/>
                </a:lnTo>
                <a:lnTo>
                  <a:pt x="4334970" y="200659"/>
                </a:lnTo>
                <a:lnTo>
                  <a:pt x="4329812" y="209549"/>
                </a:lnTo>
                <a:lnTo>
                  <a:pt x="4322572" y="220979"/>
                </a:lnTo>
                <a:lnTo>
                  <a:pt x="4312731" y="241299"/>
                </a:lnTo>
                <a:lnTo>
                  <a:pt x="4308856" y="250189"/>
                </a:lnTo>
                <a:lnTo>
                  <a:pt x="4319604" y="250189"/>
                </a:lnTo>
                <a:lnTo>
                  <a:pt x="4319960" y="248919"/>
                </a:lnTo>
                <a:lnTo>
                  <a:pt x="4325183" y="231139"/>
                </a:lnTo>
                <a:lnTo>
                  <a:pt x="4328033" y="223519"/>
                </a:lnTo>
                <a:lnTo>
                  <a:pt x="4332920" y="210038"/>
                </a:lnTo>
                <a:lnTo>
                  <a:pt x="4336129" y="200659"/>
                </a:lnTo>
                <a:lnTo>
                  <a:pt x="4339082" y="193039"/>
                </a:lnTo>
                <a:close/>
              </a:path>
              <a:path w="9144000" h="709929">
                <a:moveTo>
                  <a:pt x="4804537" y="118109"/>
                </a:moveTo>
                <a:lnTo>
                  <a:pt x="4800774" y="126999"/>
                </a:lnTo>
                <a:lnTo>
                  <a:pt x="4796446" y="138429"/>
                </a:lnTo>
                <a:lnTo>
                  <a:pt x="4790821" y="153669"/>
                </a:lnTo>
                <a:lnTo>
                  <a:pt x="4779855" y="182879"/>
                </a:lnTo>
                <a:lnTo>
                  <a:pt x="4775708" y="194309"/>
                </a:lnTo>
                <a:lnTo>
                  <a:pt x="4773582" y="200901"/>
                </a:lnTo>
                <a:lnTo>
                  <a:pt x="4771469" y="207009"/>
                </a:lnTo>
                <a:lnTo>
                  <a:pt x="4769010" y="213359"/>
                </a:lnTo>
                <a:lnTo>
                  <a:pt x="4766183" y="219709"/>
                </a:lnTo>
                <a:lnTo>
                  <a:pt x="4764067" y="227329"/>
                </a:lnTo>
                <a:lnTo>
                  <a:pt x="4761833" y="233679"/>
                </a:lnTo>
                <a:lnTo>
                  <a:pt x="4759360" y="241299"/>
                </a:lnTo>
                <a:lnTo>
                  <a:pt x="4756531" y="248919"/>
                </a:lnTo>
                <a:lnTo>
                  <a:pt x="4779593" y="248919"/>
                </a:lnTo>
                <a:lnTo>
                  <a:pt x="4781921" y="240029"/>
                </a:lnTo>
                <a:lnTo>
                  <a:pt x="4783282" y="234949"/>
                </a:lnTo>
                <a:lnTo>
                  <a:pt x="4777105" y="234949"/>
                </a:lnTo>
                <a:lnTo>
                  <a:pt x="4777105" y="232409"/>
                </a:lnTo>
                <a:lnTo>
                  <a:pt x="4778431" y="228791"/>
                </a:lnTo>
                <a:lnTo>
                  <a:pt x="4778502" y="224789"/>
                </a:lnTo>
                <a:lnTo>
                  <a:pt x="4780413" y="218221"/>
                </a:lnTo>
                <a:lnTo>
                  <a:pt x="4783502" y="205739"/>
                </a:lnTo>
                <a:lnTo>
                  <a:pt x="4785360" y="199389"/>
                </a:lnTo>
                <a:lnTo>
                  <a:pt x="4788408" y="187959"/>
                </a:lnTo>
                <a:lnTo>
                  <a:pt x="4791360" y="176529"/>
                </a:lnTo>
                <a:lnTo>
                  <a:pt x="4794075" y="165099"/>
                </a:lnTo>
                <a:lnTo>
                  <a:pt x="4796409" y="156209"/>
                </a:lnTo>
                <a:lnTo>
                  <a:pt x="4799982" y="139699"/>
                </a:lnTo>
                <a:lnTo>
                  <a:pt x="4802520" y="128269"/>
                </a:lnTo>
                <a:lnTo>
                  <a:pt x="4804537" y="118109"/>
                </a:lnTo>
                <a:close/>
              </a:path>
              <a:path w="9144000" h="709929">
                <a:moveTo>
                  <a:pt x="1277376" y="179069"/>
                </a:moveTo>
                <a:lnTo>
                  <a:pt x="1269847" y="179069"/>
                </a:lnTo>
                <a:lnTo>
                  <a:pt x="1282192" y="219709"/>
                </a:lnTo>
                <a:lnTo>
                  <a:pt x="1279525" y="222249"/>
                </a:lnTo>
                <a:lnTo>
                  <a:pt x="1276731" y="226059"/>
                </a:lnTo>
                <a:lnTo>
                  <a:pt x="1275334" y="229869"/>
                </a:lnTo>
                <a:lnTo>
                  <a:pt x="1271270" y="234949"/>
                </a:lnTo>
                <a:lnTo>
                  <a:pt x="1267104" y="240029"/>
                </a:lnTo>
                <a:lnTo>
                  <a:pt x="1262989" y="247649"/>
                </a:lnTo>
                <a:lnTo>
                  <a:pt x="1282890" y="247649"/>
                </a:lnTo>
                <a:lnTo>
                  <a:pt x="1284986" y="243839"/>
                </a:lnTo>
                <a:lnTo>
                  <a:pt x="1289050" y="237489"/>
                </a:lnTo>
                <a:lnTo>
                  <a:pt x="1299510" y="237489"/>
                </a:lnTo>
                <a:lnTo>
                  <a:pt x="1297305" y="231139"/>
                </a:lnTo>
                <a:lnTo>
                  <a:pt x="1295908" y="228599"/>
                </a:lnTo>
                <a:lnTo>
                  <a:pt x="1294511" y="223519"/>
                </a:lnTo>
                <a:lnTo>
                  <a:pt x="1297305" y="219709"/>
                </a:lnTo>
                <a:lnTo>
                  <a:pt x="1298702" y="217169"/>
                </a:lnTo>
                <a:lnTo>
                  <a:pt x="1301496" y="214629"/>
                </a:lnTo>
                <a:lnTo>
                  <a:pt x="1304129" y="210819"/>
                </a:lnTo>
                <a:lnTo>
                  <a:pt x="1290447" y="210819"/>
                </a:lnTo>
                <a:lnTo>
                  <a:pt x="1287357" y="201929"/>
                </a:lnTo>
                <a:lnTo>
                  <a:pt x="1284112" y="194309"/>
                </a:lnTo>
                <a:lnTo>
                  <a:pt x="1280606" y="185419"/>
                </a:lnTo>
                <a:lnTo>
                  <a:pt x="1277376" y="179069"/>
                </a:lnTo>
                <a:close/>
              </a:path>
              <a:path w="9144000" h="709929">
                <a:moveTo>
                  <a:pt x="3340735" y="214629"/>
                </a:moveTo>
                <a:lnTo>
                  <a:pt x="3339973" y="215899"/>
                </a:lnTo>
                <a:lnTo>
                  <a:pt x="3334305" y="232409"/>
                </a:lnTo>
                <a:lnTo>
                  <a:pt x="3329686" y="245109"/>
                </a:lnTo>
                <a:lnTo>
                  <a:pt x="3334415" y="245109"/>
                </a:lnTo>
                <a:lnTo>
                  <a:pt x="3336073" y="237489"/>
                </a:lnTo>
                <a:lnTo>
                  <a:pt x="3340735" y="214629"/>
                </a:lnTo>
                <a:close/>
              </a:path>
              <a:path w="9144000" h="709929">
                <a:moveTo>
                  <a:pt x="8134731" y="228599"/>
                </a:moveTo>
                <a:lnTo>
                  <a:pt x="8133333" y="234949"/>
                </a:lnTo>
                <a:lnTo>
                  <a:pt x="8131936" y="245109"/>
                </a:lnTo>
                <a:lnTo>
                  <a:pt x="8135499" y="245109"/>
                </a:lnTo>
                <a:lnTo>
                  <a:pt x="8135320" y="242569"/>
                </a:lnTo>
                <a:lnTo>
                  <a:pt x="8134974" y="236219"/>
                </a:lnTo>
                <a:lnTo>
                  <a:pt x="8134867" y="233679"/>
                </a:lnTo>
                <a:lnTo>
                  <a:pt x="8134731" y="228599"/>
                </a:lnTo>
                <a:close/>
              </a:path>
              <a:path w="9144000" h="709929">
                <a:moveTo>
                  <a:pt x="623049" y="124459"/>
                </a:moveTo>
                <a:lnTo>
                  <a:pt x="618934" y="172719"/>
                </a:lnTo>
                <a:lnTo>
                  <a:pt x="612063" y="226059"/>
                </a:lnTo>
                <a:lnTo>
                  <a:pt x="610692" y="232409"/>
                </a:lnTo>
                <a:lnTo>
                  <a:pt x="610692" y="237489"/>
                </a:lnTo>
                <a:lnTo>
                  <a:pt x="609320" y="243839"/>
                </a:lnTo>
                <a:lnTo>
                  <a:pt x="620006" y="243839"/>
                </a:lnTo>
                <a:lnTo>
                  <a:pt x="620649" y="237489"/>
                </a:lnTo>
                <a:lnTo>
                  <a:pt x="621655" y="228791"/>
                </a:lnTo>
                <a:lnTo>
                  <a:pt x="623563" y="198119"/>
                </a:lnTo>
                <a:lnTo>
                  <a:pt x="624185" y="185419"/>
                </a:lnTo>
                <a:lnTo>
                  <a:pt x="624303" y="179069"/>
                </a:lnTo>
                <a:lnTo>
                  <a:pt x="624206" y="151129"/>
                </a:lnTo>
                <a:lnTo>
                  <a:pt x="623777" y="138429"/>
                </a:lnTo>
                <a:lnTo>
                  <a:pt x="623049" y="124459"/>
                </a:lnTo>
                <a:close/>
              </a:path>
              <a:path w="9144000" h="709929">
                <a:moveTo>
                  <a:pt x="2898521" y="215899"/>
                </a:moveTo>
                <a:lnTo>
                  <a:pt x="2894984" y="230213"/>
                </a:lnTo>
                <a:lnTo>
                  <a:pt x="2891663" y="243839"/>
                </a:lnTo>
                <a:lnTo>
                  <a:pt x="2896037" y="243839"/>
                </a:lnTo>
                <a:lnTo>
                  <a:pt x="2898521" y="215899"/>
                </a:lnTo>
                <a:close/>
              </a:path>
              <a:path w="9144000" h="709929">
                <a:moveTo>
                  <a:pt x="2890266" y="238759"/>
                </a:moveTo>
                <a:lnTo>
                  <a:pt x="2890266" y="242569"/>
                </a:lnTo>
                <a:lnTo>
                  <a:pt x="2891663" y="242569"/>
                </a:lnTo>
                <a:lnTo>
                  <a:pt x="2891663" y="241299"/>
                </a:lnTo>
                <a:lnTo>
                  <a:pt x="2890266" y="238759"/>
                </a:lnTo>
                <a:close/>
              </a:path>
              <a:path w="9144000" h="709929">
                <a:moveTo>
                  <a:pt x="3866641" y="158749"/>
                </a:moveTo>
                <a:lnTo>
                  <a:pt x="3863752" y="167639"/>
                </a:lnTo>
                <a:lnTo>
                  <a:pt x="3855720" y="194309"/>
                </a:lnTo>
                <a:lnTo>
                  <a:pt x="3851544" y="207009"/>
                </a:lnTo>
                <a:lnTo>
                  <a:pt x="3849487" y="214629"/>
                </a:lnTo>
                <a:lnTo>
                  <a:pt x="3847465" y="220979"/>
                </a:lnTo>
                <a:lnTo>
                  <a:pt x="3846067" y="226059"/>
                </a:lnTo>
                <a:lnTo>
                  <a:pt x="3843274" y="233679"/>
                </a:lnTo>
                <a:lnTo>
                  <a:pt x="3840607" y="241299"/>
                </a:lnTo>
                <a:lnTo>
                  <a:pt x="3840607" y="242569"/>
                </a:lnTo>
                <a:lnTo>
                  <a:pt x="3851739" y="242569"/>
                </a:lnTo>
                <a:lnTo>
                  <a:pt x="3852926" y="237489"/>
                </a:lnTo>
                <a:lnTo>
                  <a:pt x="3857053" y="214629"/>
                </a:lnTo>
                <a:lnTo>
                  <a:pt x="3859105" y="204469"/>
                </a:lnTo>
                <a:lnTo>
                  <a:pt x="3861180" y="195579"/>
                </a:lnTo>
                <a:lnTo>
                  <a:pt x="3863748" y="180339"/>
                </a:lnTo>
                <a:lnTo>
                  <a:pt x="3865435" y="168909"/>
                </a:lnTo>
                <a:lnTo>
                  <a:pt x="3866360" y="161289"/>
                </a:lnTo>
                <a:lnTo>
                  <a:pt x="3866641" y="158749"/>
                </a:lnTo>
                <a:close/>
              </a:path>
              <a:path w="9144000" h="709929">
                <a:moveTo>
                  <a:pt x="4568444" y="140969"/>
                </a:moveTo>
                <a:lnTo>
                  <a:pt x="4565491" y="151129"/>
                </a:lnTo>
                <a:lnTo>
                  <a:pt x="4557395" y="177799"/>
                </a:lnTo>
                <a:lnTo>
                  <a:pt x="4553857" y="191803"/>
                </a:lnTo>
                <a:lnTo>
                  <a:pt x="4549189" y="208344"/>
                </a:lnTo>
                <a:lnTo>
                  <a:pt x="4544350" y="226059"/>
                </a:lnTo>
                <a:lnTo>
                  <a:pt x="4539615" y="242569"/>
                </a:lnTo>
                <a:lnTo>
                  <a:pt x="4554407" y="242569"/>
                </a:lnTo>
                <a:lnTo>
                  <a:pt x="4557395" y="223519"/>
                </a:lnTo>
                <a:lnTo>
                  <a:pt x="4560530" y="199389"/>
                </a:lnTo>
                <a:lnTo>
                  <a:pt x="4562856" y="179069"/>
                </a:lnTo>
                <a:lnTo>
                  <a:pt x="4564907" y="162559"/>
                </a:lnTo>
                <a:lnTo>
                  <a:pt x="4566697" y="151129"/>
                </a:lnTo>
                <a:lnTo>
                  <a:pt x="4567963" y="143509"/>
                </a:lnTo>
                <a:lnTo>
                  <a:pt x="4568444" y="140969"/>
                </a:lnTo>
                <a:close/>
              </a:path>
              <a:path w="9144000" h="709929">
                <a:moveTo>
                  <a:pt x="4876038" y="179069"/>
                </a:moveTo>
                <a:lnTo>
                  <a:pt x="4877435" y="181609"/>
                </a:lnTo>
                <a:lnTo>
                  <a:pt x="4881499" y="187959"/>
                </a:lnTo>
                <a:lnTo>
                  <a:pt x="4881487" y="191803"/>
                </a:lnTo>
                <a:lnTo>
                  <a:pt x="4877182" y="204469"/>
                </a:lnTo>
                <a:lnTo>
                  <a:pt x="4872593" y="217169"/>
                </a:lnTo>
                <a:lnTo>
                  <a:pt x="4867979" y="231139"/>
                </a:lnTo>
                <a:lnTo>
                  <a:pt x="4863592" y="242569"/>
                </a:lnTo>
                <a:lnTo>
                  <a:pt x="4891416" y="242569"/>
                </a:lnTo>
                <a:lnTo>
                  <a:pt x="4893691" y="232409"/>
                </a:lnTo>
                <a:lnTo>
                  <a:pt x="4897385" y="214629"/>
                </a:lnTo>
                <a:lnTo>
                  <a:pt x="4898235" y="210038"/>
                </a:lnTo>
                <a:lnTo>
                  <a:pt x="4893865" y="203199"/>
                </a:lnTo>
                <a:lnTo>
                  <a:pt x="4889208" y="196849"/>
                </a:lnTo>
                <a:lnTo>
                  <a:pt x="4885563" y="191769"/>
                </a:lnTo>
                <a:lnTo>
                  <a:pt x="4886322" y="187959"/>
                </a:lnTo>
                <a:lnTo>
                  <a:pt x="4882896" y="187959"/>
                </a:lnTo>
                <a:lnTo>
                  <a:pt x="4878705" y="182879"/>
                </a:lnTo>
                <a:lnTo>
                  <a:pt x="4876038" y="179069"/>
                </a:lnTo>
                <a:close/>
              </a:path>
              <a:path w="9144000" h="709929">
                <a:moveTo>
                  <a:pt x="3894074" y="222249"/>
                </a:moveTo>
                <a:lnTo>
                  <a:pt x="3887216" y="222249"/>
                </a:lnTo>
                <a:lnTo>
                  <a:pt x="3888613" y="223519"/>
                </a:lnTo>
                <a:lnTo>
                  <a:pt x="3891407" y="224789"/>
                </a:lnTo>
                <a:lnTo>
                  <a:pt x="3892804" y="226059"/>
                </a:lnTo>
                <a:lnTo>
                  <a:pt x="3894074" y="228599"/>
                </a:lnTo>
                <a:lnTo>
                  <a:pt x="3896867" y="232409"/>
                </a:lnTo>
                <a:lnTo>
                  <a:pt x="3898265" y="237489"/>
                </a:lnTo>
                <a:lnTo>
                  <a:pt x="3899662" y="241299"/>
                </a:lnTo>
                <a:lnTo>
                  <a:pt x="3899662" y="236219"/>
                </a:lnTo>
                <a:lnTo>
                  <a:pt x="3896867" y="226059"/>
                </a:lnTo>
                <a:lnTo>
                  <a:pt x="3895471" y="223519"/>
                </a:lnTo>
                <a:lnTo>
                  <a:pt x="3894074" y="222249"/>
                </a:lnTo>
                <a:close/>
              </a:path>
              <a:path w="9144000" h="709929">
                <a:moveTo>
                  <a:pt x="8386064" y="154939"/>
                </a:moveTo>
                <a:lnTo>
                  <a:pt x="8380047" y="165099"/>
                </a:lnTo>
                <a:lnTo>
                  <a:pt x="8372723" y="176529"/>
                </a:lnTo>
                <a:lnTo>
                  <a:pt x="8362696" y="194309"/>
                </a:lnTo>
                <a:lnTo>
                  <a:pt x="8357072" y="203199"/>
                </a:lnTo>
                <a:lnTo>
                  <a:pt x="8350662" y="214629"/>
                </a:lnTo>
                <a:lnTo>
                  <a:pt x="8346040" y="222249"/>
                </a:lnTo>
                <a:lnTo>
                  <a:pt x="8346185" y="222249"/>
                </a:lnTo>
                <a:lnTo>
                  <a:pt x="8348980" y="224789"/>
                </a:lnTo>
                <a:lnTo>
                  <a:pt x="8350250" y="224789"/>
                </a:lnTo>
                <a:lnTo>
                  <a:pt x="8351647" y="226059"/>
                </a:lnTo>
                <a:lnTo>
                  <a:pt x="8348980" y="232409"/>
                </a:lnTo>
                <a:lnTo>
                  <a:pt x="8346185" y="236219"/>
                </a:lnTo>
                <a:lnTo>
                  <a:pt x="8343392" y="241299"/>
                </a:lnTo>
                <a:lnTo>
                  <a:pt x="8346018" y="241299"/>
                </a:lnTo>
                <a:lnTo>
                  <a:pt x="8350936" y="231139"/>
                </a:lnTo>
                <a:lnTo>
                  <a:pt x="8359222" y="213324"/>
                </a:lnTo>
                <a:lnTo>
                  <a:pt x="8362184" y="207009"/>
                </a:lnTo>
                <a:lnTo>
                  <a:pt x="8366759" y="196849"/>
                </a:lnTo>
                <a:lnTo>
                  <a:pt x="8386064" y="154939"/>
                </a:lnTo>
                <a:close/>
              </a:path>
              <a:path w="9144000" h="709929">
                <a:moveTo>
                  <a:pt x="3729494" y="225643"/>
                </a:moveTo>
                <a:lnTo>
                  <a:pt x="3728481" y="227329"/>
                </a:lnTo>
                <a:lnTo>
                  <a:pt x="3724407" y="233679"/>
                </a:lnTo>
                <a:lnTo>
                  <a:pt x="3719703" y="240029"/>
                </a:lnTo>
                <a:lnTo>
                  <a:pt x="3722699" y="240029"/>
                </a:lnTo>
                <a:lnTo>
                  <a:pt x="3725052" y="234949"/>
                </a:lnTo>
                <a:lnTo>
                  <a:pt x="3729494" y="225643"/>
                </a:lnTo>
                <a:close/>
              </a:path>
              <a:path w="9144000" h="709929">
                <a:moveTo>
                  <a:pt x="4903470" y="187959"/>
                </a:moveTo>
                <a:lnTo>
                  <a:pt x="4903470" y="190499"/>
                </a:lnTo>
                <a:lnTo>
                  <a:pt x="4902073" y="191769"/>
                </a:lnTo>
                <a:lnTo>
                  <a:pt x="4903470" y="194309"/>
                </a:lnTo>
                <a:lnTo>
                  <a:pt x="4908274" y="213359"/>
                </a:lnTo>
                <a:lnTo>
                  <a:pt x="4911819" y="228791"/>
                </a:lnTo>
                <a:lnTo>
                  <a:pt x="4914392" y="232409"/>
                </a:lnTo>
                <a:lnTo>
                  <a:pt x="4918583" y="238759"/>
                </a:lnTo>
                <a:lnTo>
                  <a:pt x="4919695" y="219388"/>
                </a:lnTo>
                <a:lnTo>
                  <a:pt x="4913698" y="208279"/>
                </a:lnTo>
                <a:lnTo>
                  <a:pt x="4906799" y="195579"/>
                </a:lnTo>
                <a:lnTo>
                  <a:pt x="4903470" y="187959"/>
                </a:lnTo>
                <a:close/>
              </a:path>
              <a:path w="9144000" h="709929">
                <a:moveTo>
                  <a:pt x="2056764" y="217169"/>
                </a:moveTo>
                <a:lnTo>
                  <a:pt x="2052574" y="237489"/>
                </a:lnTo>
                <a:lnTo>
                  <a:pt x="2056764" y="237489"/>
                </a:lnTo>
                <a:lnTo>
                  <a:pt x="2056764" y="217169"/>
                </a:lnTo>
                <a:close/>
              </a:path>
              <a:path w="9144000" h="709929">
                <a:moveTo>
                  <a:pt x="4053459" y="179069"/>
                </a:moveTo>
                <a:lnTo>
                  <a:pt x="4054013" y="222249"/>
                </a:lnTo>
                <a:lnTo>
                  <a:pt x="4054855" y="237489"/>
                </a:lnTo>
                <a:lnTo>
                  <a:pt x="4062598" y="237489"/>
                </a:lnTo>
                <a:lnTo>
                  <a:pt x="4057969" y="208279"/>
                </a:lnTo>
                <a:lnTo>
                  <a:pt x="4056526" y="199389"/>
                </a:lnTo>
                <a:lnTo>
                  <a:pt x="4053459" y="179069"/>
                </a:lnTo>
                <a:close/>
              </a:path>
              <a:path w="9144000" h="709929">
                <a:moveTo>
                  <a:pt x="7696708" y="218439"/>
                </a:moveTo>
                <a:lnTo>
                  <a:pt x="7692517" y="237489"/>
                </a:lnTo>
                <a:lnTo>
                  <a:pt x="7696708" y="237489"/>
                </a:lnTo>
                <a:lnTo>
                  <a:pt x="7696708" y="218439"/>
                </a:lnTo>
                <a:close/>
              </a:path>
              <a:path w="9144000" h="709929">
                <a:moveTo>
                  <a:pt x="8343392" y="226595"/>
                </a:moveTo>
                <a:lnTo>
                  <a:pt x="8336533" y="237489"/>
                </a:lnTo>
                <a:lnTo>
                  <a:pt x="8343392" y="237489"/>
                </a:lnTo>
                <a:lnTo>
                  <a:pt x="8343392" y="226595"/>
                </a:lnTo>
                <a:close/>
              </a:path>
              <a:path w="9144000" h="709929">
                <a:moveTo>
                  <a:pt x="4494276" y="212089"/>
                </a:moveTo>
                <a:lnTo>
                  <a:pt x="4498340" y="236219"/>
                </a:lnTo>
                <a:lnTo>
                  <a:pt x="4502270" y="236219"/>
                </a:lnTo>
                <a:lnTo>
                  <a:pt x="4499739" y="228599"/>
                </a:lnTo>
                <a:lnTo>
                  <a:pt x="4497165" y="220979"/>
                </a:lnTo>
                <a:lnTo>
                  <a:pt x="4494276" y="212089"/>
                </a:lnTo>
                <a:close/>
              </a:path>
              <a:path w="9144000" h="709929">
                <a:moveTo>
                  <a:pt x="5090287" y="233679"/>
                </a:moveTo>
                <a:lnTo>
                  <a:pt x="5088890" y="236219"/>
                </a:lnTo>
                <a:lnTo>
                  <a:pt x="5089355" y="236219"/>
                </a:lnTo>
                <a:lnTo>
                  <a:pt x="5090287" y="233679"/>
                </a:lnTo>
                <a:close/>
              </a:path>
              <a:path w="9144000" h="709929">
                <a:moveTo>
                  <a:pt x="2456307" y="57149"/>
                </a:moveTo>
                <a:lnTo>
                  <a:pt x="2455586" y="59689"/>
                </a:lnTo>
                <a:lnTo>
                  <a:pt x="2453592" y="68579"/>
                </a:lnTo>
                <a:lnTo>
                  <a:pt x="2450574" y="83819"/>
                </a:lnTo>
                <a:lnTo>
                  <a:pt x="2446782" y="104139"/>
                </a:lnTo>
                <a:lnTo>
                  <a:pt x="2444448" y="115569"/>
                </a:lnTo>
                <a:lnTo>
                  <a:pt x="2441733" y="129539"/>
                </a:lnTo>
                <a:lnTo>
                  <a:pt x="2438781" y="143509"/>
                </a:lnTo>
                <a:lnTo>
                  <a:pt x="2432425" y="175259"/>
                </a:lnTo>
                <a:lnTo>
                  <a:pt x="2428700" y="193039"/>
                </a:lnTo>
                <a:lnTo>
                  <a:pt x="2424713" y="210819"/>
                </a:lnTo>
                <a:lnTo>
                  <a:pt x="2420620" y="229869"/>
                </a:lnTo>
                <a:lnTo>
                  <a:pt x="2420620" y="231139"/>
                </a:lnTo>
                <a:lnTo>
                  <a:pt x="2419223" y="233679"/>
                </a:lnTo>
                <a:lnTo>
                  <a:pt x="2419223" y="234949"/>
                </a:lnTo>
                <a:lnTo>
                  <a:pt x="2436671" y="234949"/>
                </a:lnTo>
                <a:lnTo>
                  <a:pt x="2437130" y="232409"/>
                </a:lnTo>
                <a:lnTo>
                  <a:pt x="2440161" y="213324"/>
                </a:lnTo>
                <a:lnTo>
                  <a:pt x="2442956" y="194309"/>
                </a:lnTo>
                <a:lnTo>
                  <a:pt x="2445256" y="176529"/>
                </a:lnTo>
                <a:lnTo>
                  <a:pt x="2446782" y="160019"/>
                </a:lnTo>
                <a:lnTo>
                  <a:pt x="2448563" y="144779"/>
                </a:lnTo>
                <a:lnTo>
                  <a:pt x="2454321" y="80009"/>
                </a:lnTo>
                <a:lnTo>
                  <a:pt x="2455275" y="68579"/>
                </a:lnTo>
                <a:lnTo>
                  <a:pt x="2456307" y="57149"/>
                </a:lnTo>
                <a:close/>
              </a:path>
              <a:path w="9144000" h="709929">
                <a:moveTo>
                  <a:pt x="3592067" y="219709"/>
                </a:moveTo>
                <a:lnTo>
                  <a:pt x="3586479" y="223519"/>
                </a:lnTo>
                <a:lnTo>
                  <a:pt x="3583813" y="226059"/>
                </a:lnTo>
                <a:lnTo>
                  <a:pt x="3579622" y="231139"/>
                </a:lnTo>
                <a:lnTo>
                  <a:pt x="3575558" y="234949"/>
                </a:lnTo>
                <a:lnTo>
                  <a:pt x="3579622" y="234949"/>
                </a:lnTo>
                <a:lnTo>
                  <a:pt x="3583813" y="229869"/>
                </a:lnTo>
                <a:lnTo>
                  <a:pt x="3587877" y="224789"/>
                </a:lnTo>
                <a:lnTo>
                  <a:pt x="3592067" y="219709"/>
                </a:lnTo>
                <a:close/>
              </a:path>
              <a:path w="9144000" h="709929">
                <a:moveTo>
                  <a:pt x="4790821" y="199389"/>
                </a:moveTo>
                <a:lnTo>
                  <a:pt x="4787757" y="207009"/>
                </a:lnTo>
                <a:lnTo>
                  <a:pt x="4782926" y="219709"/>
                </a:lnTo>
                <a:lnTo>
                  <a:pt x="4778502" y="231139"/>
                </a:lnTo>
                <a:lnTo>
                  <a:pt x="4778502" y="232409"/>
                </a:lnTo>
                <a:lnTo>
                  <a:pt x="4777105" y="233679"/>
                </a:lnTo>
                <a:lnTo>
                  <a:pt x="4777105" y="234949"/>
                </a:lnTo>
                <a:lnTo>
                  <a:pt x="4783282" y="234949"/>
                </a:lnTo>
                <a:lnTo>
                  <a:pt x="4783963" y="232409"/>
                </a:lnTo>
                <a:lnTo>
                  <a:pt x="4787338" y="215899"/>
                </a:lnTo>
                <a:lnTo>
                  <a:pt x="4790821" y="199389"/>
                </a:lnTo>
                <a:close/>
              </a:path>
              <a:path w="9144000" h="709929">
                <a:moveTo>
                  <a:pt x="3696335" y="214629"/>
                </a:moveTo>
                <a:lnTo>
                  <a:pt x="3695065" y="220979"/>
                </a:lnTo>
                <a:lnTo>
                  <a:pt x="3693667" y="233679"/>
                </a:lnTo>
                <a:lnTo>
                  <a:pt x="3697103" y="233679"/>
                </a:lnTo>
                <a:lnTo>
                  <a:pt x="3696924" y="231139"/>
                </a:lnTo>
                <a:lnTo>
                  <a:pt x="3696568" y="223519"/>
                </a:lnTo>
                <a:lnTo>
                  <a:pt x="3696444" y="219388"/>
                </a:lnTo>
                <a:lnTo>
                  <a:pt x="3696335" y="214629"/>
                </a:lnTo>
                <a:close/>
              </a:path>
              <a:path w="9144000" h="709929">
                <a:moveTo>
                  <a:pt x="3977894" y="226059"/>
                </a:moveTo>
                <a:lnTo>
                  <a:pt x="3976497" y="226059"/>
                </a:lnTo>
                <a:lnTo>
                  <a:pt x="3976497" y="233679"/>
                </a:lnTo>
                <a:lnTo>
                  <a:pt x="3978550" y="233679"/>
                </a:lnTo>
                <a:lnTo>
                  <a:pt x="3978171" y="230213"/>
                </a:lnTo>
                <a:lnTo>
                  <a:pt x="3977894" y="226059"/>
                </a:lnTo>
                <a:close/>
              </a:path>
              <a:path w="9144000" h="709929">
                <a:moveTo>
                  <a:pt x="1927606" y="161289"/>
                </a:moveTo>
                <a:lnTo>
                  <a:pt x="1925748" y="168909"/>
                </a:lnTo>
                <a:lnTo>
                  <a:pt x="1923587" y="179069"/>
                </a:lnTo>
                <a:lnTo>
                  <a:pt x="1920742" y="191803"/>
                </a:lnTo>
                <a:lnTo>
                  <a:pt x="1919479" y="199389"/>
                </a:lnTo>
                <a:lnTo>
                  <a:pt x="1913976" y="225643"/>
                </a:lnTo>
                <a:lnTo>
                  <a:pt x="1913889" y="229869"/>
                </a:lnTo>
                <a:lnTo>
                  <a:pt x="1912493" y="231139"/>
                </a:lnTo>
                <a:lnTo>
                  <a:pt x="1924939" y="231139"/>
                </a:lnTo>
                <a:lnTo>
                  <a:pt x="1924939" y="205739"/>
                </a:lnTo>
                <a:lnTo>
                  <a:pt x="1926208" y="199389"/>
                </a:lnTo>
                <a:lnTo>
                  <a:pt x="1926289" y="191769"/>
                </a:lnTo>
                <a:lnTo>
                  <a:pt x="1927016" y="180339"/>
                </a:lnTo>
                <a:lnTo>
                  <a:pt x="1927431" y="170179"/>
                </a:lnTo>
                <a:lnTo>
                  <a:pt x="1927553" y="165099"/>
                </a:lnTo>
                <a:lnTo>
                  <a:pt x="1927606" y="161289"/>
                </a:lnTo>
                <a:close/>
              </a:path>
              <a:path w="9144000" h="709929">
                <a:moveTo>
                  <a:pt x="4442079" y="114299"/>
                </a:moveTo>
                <a:lnTo>
                  <a:pt x="4442864" y="116839"/>
                </a:lnTo>
                <a:lnTo>
                  <a:pt x="4445317" y="124459"/>
                </a:lnTo>
                <a:lnTo>
                  <a:pt x="4449579" y="137159"/>
                </a:lnTo>
                <a:lnTo>
                  <a:pt x="4455795" y="153669"/>
                </a:lnTo>
                <a:lnTo>
                  <a:pt x="4458884" y="162559"/>
                </a:lnTo>
                <a:lnTo>
                  <a:pt x="4462145" y="174044"/>
                </a:lnTo>
                <a:lnTo>
                  <a:pt x="4469511" y="198119"/>
                </a:lnTo>
                <a:lnTo>
                  <a:pt x="4471586" y="205739"/>
                </a:lnTo>
                <a:lnTo>
                  <a:pt x="4473638" y="212089"/>
                </a:lnTo>
                <a:lnTo>
                  <a:pt x="4475690" y="219709"/>
                </a:lnTo>
                <a:lnTo>
                  <a:pt x="4477766" y="228599"/>
                </a:lnTo>
                <a:lnTo>
                  <a:pt x="4494846" y="228599"/>
                </a:lnTo>
                <a:lnTo>
                  <a:pt x="4490200" y="218221"/>
                </a:lnTo>
                <a:lnTo>
                  <a:pt x="4486588" y="210819"/>
                </a:lnTo>
                <a:lnTo>
                  <a:pt x="4483227" y="203199"/>
                </a:lnTo>
                <a:lnTo>
                  <a:pt x="4479163" y="195579"/>
                </a:lnTo>
                <a:lnTo>
                  <a:pt x="4476369" y="187959"/>
                </a:lnTo>
                <a:lnTo>
                  <a:pt x="4473575" y="184149"/>
                </a:lnTo>
                <a:lnTo>
                  <a:pt x="4469717" y="175259"/>
                </a:lnTo>
                <a:lnTo>
                  <a:pt x="4466240" y="167639"/>
                </a:lnTo>
                <a:lnTo>
                  <a:pt x="4463002" y="158749"/>
                </a:lnTo>
                <a:lnTo>
                  <a:pt x="4459859" y="152399"/>
                </a:lnTo>
                <a:lnTo>
                  <a:pt x="4452473" y="135889"/>
                </a:lnTo>
                <a:lnTo>
                  <a:pt x="4446873" y="123189"/>
                </a:lnTo>
                <a:lnTo>
                  <a:pt x="4443321" y="116839"/>
                </a:lnTo>
                <a:lnTo>
                  <a:pt x="4442079" y="114299"/>
                </a:lnTo>
                <a:close/>
              </a:path>
              <a:path w="9144000" h="709929">
                <a:moveTo>
                  <a:pt x="8346040" y="222249"/>
                </a:moveTo>
                <a:lnTo>
                  <a:pt x="8343392" y="222249"/>
                </a:lnTo>
                <a:lnTo>
                  <a:pt x="8343392" y="226595"/>
                </a:lnTo>
                <a:lnTo>
                  <a:pt x="8346040" y="222249"/>
                </a:lnTo>
                <a:close/>
              </a:path>
              <a:path w="9144000" h="709929">
                <a:moveTo>
                  <a:pt x="2048510" y="218439"/>
                </a:moveTo>
                <a:lnTo>
                  <a:pt x="2048510" y="226059"/>
                </a:lnTo>
                <a:lnTo>
                  <a:pt x="2050173" y="226059"/>
                </a:lnTo>
                <a:lnTo>
                  <a:pt x="2048510" y="218439"/>
                </a:lnTo>
                <a:close/>
              </a:path>
              <a:path w="9144000" h="709929">
                <a:moveTo>
                  <a:pt x="3486277" y="7619"/>
                </a:moveTo>
                <a:lnTo>
                  <a:pt x="3481171" y="17779"/>
                </a:lnTo>
                <a:lnTo>
                  <a:pt x="3467052" y="45719"/>
                </a:lnTo>
                <a:lnTo>
                  <a:pt x="3445718" y="88899"/>
                </a:lnTo>
                <a:lnTo>
                  <a:pt x="3418966" y="146049"/>
                </a:lnTo>
                <a:lnTo>
                  <a:pt x="3411507" y="162559"/>
                </a:lnTo>
                <a:lnTo>
                  <a:pt x="3403679" y="179069"/>
                </a:lnTo>
                <a:lnTo>
                  <a:pt x="3395589" y="196849"/>
                </a:lnTo>
                <a:lnTo>
                  <a:pt x="3387344" y="214629"/>
                </a:lnTo>
                <a:lnTo>
                  <a:pt x="3386074" y="218439"/>
                </a:lnTo>
                <a:lnTo>
                  <a:pt x="3383279" y="222249"/>
                </a:lnTo>
                <a:lnTo>
                  <a:pt x="3381883" y="226059"/>
                </a:lnTo>
                <a:lnTo>
                  <a:pt x="3401187" y="226059"/>
                </a:lnTo>
                <a:lnTo>
                  <a:pt x="3405070" y="217104"/>
                </a:lnTo>
                <a:lnTo>
                  <a:pt x="3408521" y="208279"/>
                </a:lnTo>
                <a:lnTo>
                  <a:pt x="3411759" y="199389"/>
                </a:lnTo>
                <a:lnTo>
                  <a:pt x="3414903" y="190499"/>
                </a:lnTo>
                <a:lnTo>
                  <a:pt x="3424428" y="190499"/>
                </a:lnTo>
                <a:lnTo>
                  <a:pt x="3424428" y="186689"/>
                </a:lnTo>
                <a:lnTo>
                  <a:pt x="3423158" y="185419"/>
                </a:lnTo>
                <a:lnTo>
                  <a:pt x="3421761" y="182879"/>
                </a:lnTo>
                <a:lnTo>
                  <a:pt x="3424807" y="175259"/>
                </a:lnTo>
                <a:lnTo>
                  <a:pt x="3427745" y="167639"/>
                </a:lnTo>
                <a:lnTo>
                  <a:pt x="3430422" y="160019"/>
                </a:lnTo>
                <a:lnTo>
                  <a:pt x="3432683" y="153669"/>
                </a:lnTo>
                <a:lnTo>
                  <a:pt x="3454987" y="93979"/>
                </a:lnTo>
                <a:lnTo>
                  <a:pt x="3471862" y="48259"/>
                </a:lnTo>
                <a:lnTo>
                  <a:pt x="3482546" y="17779"/>
                </a:lnTo>
                <a:lnTo>
                  <a:pt x="3486277" y="7619"/>
                </a:lnTo>
                <a:close/>
              </a:path>
              <a:path w="9144000" h="709929">
                <a:moveTo>
                  <a:pt x="3737610" y="209549"/>
                </a:moveTo>
                <a:lnTo>
                  <a:pt x="3733419" y="217169"/>
                </a:lnTo>
                <a:lnTo>
                  <a:pt x="3729494" y="225643"/>
                </a:lnTo>
                <a:lnTo>
                  <a:pt x="3732293" y="220979"/>
                </a:lnTo>
                <a:lnTo>
                  <a:pt x="3736213" y="215899"/>
                </a:lnTo>
                <a:lnTo>
                  <a:pt x="3738101" y="213324"/>
                </a:lnTo>
                <a:lnTo>
                  <a:pt x="3737610" y="209549"/>
                </a:lnTo>
                <a:close/>
              </a:path>
              <a:path w="9144000" h="709929">
                <a:moveTo>
                  <a:pt x="1457960" y="109219"/>
                </a:moveTo>
                <a:lnTo>
                  <a:pt x="1457850" y="119379"/>
                </a:lnTo>
                <a:lnTo>
                  <a:pt x="1457741" y="121919"/>
                </a:lnTo>
                <a:lnTo>
                  <a:pt x="1457261" y="128269"/>
                </a:lnTo>
                <a:lnTo>
                  <a:pt x="1456781" y="137159"/>
                </a:lnTo>
                <a:lnTo>
                  <a:pt x="1456594" y="144779"/>
                </a:lnTo>
                <a:lnTo>
                  <a:pt x="1456469" y="147319"/>
                </a:lnTo>
                <a:lnTo>
                  <a:pt x="1455348" y="162559"/>
                </a:lnTo>
                <a:lnTo>
                  <a:pt x="1449705" y="224789"/>
                </a:lnTo>
                <a:lnTo>
                  <a:pt x="1463167" y="224789"/>
                </a:lnTo>
                <a:lnTo>
                  <a:pt x="1463289" y="218221"/>
                </a:lnTo>
                <a:lnTo>
                  <a:pt x="1463415" y="196849"/>
                </a:lnTo>
                <a:lnTo>
                  <a:pt x="1463290" y="170179"/>
                </a:lnTo>
                <a:lnTo>
                  <a:pt x="1463167" y="165099"/>
                </a:lnTo>
                <a:lnTo>
                  <a:pt x="1462885" y="157479"/>
                </a:lnTo>
                <a:lnTo>
                  <a:pt x="1462232" y="147319"/>
                </a:lnTo>
                <a:lnTo>
                  <a:pt x="1462116" y="144779"/>
                </a:lnTo>
                <a:lnTo>
                  <a:pt x="1461910" y="137159"/>
                </a:lnTo>
                <a:lnTo>
                  <a:pt x="1461277" y="129539"/>
                </a:lnTo>
                <a:lnTo>
                  <a:pt x="1460382" y="121919"/>
                </a:lnTo>
                <a:lnTo>
                  <a:pt x="1459357" y="116839"/>
                </a:lnTo>
                <a:lnTo>
                  <a:pt x="1457960" y="109219"/>
                </a:lnTo>
                <a:close/>
              </a:path>
              <a:path w="9144000" h="709929">
                <a:moveTo>
                  <a:pt x="509066" y="186689"/>
                </a:moveTo>
                <a:lnTo>
                  <a:pt x="508977" y="216311"/>
                </a:lnTo>
                <a:lnTo>
                  <a:pt x="507695" y="222249"/>
                </a:lnTo>
                <a:lnTo>
                  <a:pt x="516205" y="222249"/>
                </a:lnTo>
                <a:lnTo>
                  <a:pt x="514565" y="212089"/>
                </a:lnTo>
                <a:lnTo>
                  <a:pt x="513194" y="207009"/>
                </a:lnTo>
                <a:lnTo>
                  <a:pt x="513194" y="203199"/>
                </a:lnTo>
                <a:lnTo>
                  <a:pt x="511822" y="200659"/>
                </a:lnTo>
                <a:lnTo>
                  <a:pt x="510451" y="190499"/>
                </a:lnTo>
                <a:lnTo>
                  <a:pt x="509066" y="186689"/>
                </a:lnTo>
                <a:close/>
              </a:path>
              <a:path w="9144000" h="709929">
                <a:moveTo>
                  <a:pt x="3018028" y="201929"/>
                </a:moveTo>
                <a:lnTo>
                  <a:pt x="3015234" y="209549"/>
                </a:lnTo>
                <a:lnTo>
                  <a:pt x="3009773" y="220979"/>
                </a:lnTo>
                <a:lnTo>
                  <a:pt x="3013120" y="220979"/>
                </a:lnTo>
                <a:lnTo>
                  <a:pt x="3013974" y="217104"/>
                </a:lnTo>
                <a:lnTo>
                  <a:pt x="3016474" y="208279"/>
                </a:lnTo>
                <a:lnTo>
                  <a:pt x="3017527" y="204469"/>
                </a:lnTo>
                <a:lnTo>
                  <a:pt x="3018028" y="201929"/>
                </a:lnTo>
                <a:close/>
              </a:path>
              <a:path w="9144000" h="709929">
                <a:moveTo>
                  <a:pt x="8438261" y="162559"/>
                </a:moveTo>
                <a:lnTo>
                  <a:pt x="8437213" y="170179"/>
                </a:lnTo>
                <a:lnTo>
                  <a:pt x="8435903" y="179069"/>
                </a:lnTo>
                <a:lnTo>
                  <a:pt x="8434064" y="191803"/>
                </a:lnTo>
                <a:lnTo>
                  <a:pt x="8431990" y="204469"/>
                </a:lnTo>
                <a:lnTo>
                  <a:pt x="8430006" y="219709"/>
                </a:lnTo>
                <a:lnTo>
                  <a:pt x="8440223" y="219709"/>
                </a:lnTo>
                <a:lnTo>
                  <a:pt x="8439771" y="207009"/>
                </a:lnTo>
                <a:lnTo>
                  <a:pt x="8439531" y="191769"/>
                </a:lnTo>
                <a:lnTo>
                  <a:pt x="8438796" y="179069"/>
                </a:lnTo>
                <a:lnTo>
                  <a:pt x="8438473" y="171449"/>
                </a:lnTo>
                <a:lnTo>
                  <a:pt x="8438350" y="167639"/>
                </a:lnTo>
                <a:lnTo>
                  <a:pt x="8438261" y="162559"/>
                </a:lnTo>
                <a:close/>
              </a:path>
              <a:path w="9144000" h="709929">
                <a:moveTo>
                  <a:pt x="5543423" y="212089"/>
                </a:moveTo>
                <a:lnTo>
                  <a:pt x="5544304" y="217104"/>
                </a:lnTo>
                <a:lnTo>
                  <a:pt x="5544643" y="216311"/>
                </a:lnTo>
                <a:lnTo>
                  <a:pt x="5544646" y="215899"/>
                </a:lnTo>
                <a:lnTo>
                  <a:pt x="5544186" y="214629"/>
                </a:lnTo>
                <a:lnTo>
                  <a:pt x="5543423" y="212089"/>
                </a:lnTo>
                <a:close/>
              </a:path>
              <a:path w="9144000" h="709929">
                <a:moveTo>
                  <a:pt x="4900676" y="196849"/>
                </a:moveTo>
                <a:lnTo>
                  <a:pt x="4898235" y="210038"/>
                </a:lnTo>
                <a:lnTo>
                  <a:pt x="4899546" y="212089"/>
                </a:lnTo>
                <a:lnTo>
                  <a:pt x="4902736" y="216311"/>
                </a:lnTo>
                <a:lnTo>
                  <a:pt x="4900676" y="203199"/>
                </a:lnTo>
                <a:lnTo>
                  <a:pt x="4900676" y="196849"/>
                </a:lnTo>
                <a:close/>
              </a:path>
              <a:path w="9144000" h="709929">
                <a:moveTo>
                  <a:pt x="2915031" y="199389"/>
                </a:moveTo>
                <a:lnTo>
                  <a:pt x="2910840" y="214629"/>
                </a:lnTo>
                <a:lnTo>
                  <a:pt x="2912990" y="214629"/>
                </a:lnTo>
                <a:lnTo>
                  <a:pt x="2913983" y="207009"/>
                </a:lnTo>
                <a:lnTo>
                  <a:pt x="2915031" y="199389"/>
                </a:lnTo>
                <a:close/>
              </a:path>
              <a:path w="9144000" h="709929">
                <a:moveTo>
                  <a:pt x="1361821" y="125729"/>
                </a:moveTo>
                <a:lnTo>
                  <a:pt x="1353089" y="135889"/>
                </a:lnTo>
                <a:lnTo>
                  <a:pt x="1328928" y="162559"/>
                </a:lnTo>
                <a:lnTo>
                  <a:pt x="1320619" y="171449"/>
                </a:lnTo>
                <a:lnTo>
                  <a:pt x="1312084" y="182879"/>
                </a:lnTo>
                <a:lnTo>
                  <a:pt x="1303049" y="194309"/>
                </a:lnTo>
                <a:lnTo>
                  <a:pt x="1293241" y="205739"/>
                </a:lnTo>
                <a:lnTo>
                  <a:pt x="1290447" y="209549"/>
                </a:lnTo>
                <a:lnTo>
                  <a:pt x="1290447" y="210819"/>
                </a:lnTo>
                <a:lnTo>
                  <a:pt x="1304129" y="210819"/>
                </a:lnTo>
                <a:lnTo>
                  <a:pt x="1310274" y="201929"/>
                </a:lnTo>
                <a:lnTo>
                  <a:pt x="1325784" y="177799"/>
                </a:lnTo>
                <a:lnTo>
                  <a:pt x="1332992" y="166369"/>
                </a:lnTo>
                <a:lnTo>
                  <a:pt x="1345051" y="149859"/>
                </a:lnTo>
                <a:lnTo>
                  <a:pt x="1354121" y="137159"/>
                </a:lnTo>
                <a:lnTo>
                  <a:pt x="1359834" y="128269"/>
                </a:lnTo>
                <a:lnTo>
                  <a:pt x="1361821" y="125729"/>
                </a:lnTo>
                <a:close/>
              </a:path>
              <a:path w="9144000" h="709929">
                <a:moveTo>
                  <a:pt x="5629910" y="199389"/>
                </a:moveTo>
                <a:lnTo>
                  <a:pt x="5628752" y="201423"/>
                </a:lnTo>
                <a:lnTo>
                  <a:pt x="5631307" y="209549"/>
                </a:lnTo>
                <a:lnTo>
                  <a:pt x="5631307" y="207009"/>
                </a:lnTo>
                <a:lnTo>
                  <a:pt x="5629910" y="203199"/>
                </a:lnTo>
                <a:lnTo>
                  <a:pt x="5629910" y="199389"/>
                </a:lnTo>
                <a:close/>
              </a:path>
              <a:path w="9144000" h="709929">
                <a:moveTo>
                  <a:pt x="4111116" y="167639"/>
                </a:moveTo>
                <a:lnTo>
                  <a:pt x="4112148" y="175259"/>
                </a:lnTo>
                <a:lnTo>
                  <a:pt x="4113420" y="185419"/>
                </a:lnTo>
                <a:lnTo>
                  <a:pt x="4115180" y="196849"/>
                </a:lnTo>
                <a:lnTo>
                  <a:pt x="4116761" y="208344"/>
                </a:lnTo>
                <a:lnTo>
                  <a:pt x="4119372" y="204469"/>
                </a:lnTo>
                <a:lnTo>
                  <a:pt x="4124416" y="204469"/>
                </a:lnTo>
                <a:lnTo>
                  <a:pt x="4123596" y="201929"/>
                </a:lnTo>
                <a:lnTo>
                  <a:pt x="4120769" y="195579"/>
                </a:lnTo>
                <a:lnTo>
                  <a:pt x="4116903" y="184149"/>
                </a:lnTo>
                <a:lnTo>
                  <a:pt x="4113847" y="175259"/>
                </a:lnTo>
                <a:lnTo>
                  <a:pt x="4111839" y="170179"/>
                </a:lnTo>
                <a:lnTo>
                  <a:pt x="4111116" y="167639"/>
                </a:lnTo>
                <a:close/>
              </a:path>
              <a:path w="9144000" h="709929">
                <a:moveTo>
                  <a:pt x="3424428" y="190499"/>
                </a:moveTo>
                <a:lnTo>
                  <a:pt x="3414903" y="190499"/>
                </a:lnTo>
                <a:lnTo>
                  <a:pt x="3414940" y="191803"/>
                </a:lnTo>
                <a:lnTo>
                  <a:pt x="3416300" y="193039"/>
                </a:lnTo>
                <a:lnTo>
                  <a:pt x="3416300" y="194309"/>
                </a:lnTo>
                <a:lnTo>
                  <a:pt x="3417570" y="198119"/>
                </a:lnTo>
                <a:lnTo>
                  <a:pt x="3417570" y="201929"/>
                </a:lnTo>
                <a:lnTo>
                  <a:pt x="3416300" y="207009"/>
                </a:lnTo>
                <a:lnTo>
                  <a:pt x="3422167" y="207009"/>
                </a:lnTo>
                <a:lnTo>
                  <a:pt x="3421761" y="204469"/>
                </a:lnTo>
                <a:lnTo>
                  <a:pt x="3423158" y="199389"/>
                </a:lnTo>
                <a:lnTo>
                  <a:pt x="3424428" y="195579"/>
                </a:lnTo>
                <a:lnTo>
                  <a:pt x="3424428" y="190499"/>
                </a:lnTo>
                <a:close/>
              </a:path>
              <a:path w="9144000" h="709929">
                <a:moveTo>
                  <a:pt x="3965575" y="137159"/>
                </a:moveTo>
                <a:lnTo>
                  <a:pt x="3965553" y="139699"/>
                </a:lnTo>
                <a:lnTo>
                  <a:pt x="3965430" y="144779"/>
                </a:lnTo>
                <a:lnTo>
                  <a:pt x="3965031" y="156209"/>
                </a:lnTo>
                <a:lnTo>
                  <a:pt x="3964245" y="171449"/>
                </a:lnTo>
                <a:lnTo>
                  <a:pt x="3964178" y="203199"/>
                </a:lnTo>
                <a:lnTo>
                  <a:pt x="3972862" y="203199"/>
                </a:lnTo>
                <a:lnTo>
                  <a:pt x="3972585" y="200659"/>
                </a:lnTo>
                <a:lnTo>
                  <a:pt x="3971210" y="190499"/>
                </a:lnTo>
                <a:lnTo>
                  <a:pt x="3970097" y="180339"/>
                </a:lnTo>
                <a:lnTo>
                  <a:pt x="3969639" y="172719"/>
                </a:lnTo>
                <a:lnTo>
                  <a:pt x="3967825" y="157479"/>
                </a:lnTo>
                <a:lnTo>
                  <a:pt x="3965575" y="137159"/>
                </a:lnTo>
                <a:close/>
              </a:path>
              <a:path w="9144000" h="709929">
                <a:moveTo>
                  <a:pt x="4936363" y="121919"/>
                </a:moveTo>
                <a:lnTo>
                  <a:pt x="4934702" y="138429"/>
                </a:lnTo>
                <a:lnTo>
                  <a:pt x="4931600" y="173989"/>
                </a:lnTo>
                <a:lnTo>
                  <a:pt x="4929600" y="200659"/>
                </a:lnTo>
                <a:lnTo>
                  <a:pt x="4929505" y="203199"/>
                </a:lnTo>
                <a:lnTo>
                  <a:pt x="4942649" y="203199"/>
                </a:lnTo>
                <a:lnTo>
                  <a:pt x="4942169" y="193039"/>
                </a:lnTo>
                <a:lnTo>
                  <a:pt x="4941951" y="182879"/>
                </a:lnTo>
                <a:lnTo>
                  <a:pt x="4941121" y="173989"/>
                </a:lnTo>
                <a:lnTo>
                  <a:pt x="4939986" y="157479"/>
                </a:lnTo>
                <a:lnTo>
                  <a:pt x="4939157" y="149859"/>
                </a:lnTo>
                <a:lnTo>
                  <a:pt x="4938131" y="138429"/>
                </a:lnTo>
                <a:lnTo>
                  <a:pt x="4937236" y="129539"/>
                </a:lnTo>
                <a:lnTo>
                  <a:pt x="4936603" y="124459"/>
                </a:lnTo>
                <a:lnTo>
                  <a:pt x="4936363" y="121919"/>
                </a:lnTo>
                <a:close/>
              </a:path>
              <a:path w="9144000" h="709929">
                <a:moveTo>
                  <a:pt x="5289296" y="185419"/>
                </a:moveTo>
                <a:lnTo>
                  <a:pt x="5288016" y="191803"/>
                </a:lnTo>
                <a:lnTo>
                  <a:pt x="5285232" y="201929"/>
                </a:lnTo>
                <a:lnTo>
                  <a:pt x="5288308" y="201929"/>
                </a:lnTo>
                <a:lnTo>
                  <a:pt x="5289296" y="193039"/>
                </a:lnTo>
                <a:lnTo>
                  <a:pt x="5289296" y="185419"/>
                </a:lnTo>
                <a:close/>
              </a:path>
              <a:path w="9144000" h="709929">
                <a:moveTo>
                  <a:pt x="1368679" y="186689"/>
                </a:moveTo>
                <a:lnTo>
                  <a:pt x="1367417" y="191769"/>
                </a:lnTo>
                <a:lnTo>
                  <a:pt x="1367409" y="194309"/>
                </a:lnTo>
                <a:lnTo>
                  <a:pt x="1368507" y="200901"/>
                </a:lnTo>
                <a:lnTo>
                  <a:pt x="1368600" y="199389"/>
                </a:lnTo>
                <a:lnTo>
                  <a:pt x="1368679" y="186689"/>
                </a:lnTo>
                <a:close/>
              </a:path>
              <a:path w="9144000" h="709929">
                <a:moveTo>
                  <a:pt x="3184144" y="181609"/>
                </a:moveTo>
                <a:lnTo>
                  <a:pt x="3180080" y="187959"/>
                </a:lnTo>
                <a:lnTo>
                  <a:pt x="3174492" y="200659"/>
                </a:lnTo>
                <a:lnTo>
                  <a:pt x="3177971" y="200659"/>
                </a:lnTo>
                <a:lnTo>
                  <a:pt x="3181413" y="189229"/>
                </a:lnTo>
                <a:lnTo>
                  <a:pt x="3183421" y="184149"/>
                </a:lnTo>
                <a:lnTo>
                  <a:pt x="3184144" y="181609"/>
                </a:lnTo>
                <a:close/>
              </a:path>
              <a:path w="9144000" h="709929">
                <a:moveTo>
                  <a:pt x="4347337" y="86359"/>
                </a:moveTo>
                <a:lnTo>
                  <a:pt x="4345940" y="90169"/>
                </a:lnTo>
                <a:lnTo>
                  <a:pt x="4341749" y="97789"/>
                </a:lnTo>
                <a:lnTo>
                  <a:pt x="4338655" y="102869"/>
                </a:lnTo>
                <a:lnTo>
                  <a:pt x="4331372" y="119379"/>
                </a:lnTo>
                <a:lnTo>
                  <a:pt x="4326636" y="129539"/>
                </a:lnTo>
                <a:lnTo>
                  <a:pt x="4322278" y="140969"/>
                </a:lnTo>
                <a:lnTo>
                  <a:pt x="4311991" y="166369"/>
                </a:lnTo>
                <a:lnTo>
                  <a:pt x="4306062" y="181609"/>
                </a:lnTo>
                <a:lnTo>
                  <a:pt x="4303395" y="187959"/>
                </a:lnTo>
                <a:lnTo>
                  <a:pt x="4301998" y="194309"/>
                </a:lnTo>
                <a:lnTo>
                  <a:pt x="4299204" y="200659"/>
                </a:lnTo>
                <a:lnTo>
                  <a:pt x="4313017" y="200659"/>
                </a:lnTo>
                <a:lnTo>
                  <a:pt x="4320016" y="175259"/>
                </a:lnTo>
                <a:lnTo>
                  <a:pt x="4326578" y="152399"/>
                </a:lnTo>
                <a:lnTo>
                  <a:pt x="4332224" y="133349"/>
                </a:lnTo>
                <a:lnTo>
                  <a:pt x="4335270" y="121919"/>
                </a:lnTo>
                <a:lnTo>
                  <a:pt x="4338208" y="113029"/>
                </a:lnTo>
                <a:lnTo>
                  <a:pt x="4347337" y="86359"/>
                </a:lnTo>
                <a:close/>
              </a:path>
              <a:path w="9144000" h="709929">
                <a:moveTo>
                  <a:pt x="3756787" y="185419"/>
                </a:moveTo>
                <a:lnTo>
                  <a:pt x="3753992" y="190499"/>
                </a:lnTo>
                <a:lnTo>
                  <a:pt x="3749929" y="196849"/>
                </a:lnTo>
                <a:lnTo>
                  <a:pt x="3751283" y="196849"/>
                </a:lnTo>
                <a:lnTo>
                  <a:pt x="3753992" y="191769"/>
                </a:lnTo>
                <a:lnTo>
                  <a:pt x="3756787" y="185419"/>
                </a:lnTo>
                <a:close/>
              </a:path>
              <a:path w="9144000" h="709929">
                <a:moveTo>
                  <a:pt x="964984" y="133349"/>
                </a:moveTo>
                <a:lnTo>
                  <a:pt x="962669" y="151129"/>
                </a:lnTo>
                <a:lnTo>
                  <a:pt x="960869" y="163829"/>
                </a:lnTo>
                <a:lnTo>
                  <a:pt x="959840" y="170179"/>
                </a:lnTo>
                <a:lnTo>
                  <a:pt x="958811" y="177799"/>
                </a:lnTo>
                <a:lnTo>
                  <a:pt x="956754" y="195579"/>
                </a:lnTo>
                <a:lnTo>
                  <a:pt x="966368" y="195579"/>
                </a:lnTo>
                <a:lnTo>
                  <a:pt x="966260" y="157479"/>
                </a:lnTo>
                <a:lnTo>
                  <a:pt x="966152" y="151129"/>
                </a:lnTo>
                <a:lnTo>
                  <a:pt x="965676" y="140969"/>
                </a:lnTo>
                <a:lnTo>
                  <a:pt x="965200" y="134619"/>
                </a:lnTo>
                <a:lnTo>
                  <a:pt x="964984" y="133349"/>
                </a:lnTo>
                <a:close/>
              </a:path>
              <a:path w="9144000" h="709929">
                <a:moveTo>
                  <a:pt x="4891151" y="165099"/>
                </a:moveTo>
                <a:lnTo>
                  <a:pt x="4885563" y="180339"/>
                </a:lnTo>
                <a:lnTo>
                  <a:pt x="4882896" y="187959"/>
                </a:lnTo>
                <a:lnTo>
                  <a:pt x="4886322" y="187959"/>
                </a:lnTo>
                <a:lnTo>
                  <a:pt x="4886829" y="185419"/>
                </a:lnTo>
                <a:lnTo>
                  <a:pt x="4889884" y="171449"/>
                </a:lnTo>
                <a:lnTo>
                  <a:pt x="4891151" y="165099"/>
                </a:lnTo>
                <a:close/>
              </a:path>
              <a:path w="9144000" h="709929">
                <a:moveTo>
                  <a:pt x="5660136" y="147319"/>
                </a:moveTo>
                <a:lnTo>
                  <a:pt x="5651388" y="157479"/>
                </a:lnTo>
                <a:lnTo>
                  <a:pt x="5627116" y="184149"/>
                </a:lnTo>
                <a:lnTo>
                  <a:pt x="5625846" y="185419"/>
                </a:lnTo>
                <a:lnTo>
                  <a:pt x="5625846" y="186689"/>
                </a:lnTo>
                <a:lnTo>
                  <a:pt x="5632230" y="186689"/>
                </a:lnTo>
                <a:lnTo>
                  <a:pt x="5643312" y="171449"/>
                </a:lnTo>
                <a:lnTo>
                  <a:pt x="5652389" y="158749"/>
                </a:lnTo>
                <a:lnTo>
                  <a:pt x="5658131" y="151129"/>
                </a:lnTo>
                <a:lnTo>
                  <a:pt x="5660136" y="147319"/>
                </a:lnTo>
                <a:close/>
              </a:path>
              <a:path w="9144000" h="709929">
                <a:moveTo>
                  <a:pt x="1367409" y="177799"/>
                </a:moveTo>
                <a:lnTo>
                  <a:pt x="1366012" y="179069"/>
                </a:lnTo>
                <a:lnTo>
                  <a:pt x="1366012" y="180339"/>
                </a:lnTo>
                <a:lnTo>
                  <a:pt x="1367409" y="179069"/>
                </a:lnTo>
                <a:lnTo>
                  <a:pt x="1367409" y="177799"/>
                </a:lnTo>
                <a:close/>
              </a:path>
              <a:path w="9144000" h="709929">
                <a:moveTo>
                  <a:pt x="3578191" y="174044"/>
                </a:moveTo>
                <a:lnTo>
                  <a:pt x="3572764" y="179069"/>
                </a:lnTo>
                <a:lnTo>
                  <a:pt x="3575104" y="179069"/>
                </a:lnTo>
                <a:lnTo>
                  <a:pt x="3578191" y="174044"/>
                </a:lnTo>
                <a:close/>
              </a:path>
              <a:path w="9144000" h="709929">
                <a:moveTo>
                  <a:pt x="3582416" y="167639"/>
                </a:moveTo>
                <a:lnTo>
                  <a:pt x="3578191" y="174044"/>
                </a:lnTo>
                <a:lnTo>
                  <a:pt x="3579622" y="172719"/>
                </a:lnTo>
                <a:lnTo>
                  <a:pt x="3582416" y="167639"/>
                </a:lnTo>
                <a:close/>
              </a:path>
              <a:path w="9144000" h="709929">
                <a:moveTo>
                  <a:pt x="1537589" y="124459"/>
                </a:moveTo>
                <a:lnTo>
                  <a:pt x="1533493" y="133349"/>
                </a:lnTo>
                <a:lnTo>
                  <a:pt x="1528373" y="144779"/>
                </a:lnTo>
                <a:lnTo>
                  <a:pt x="1521206" y="160019"/>
                </a:lnTo>
                <a:lnTo>
                  <a:pt x="1525785" y="160019"/>
                </a:lnTo>
                <a:lnTo>
                  <a:pt x="1530088" y="148589"/>
                </a:lnTo>
                <a:lnTo>
                  <a:pt x="1534350" y="135889"/>
                </a:lnTo>
                <a:lnTo>
                  <a:pt x="1536803" y="126999"/>
                </a:lnTo>
                <a:lnTo>
                  <a:pt x="1537589" y="124459"/>
                </a:lnTo>
                <a:close/>
              </a:path>
              <a:path w="9144000" h="709929">
                <a:moveTo>
                  <a:pt x="1338453" y="52069"/>
                </a:moveTo>
                <a:lnTo>
                  <a:pt x="1305560" y="96519"/>
                </a:lnTo>
                <a:lnTo>
                  <a:pt x="1297251" y="106679"/>
                </a:lnTo>
                <a:lnTo>
                  <a:pt x="1269847" y="147319"/>
                </a:lnTo>
                <a:lnTo>
                  <a:pt x="1268476" y="149859"/>
                </a:lnTo>
                <a:lnTo>
                  <a:pt x="1265732" y="153669"/>
                </a:lnTo>
                <a:lnTo>
                  <a:pt x="1264361" y="156209"/>
                </a:lnTo>
                <a:lnTo>
                  <a:pt x="1279906" y="156209"/>
                </a:lnTo>
                <a:lnTo>
                  <a:pt x="1280795" y="154939"/>
                </a:lnTo>
                <a:lnTo>
                  <a:pt x="1288839" y="138429"/>
                </a:lnTo>
                <a:lnTo>
                  <a:pt x="1296479" y="124459"/>
                </a:lnTo>
                <a:lnTo>
                  <a:pt x="1303833" y="111759"/>
                </a:lnTo>
                <a:lnTo>
                  <a:pt x="1311021" y="100329"/>
                </a:lnTo>
                <a:lnTo>
                  <a:pt x="1322861" y="80009"/>
                </a:lnTo>
                <a:lnTo>
                  <a:pt x="1331452" y="64769"/>
                </a:lnTo>
                <a:lnTo>
                  <a:pt x="1336684" y="55879"/>
                </a:lnTo>
                <a:lnTo>
                  <a:pt x="1338453" y="52069"/>
                </a:lnTo>
                <a:close/>
              </a:path>
              <a:path w="9144000" h="709929">
                <a:moveTo>
                  <a:pt x="1246505" y="119379"/>
                </a:moveTo>
                <a:lnTo>
                  <a:pt x="1245133" y="120649"/>
                </a:lnTo>
                <a:lnTo>
                  <a:pt x="1239634" y="123189"/>
                </a:lnTo>
                <a:lnTo>
                  <a:pt x="1235519" y="130809"/>
                </a:lnTo>
                <a:lnTo>
                  <a:pt x="1235519" y="139699"/>
                </a:lnTo>
                <a:lnTo>
                  <a:pt x="1236891" y="146049"/>
                </a:lnTo>
                <a:lnTo>
                  <a:pt x="1236891" y="140969"/>
                </a:lnTo>
                <a:lnTo>
                  <a:pt x="1238262" y="135889"/>
                </a:lnTo>
                <a:lnTo>
                  <a:pt x="1238262" y="133349"/>
                </a:lnTo>
                <a:lnTo>
                  <a:pt x="1241018" y="128269"/>
                </a:lnTo>
                <a:lnTo>
                  <a:pt x="1242390" y="126999"/>
                </a:lnTo>
                <a:lnTo>
                  <a:pt x="1243761" y="126999"/>
                </a:lnTo>
                <a:lnTo>
                  <a:pt x="1245133" y="125729"/>
                </a:lnTo>
                <a:lnTo>
                  <a:pt x="1249708" y="125729"/>
                </a:lnTo>
                <a:lnTo>
                  <a:pt x="1247876" y="121919"/>
                </a:lnTo>
                <a:lnTo>
                  <a:pt x="1246505" y="119379"/>
                </a:lnTo>
                <a:close/>
              </a:path>
              <a:path w="9144000" h="709929">
                <a:moveTo>
                  <a:pt x="1447038" y="0"/>
                </a:moveTo>
                <a:lnTo>
                  <a:pt x="1450800" y="10159"/>
                </a:lnTo>
                <a:lnTo>
                  <a:pt x="1460754" y="39369"/>
                </a:lnTo>
                <a:lnTo>
                  <a:pt x="1467786" y="59689"/>
                </a:lnTo>
                <a:lnTo>
                  <a:pt x="1471773" y="72389"/>
                </a:lnTo>
                <a:lnTo>
                  <a:pt x="1475867" y="85089"/>
                </a:lnTo>
                <a:lnTo>
                  <a:pt x="1477889" y="92709"/>
                </a:lnTo>
                <a:lnTo>
                  <a:pt x="1482028" y="105409"/>
                </a:lnTo>
                <a:lnTo>
                  <a:pt x="1488201" y="128269"/>
                </a:lnTo>
                <a:lnTo>
                  <a:pt x="1492377" y="144779"/>
                </a:lnTo>
                <a:lnTo>
                  <a:pt x="1492377" y="146049"/>
                </a:lnTo>
                <a:lnTo>
                  <a:pt x="1516380" y="146049"/>
                </a:lnTo>
                <a:lnTo>
                  <a:pt x="1513847" y="139699"/>
                </a:lnTo>
                <a:lnTo>
                  <a:pt x="1511554" y="133349"/>
                </a:lnTo>
                <a:lnTo>
                  <a:pt x="1508452" y="124459"/>
                </a:lnTo>
                <a:lnTo>
                  <a:pt x="1505505" y="116839"/>
                </a:lnTo>
                <a:lnTo>
                  <a:pt x="1502820" y="109219"/>
                </a:lnTo>
                <a:lnTo>
                  <a:pt x="1500505" y="101599"/>
                </a:lnTo>
                <a:lnTo>
                  <a:pt x="1497476" y="93979"/>
                </a:lnTo>
                <a:lnTo>
                  <a:pt x="1494567" y="87629"/>
                </a:lnTo>
                <a:lnTo>
                  <a:pt x="1491896" y="80009"/>
                </a:lnTo>
                <a:lnTo>
                  <a:pt x="1489583" y="73659"/>
                </a:lnTo>
                <a:lnTo>
                  <a:pt x="1484461" y="60959"/>
                </a:lnTo>
                <a:lnTo>
                  <a:pt x="1479470" y="49529"/>
                </a:lnTo>
                <a:lnTo>
                  <a:pt x="1474741" y="39369"/>
                </a:lnTo>
                <a:lnTo>
                  <a:pt x="1470406" y="29209"/>
                </a:lnTo>
                <a:lnTo>
                  <a:pt x="1459789" y="17779"/>
                </a:lnTo>
                <a:lnTo>
                  <a:pt x="1452530" y="8889"/>
                </a:lnTo>
                <a:lnTo>
                  <a:pt x="1448367" y="1269"/>
                </a:lnTo>
                <a:lnTo>
                  <a:pt x="1447038" y="0"/>
                </a:lnTo>
                <a:close/>
              </a:path>
            </a:pathLst>
          </a:custGeom>
          <a:solidFill>
            <a:srgbClr val="BAE1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37" y="219582"/>
            <a:ext cx="8342630" cy="4782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29435" marR="348615" indent="-1480185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Arial"/>
                <a:cs typeface="Arial"/>
              </a:rPr>
              <a:t>Mẫu </a:t>
            </a:r>
            <a:r>
              <a:rPr sz="2600" b="1" spc="-5" dirty="0">
                <a:latin typeface="Arial"/>
                <a:cs typeface="Arial"/>
              </a:rPr>
              <a:t>2. </a:t>
            </a:r>
            <a:r>
              <a:rPr sz="2600" b="1" dirty="0">
                <a:latin typeface="Arial"/>
                <a:cs typeface="Arial"/>
              </a:rPr>
              <a:t>Dành cho nhóm </a:t>
            </a:r>
            <a:r>
              <a:rPr sz="2600" b="1" spc="-5" dirty="0">
                <a:latin typeface="Arial"/>
                <a:cs typeface="Arial"/>
              </a:rPr>
              <a:t>trẻ </a:t>
            </a:r>
            <a:r>
              <a:rPr sz="2600" b="1" dirty="0">
                <a:latin typeface="Arial"/>
                <a:cs typeface="Arial"/>
              </a:rPr>
              <a:t>độc lập, </a:t>
            </a:r>
            <a:r>
              <a:rPr sz="2600" b="1" spc="-5" dirty="0">
                <a:latin typeface="Arial"/>
                <a:cs typeface="Arial"/>
              </a:rPr>
              <a:t>lớp mẫu </a:t>
            </a:r>
            <a:r>
              <a:rPr sz="2600" b="1" dirty="0">
                <a:latin typeface="Arial"/>
                <a:cs typeface="Arial"/>
              </a:rPr>
              <a:t>giáo </a:t>
            </a:r>
            <a:r>
              <a:rPr sz="2600" b="1" spc="-71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độc</a:t>
            </a:r>
            <a:r>
              <a:rPr sz="2600" b="1" spc="-2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lập, </a:t>
            </a:r>
            <a:r>
              <a:rPr sz="2600" b="1" spc="-5" dirty="0">
                <a:latin typeface="Arial"/>
                <a:cs typeface="Arial"/>
              </a:rPr>
              <a:t>lớp</a:t>
            </a:r>
            <a:r>
              <a:rPr sz="2600" b="1" spc="10" dirty="0">
                <a:latin typeface="Arial"/>
                <a:cs typeface="Arial"/>
              </a:rPr>
              <a:t> </a:t>
            </a:r>
            <a:r>
              <a:rPr sz="2600" b="1" spc="-5" dirty="0">
                <a:latin typeface="Arial"/>
                <a:cs typeface="Arial"/>
              </a:rPr>
              <a:t>mầm</a:t>
            </a:r>
            <a:r>
              <a:rPr sz="2600" b="1" spc="-1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non</a:t>
            </a:r>
            <a:r>
              <a:rPr sz="2600" b="1" spc="-30" dirty="0">
                <a:latin typeface="Arial"/>
                <a:cs typeface="Arial"/>
              </a:rPr>
              <a:t> </a:t>
            </a:r>
            <a:r>
              <a:rPr sz="2600" b="1" dirty="0">
                <a:latin typeface="Arial"/>
                <a:cs typeface="Arial"/>
              </a:rPr>
              <a:t>độc lập</a:t>
            </a:r>
            <a:endParaRPr sz="2600" dirty="0">
              <a:latin typeface="Arial"/>
              <a:cs typeface="Arial"/>
            </a:endParaRPr>
          </a:p>
          <a:p>
            <a:pPr marL="285115" indent="-273050">
              <a:lnSpc>
                <a:spcPct val="100000"/>
              </a:lnSpc>
              <a:buChar char="•"/>
              <a:tabLst>
                <a:tab pos="285115" algn="l"/>
                <a:tab pos="285750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Tiêu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spc="45" dirty="0">
                <a:latin typeface="Microsoft Sans Serif"/>
                <a:cs typeface="Microsoft Sans Serif"/>
              </a:rPr>
              <a:t>chí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về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130" dirty="0">
                <a:latin typeface="Microsoft Sans Serif"/>
                <a:cs typeface="Microsoft Sans Serif"/>
              </a:rPr>
              <a:t>cơ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spc="130" dirty="0">
                <a:latin typeface="Microsoft Sans Serif"/>
                <a:cs typeface="Microsoft Sans Serif"/>
              </a:rPr>
              <a:t>sở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vật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chất: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28</a:t>
            </a:r>
          </a:p>
          <a:p>
            <a:pPr marL="285115" marR="8255" indent="-273050">
              <a:lnSpc>
                <a:spcPct val="100000"/>
              </a:lnSpc>
              <a:buChar char="•"/>
              <a:tabLst>
                <a:tab pos="285115" algn="l"/>
                <a:tab pos="285750" algn="l"/>
                <a:tab pos="1076325" algn="l"/>
                <a:tab pos="1664335" algn="l"/>
                <a:tab pos="2159635" algn="l"/>
                <a:tab pos="2840990" algn="l"/>
                <a:tab pos="3357879" algn="l"/>
                <a:tab pos="4241800" algn="l"/>
                <a:tab pos="4719320" algn="l"/>
                <a:tab pos="5492115" algn="l"/>
                <a:tab pos="6337935" algn="l"/>
                <a:tab pos="7221855" algn="l"/>
                <a:tab pos="7974965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Tiêu	</a:t>
            </a:r>
            <a:r>
              <a:rPr sz="2600" dirty="0">
                <a:latin typeface="Microsoft Sans Serif"/>
                <a:cs typeface="Microsoft Sans Serif"/>
              </a:rPr>
              <a:t>c</a:t>
            </a:r>
            <a:r>
              <a:rPr sz="2600" spc="5" dirty="0">
                <a:latin typeface="Microsoft Sans Serif"/>
                <a:cs typeface="Microsoft Sans Serif"/>
              </a:rPr>
              <a:t>h</a:t>
            </a:r>
            <a:r>
              <a:rPr sz="2600" spc="130" dirty="0">
                <a:latin typeface="Microsoft Sans Serif"/>
                <a:cs typeface="Microsoft Sans Serif"/>
              </a:rPr>
              <a:t>í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v</a:t>
            </a:r>
            <a:r>
              <a:rPr sz="2600" dirty="0">
                <a:latin typeface="Microsoft Sans Serif"/>
                <a:cs typeface="Microsoft Sans Serif"/>
              </a:rPr>
              <a:t>ề	c</a:t>
            </a:r>
            <a:r>
              <a:rPr sz="2600" spc="5" dirty="0">
                <a:latin typeface="Microsoft Sans Serif"/>
                <a:cs typeface="Microsoft Sans Serif"/>
              </a:rPr>
              <a:t>á</a:t>
            </a:r>
            <a:r>
              <a:rPr sz="2600" dirty="0">
                <a:latin typeface="Microsoft Sans Serif"/>
                <a:cs typeface="Microsoft Sans Serif"/>
              </a:rPr>
              <a:t>n	bộ	quản	</a:t>
            </a:r>
            <a:r>
              <a:rPr sz="2600" spc="-10" dirty="0">
                <a:latin typeface="Microsoft Sans Serif"/>
                <a:cs typeface="Microsoft Sans Serif"/>
              </a:rPr>
              <a:t>lý</a:t>
            </a:r>
            <a:r>
              <a:rPr sz="2600" spc="-5" dirty="0">
                <a:latin typeface="Microsoft Sans Serif"/>
                <a:cs typeface="Microsoft Sans Serif"/>
              </a:rPr>
              <a:t>,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10" dirty="0">
                <a:latin typeface="Microsoft Sans Serif"/>
                <a:cs typeface="Microsoft Sans Serif"/>
              </a:rPr>
              <a:t>giá</a:t>
            </a:r>
            <a:r>
              <a:rPr sz="2600" spc="-5" dirty="0">
                <a:latin typeface="Microsoft Sans Serif"/>
                <a:cs typeface="Microsoft Sans Serif"/>
              </a:rPr>
              <a:t>o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-5" dirty="0">
                <a:latin typeface="Microsoft Sans Serif"/>
                <a:cs typeface="Microsoft Sans Serif"/>
              </a:rPr>
              <a:t>vi</a:t>
            </a:r>
            <a:r>
              <a:rPr sz="2600" dirty="0">
                <a:latin typeface="Microsoft Sans Serif"/>
                <a:cs typeface="Microsoft Sans Serif"/>
              </a:rPr>
              <a:t>ê</a:t>
            </a:r>
            <a:r>
              <a:rPr sz="2600" spc="-5" dirty="0">
                <a:latin typeface="Microsoft Sans Serif"/>
                <a:cs typeface="Microsoft Sans Serif"/>
              </a:rPr>
              <a:t>n</a:t>
            </a:r>
            <a:r>
              <a:rPr sz="2600" dirty="0">
                <a:latin typeface="Microsoft Sans Serif"/>
                <a:cs typeface="Microsoft Sans Serif"/>
              </a:rPr>
              <a:t>,	nhân	</a:t>
            </a:r>
            <a:r>
              <a:rPr sz="2600" spc="-5" dirty="0">
                <a:latin typeface="Microsoft Sans Serif"/>
                <a:cs typeface="Microsoft Sans Serif"/>
              </a:rPr>
              <a:t>vi</a:t>
            </a:r>
            <a:r>
              <a:rPr sz="2600" dirty="0">
                <a:latin typeface="Microsoft Sans Serif"/>
                <a:cs typeface="Microsoft Sans Serif"/>
              </a:rPr>
              <a:t>ên	</a:t>
            </a:r>
            <a:r>
              <a:rPr sz="2600" spc="5" dirty="0">
                <a:latin typeface="Microsoft Sans Serif"/>
                <a:cs typeface="Microsoft Sans Serif"/>
              </a:rPr>
              <a:t>và  </a:t>
            </a:r>
            <a:r>
              <a:rPr sz="2600" spc="-5" dirty="0">
                <a:latin typeface="Microsoft Sans Serif"/>
                <a:cs typeface="Microsoft Sans Serif"/>
              </a:rPr>
              <a:t>môi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spc="90" dirty="0">
                <a:latin typeface="Microsoft Sans Serif"/>
                <a:cs typeface="Microsoft Sans Serif"/>
              </a:rPr>
              <a:t>trường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150" dirty="0">
                <a:latin typeface="Microsoft Sans Serif"/>
                <a:cs typeface="Microsoft Sans Serif"/>
              </a:rPr>
              <a:t>sư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phạm:</a:t>
            </a:r>
            <a:r>
              <a:rPr sz="2600" spc="1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5</a:t>
            </a:r>
          </a:p>
          <a:p>
            <a:pPr marL="285115" marR="5080" indent="-273050">
              <a:lnSpc>
                <a:spcPct val="100000"/>
              </a:lnSpc>
              <a:spcBef>
                <a:spcPts val="5"/>
              </a:spcBef>
              <a:buChar char="•"/>
              <a:tabLst>
                <a:tab pos="285115" algn="l"/>
                <a:tab pos="285750" algn="l"/>
                <a:tab pos="1065530" algn="l"/>
                <a:tab pos="1643380" algn="l"/>
                <a:tab pos="2127885" algn="l"/>
                <a:tab pos="2539365" algn="l"/>
                <a:tab pos="3413125" algn="l"/>
                <a:tab pos="4193540" algn="l"/>
                <a:tab pos="5160010" algn="l"/>
                <a:tab pos="6033135" algn="l"/>
                <a:tab pos="6539230" algn="l"/>
                <a:tab pos="7228205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Tiêu	</a:t>
            </a:r>
            <a:r>
              <a:rPr sz="2600" spc="45" dirty="0">
                <a:latin typeface="Microsoft Sans Serif"/>
                <a:cs typeface="Microsoft Sans Serif"/>
              </a:rPr>
              <a:t>chí	</a:t>
            </a:r>
            <a:r>
              <a:rPr sz="2600" spc="-10" dirty="0">
                <a:latin typeface="Microsoft Sans Serif"/>
                <a:cs typeface="Microsoft Sans Serif"/>
              </a:rPr>
              <a:t>v</a:t>
            </a:r>
            <a:r>
              <a:rPr sz="2600" dirty="0">
                <a:latin typeface="Microsoft Sans Serif"/>
                <a:cs typeface="Microsoft Sans Serif"/>
              </a:rPr>
              <a:t>ề	</a:t>
            </a:r>
            <a:r>
              <a:rPr sz="2600" spc="-5" dirty="0">
                <a:latin typeface="Microsoft Sans Serif"/>
                <a:cs typeface="Microsoft Sans Serif"/>
              </a:rPr>
              <a:t>t</a:t>
            </a:r>
            <a:r>
              <a:rPr sz="2600" dirty="0">
                <a:latin typeface="Microsoft Sans Serif"/>
                <a:cs typeface="Microsoft Sans Serif"/>
              </a:rPr>
              <a:t>ổ	</a:t>
            </a:r>
            <a:r>
              <a:rPr sz="2600" spc="75" dirty="0">
                <a:latin typeface="Microsoft Sans Serif"/>
                <a:cs typeface="Microsoft Sans Serif"/>
              </a:rPr>
              <a:t>chức</a:t>
            </a:r>
            <a:r>
              <a:rPr sz="2600" dirty="0">
                <a:latin typeface="Microsoft Sans Serif"/>
                <a:cs typeface="Microsoft Sans Serif"/>
              </a:rPr>
              <a:t>	hoạt	</a:t>
            </a:r>
            <a:r>
              <a:rPr sz="2600" spc="-5" dirty="0">
                <a:latin typeface="Microsoft Sans Serif"/>
                <a:cs typeface="Microsoft Sans Serif"/>
              </a:rPr>
              <a:t>độ</a:t>
            </a:r>
            <a:r>
              <a:rPr sz="2600" spc="15" dirty="0">
                <a:latin typeface="Microsoft Sans Serif"/>
                <a:cs typeface="Microsoft Sans Serif"/>
              </a:rPr>
              <a:t>n</a:t>
            </a:r>
            <a:r>
              <a:rPr sz="2600" dirty="0">
                <a:latin typeface="Microsoft Sans Serif"/>
                <a:cs typeface="Microsoft Sans Serif"/>
              </a:rPr>
              <a:t>g;	quan	</a:t>
            </a:r>
            <a:r>
              <a:rPr sz="2600" spc="10" dirty="0">
                <a:latin typeface="Microsoft Sans Serif"/>
                <a:cs typeface="Microsoft Sans Serif"/>
              </a:rPr>
              <a:t>h</a:t>
            </a:r>
            <a:r>
              <a:rPr sz="2600" dirty="0">
                <a:latin typeface="Microsoft Sans Serif"/>
                <a:cs typeface="Microsoft Sans Serif"/>
              </a:rPr>
              <a:t>ệ	nhà	t</a:t>
            </a:r>
            <a:r>
              <a:rPr sz="2600" spc="-10" dirty="0">
                <a:latin typeface="Microsoft Sans Serif"/>
                <a:cs typeface="Microsoft Sans Serif"/>
              </a:rPr>
              <a:t>r</a:t>
            </a:r>
            <a:r>
              <a:rPr sz="2600" spc="295" dirty="0">
                <a:latin typeface="Microsoft Sans Serif"/>
                <a:cs typeface="Microsoft Sans Serif"/>
              </a:rPr>
              <a:t>ư</a:t>
            </a:r>
            <a:r>
              <a:rPr sz="2600" spc="55" dirty="0">
                <a:latin typeface="Microsoft Sans Serif"/>
                <a:cs typeface="Microsoft Sans Serif"/>
              </a:rPr>
              <a:t>ờng,  </a:t>
            </a:r>
            <a:r>
              <a:rPr sz="2600" spc="-5" dirty="0">
                <a:latin typeface="Microsoft Sans Serif"/>
                <a:cs typeface="Microsoft Sans Serif"/>
              </a:rPr>
              <a:t>gia</a:t>
            </a:r>
            <a:r>
              <a:rPr sz="2600" spc="30" dirty="0">
                <a:latin typeface="Microsoft Sans Serif"/>
                <a:cs typeface="Microsoft Sans Serif"/>
              </a:rPr>
              <a:t> đình</a:t>
            </a:r>
            <a:r>
              <a:rPr sz="2600" spc="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và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xã</a:t>
            </a:r>
            <a:r>
              <a:rPr sz="2600" spc="30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hội: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7</a:t>
            </a:r>
          </a:p>
          <a:p>
            <a:pPr marL="12700">
              <a:lnSpc>
                <a:spcPct val="100000"/>
              </a:lnSpc>
            </a:pPr>
            <a:r>
              <a:rPr sz="2600" b="1" i="1" dirty="0">
                <a:latin typeface="Arial"/>
                <a:cs typeface="Arial"/>
              </a:rPr>
              <a:t>Đánh</a:t>
            </a:r>
            <a:r>
              <a:rPr sz="2600" b="1" i="1" spc="-60" dirty="0">
                <a:latin typeface="Arial"/>
                <a:cs typeface="Arial"/>
              </a:rPr>
              <a:t> </a:t>
            </a:r>
            <a:r>
              <a:rPr sz="2600" b="1" i="1" dirty="0">
                <a:latin typeface="Arial"/>
                <a:cs typeface="Arial"/>
              </a:rPr>
              <a:t>giá</a:t>
            </a:r>
            <a:endParaRPr sz="2600" dirty="0">
              <a:latin typeface="Arial"/>
              <a:cs typeface="Arial"/>
            </a:endParaRPr>
          </a:p>
          <a:p>
            <a:pPr marL="306705" indent="-294640">
              <a:lnSpc>
                <a:spcPct val="100000"/>
              </a:lnSpc>
              <a:buChar char="-"/>
              <a:tabLst>
                <a:tab pos="306705" algn="l"/>
                <a:tab pos="307340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Mỗi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tiêu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45" dirty="0">
                <a:latin typeface="Microsoft Sans Serif"/>
                <a:cs typeface="Microsoft Sans Serif"/>
              </a:rPr>
              <a:t>chí </a:t>
            </a:r>
            <a:r>
              <a:rPr sz="2600" spc="135" dirty="0">
                <a:latin typeface="Microsoft Sans Serif"/>
                <a:cs typeface="Microsoft Sans Serif"/>
              </a:rPr>
              <a:t>được</a:t>
            </a:r>
            <a:r>
              <a:rPr sz="2600" spc="1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đánh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-10" dirty="0">
                <a:latin typeface="Microsoft Sans Serif"/>
                <a:cs typeface="Microsoft Sans Serif"/>
              </a:rPr>
              <a:t>giá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“đạt”</a:t>
            </a:r>
            <a:r>
              <a:rPr sz="2600" spc="3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hoặc</a:t>
            </a:r>
            <a:r>
              <a:rPr sz="2600" spc="20" dirty="0">
                <a:latin typeface="Microsoft Sans Serif"/>
                <a:cs typeface="Microsoft Sans Serif"/>
              </a:rPr>
              <a:t> </a:t>
            </a:r>
            <a:r>
              <a:rPr sz="2600" spc="60" dirty="0">
                <a:latin typeface="Microsoft Sans Serif"/>
                <a:cs typeface="Microsoft Sans Serif"/>
              </a:rPr>
              <a:t>“chưa</a:t>
            </a:r>
            <a:r>
              <a:rPr sz="2600" spc="25" dirty="0">
                <a:latin typeface="Microsoft Sans Serif"/>
                <a:cs typeface="Microsoft Sans Serif"/>
              </a:rPr>
              <a:t> </a:t>
            </a:r>
            <a:r>
              <a:rPr sz="2600" spc="-5" dirty="0">
                <a:latin typeface="Microsoft Sans Serif"/>
                <a:cs typeface="Microsoft Sans Serif"/>
              </a:rPr>
              <a:t>đạt”</a:t>
            </a:r>
            <a:endParaRPr sz="2600" dirty="0">
              <a:latin typeface="Microsoft Sans Serif"/>
              <a:cs typeface="Microsoft Sans Serif"/>
            </a:endParaRPr>
          </a:p>
          <a:p>
            <a:pPr marL="12700" marR="6350">
              <a:lnSpc>
                <a:spcPct val="100000"/>
              </a:lnSpc>
              <a:buChar char="-"/>
              <a:tabLst>
                <a:tab pos="276225" algn="l"/>
                <a:tab pos="276860" algn="l"/>
                <a:tab pos="1074420" algn="l"/>
                <a:tab pos="1669414" algn="l"/>
                <a:tab pos="2283460" algn="l"/>
                <a:tab pos="3155315" algn="l"/>
                <a:tab pos="3787775" algn="l"/>
                <a:tab pos="4475480" algn="l"/>
                <a:tab pos="5071110" algn="l"/>
                <a:tab pos="6011545" algn="l"/>
                <a:tab pos="6903720" algn="l"/>
                <a:tab pos="7609205" algn="l"/>
              </a:tabLst>
            </a:pPr>
            <a:r>
              <a:rPr sz="2600" spc="-5" dirty="0">
                <a:latin typeface="Microsoft Sans Serif"/>
                <a:cs typeface="Microsoft Sans Serif"/>
              </a:rPr>
              <a:t>Tiêu	</a:t>
            </a:r>
            <a:r>
              <a:rPr sz="2600" spc="40" dirty="0">
                <a:latin typeface="Microsoft Sans Serif"/>
                <a:cs typeface="Microsoft Sans Serif"/>
              </a:rPr>
              <a:t>chí	</a:t>
            </a:r>
            <a:r>
              <a:rPr sz="2600" dirty="0">
                <a:latin typeface="Microsoft Sans Serif"/>
                <a:cs typeface="Microsoft Sans Serif"/>
              </a:rPr>
              <a:t>bắt	buộc	</a:t>
            </a:r>
            <a:r>
              <a:rPr sz="2600" spc="-5" dirty="0">
                <a:latin typeface="Microsoft Sans Serif"/>
                <a:cs typeface="Microsoft Sans Serif"/>
              </a:rPr>
              <a:t>(</a:t>
            </a:r>
            <a:r>
              <a:rPr sz="2600" dirty="0">
                <a:latin typeface="Microsoft Sans Serif"/>
                <a:cs typeface="Microsoft Sans Serif"/>
              </a:rPr>
              <a:t>15	</a:t>
            </a:r>
            <a:r>
              <a:rPr sz="2600" spc="-5" dirty="0">
                <a:latin typeface="Microsoft Sans Serif"/>
                <a:cs typeface="Microsoft Sans Serif"/>
              </a:rPr>
              <a:t>tiêu</a:t>
            </a:r>
            <a:r>
              <a:rPr sz="2600" dirty="0">
                <a:latin typeface="Microsoft Sans Serif"/>
                <a:cs typeface="Microsoft Sans Serif"/>
              </a:rPr>
              <a:t>	c</a:t>
            </a:r>
            <a:r>
              <a:rPr sz="2600" spc="5" dirty="0">
                <a:latin typeface="Microsoft Sans Serif"/>
                <a:cs typeface="Microsoft Sans Serif"/>
              </a:rPr>
              <a:t>h</a:t>
            </a:r>
            <a:r>
              <a:rPr sz="2600" spc="130" dirty="0">
                <a:latin typeface="Microsoft Sans Serif"/>
                <a:cs typeface="Microsoft Sans Serif"/>
              </a:rPr>
              <a:t>í</a:t>
            </a:r>
            <a:r>
              <a:rPr sz="2600" dirty="0">
                <a:latin typeface="Microsoft Sans Serif"/>
                <a:cs typeface="Microsoft Sans Serif"/>
              </a:rPr>
              <a:t>	</a:t>
            </a:r>
            <a:r>
              <a:rPr sz="2600" spc="180" dirty="0">
                <a:latin typeface="Microsoft Sans Serif"/>
                <a:cs typeface="Microsoft Sans Serif"/>
              </a:rPr>
              <a:t>đư</a:t>
            </a:r>
            <a:r>
              <a:rPr sz="2600" spc="170" dirty="0">
                <a:latin typeface="Microsoft Sans Serif"/>
                <a:cs typeface="Microsoft Sans Serif"/>
              </a:rPr>
              <a:t>ợ</a:t>
            </a:r>
            <a:r>
              <a:rPr sz="2600" dirty="0">
                <a:latin typeface="Microsoft Sans Serif"/>
                <a:cs typeface="Microsoft Sans Serif"/>
              </a:rPr>
              <a:t>c	đánh	dấu	</a:t>
            </a:r>
            <a:r>
              <a:rPr sz="2600" u="heavy" spc="-5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g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ạch </a:t>
            </a:r>
            <a:r>
              <a:rPr sz="2600" dirty="0">
                <a:latin typeface="Microsoft Sans Serif"/>
                <a:cs typeface="Microsoft Sans Serif"/>
              </a:rPr>
              <a:t> </a:t>
            </a:r>
            <a:r>
              <a:rPr sz="2600" u="heavy" dirty="0">
                <a:uFill>
                  <a:solidFill>
                    <a:srgbClr val="000000"/>
                  </a:solidFill>
                </a:uFill>
                <a:latin typeface="Microsoft Sans Serif"/>
                <a:cs typeface="Microsoft Sans Serif"/>
              </a:rPr>
              <a:t>chân</a:t>
            </a:r>
            <a:r>
              <a:rPr sz="2600" dirty="0">
                <a:latin typeface="Microsoft Sans Serif"/>
                <a:cs typeface="Microsoft Sans Serif"/>
              </a:rPr>
              <a:t>):</a:t>
            </a:r>
            <a:r>
              <a:rPr sz="2600" spc="24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1,</a:t>
            </a:r>
            <a:r>
              <a:rPr sz="2600" spc="24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5,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6,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11,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16,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21,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spc="5" dirty="0">
                <a:latin typeface="Microsoft Sans Serif"/>
                <a:cs typeface="Microsoft Sans Serif"/>
              </a:rPr>
              <a:t>23,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24,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25,</a:t>
            </a:r>
            <a:r>
              <a:rPr sz="2600" spc="265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28,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29,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30,</a:t>
            </a:r>
            <a:r>
              <a:rPr sz="2600" spc="250" dirty="0">
                <a:latin typeface="Microsoft Sans Serif"/>
                <a:cs typeface="Microsoft Sans Serif"/>
              </a:rPr>
              <a:t> </a:t>
            </a:r>
            <a:r>
              <a:rPr sz="2600" dirty="0">
                <a:latin typeface="Microsoft Sans Serif"/>
                <a:cs typeface="Microsoft Sans Serif"/>
              </a:rPr>
              <a:t>34,</a:t>
            </a:r>
          </a:p>
          <a:p>
            <a:pPr marL="12700">
              <a:lnSpc>
                <a:spcPct val="100000"/>
              </a:lnSpc>
            </a:pPr>
            <a:r>
              <a:rPr sz="2600" dirty="0">
                <a:latin typeface="Microsoft Sans Serif"/>
                <a:cs typeface="Microsoft Sans Serif"/>
              </a:rPr>
              <a:t>35.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1825" y="3583787"/>
            <a:ext cx="327025" cy="323850"/>
          </a:xfrm>
          <a:custGeom>
            <a:avLst/>
            <a:gdLst/>
            <a:ahLst/>
            <a:cxnLst/>
            <a:rect l="l" t="t" r="r" b="b"/>
            <a:pathLst>
              <a:path w="327025" h="323850">
                <a:moveTo>
                  <a:pt x="99081" y="276860"/>
                </a:moveTo>
                <a:lnTo>
                  <a:pt x="92036" y="276860"/>
                </a:lnTo>
                <a:lnTo>
                  <a:pt x="95948" y="302260"/>
                </a:lnTo>
                <a:lnTo>
                  <a:pt x="98894" y="313690"/>
                </a:lnTo>
                <a:lnTo>
                  <a:pt x="100850" y="318770"/>
                </a:lnTo>
                <a:lnTo>
                  <a:pt x="103784" y="323850"/>
                </a:lnTo>
                <a:lnTo>
                  <a:pt x="106718" y="323850"/>
                </a:lnTo>
                <a:lnTo>
                  <a:pt x="106718" y="311150"/>
                </a:lnTo>
                <a:lnTo>
                  <a:pt x="104762" y="299720"/>
                </a:lnTo>
                <a:lnTo>
                  <a:pt x="101828" y="285750"/>
                </a:lnTo>
                <a:lnTo>
                  <a:pt x="99081" y="276860"/>
                </a:lnTo>
                <a:close/>
              </a:path>
              <a:path w="327025" h="323850">
                <a:moveTo>
                  <a:pt x="163540" y="148590"/>
                </a:moveTo>
                <a:lnTo>
                  <a:pt x="75387" y="148590"/>
                </a:lnTo>
                <a:lnTo>
                  <a:pt x="77343" y="149860"/>
                </a:lnTo>
                <a:lnTo>
                  <a:pt x="138049" y="165100"/>
                </a:lnTo>
                <a:lnTo>
                  <a:pt x="115519" y="171450"/>
                </a:lnTo>
                <a:lnTo>
                  <a:pt x="103784" y="176530"/>
                </a:lnTo>
                <a:lnTo>
                  <a:pt x="93014" y="181610"/>
                </a:lnTo>
                <a:lnTo>
                  <a:pt x="163499" y="181610"/>
                </a:lnTo>
                <a:lnTo>
                  <a:pt x="165455" y="182880"/>
                </a:lnTo>
                <a:lnTo>
                  <a:pt x="222250" y="267970"/>
                </a:lnTo>
                <a:lnTo>
                  <a:pt x="220294" y="269240"/>
                </a:lnTo>
                <a:lnTo>
                  <a:pt x="218325" y="271780"/>
                </a:lnTo>
                <a:lnTo>
                  <a:pt x="215392" y="276860"/>
                </a:lnTo>
                <a:lnTo>
                  <a:pt x="212458" y="287020"/>
                </a:lnTo>
                <a:lnTo>
                  <a:pt x="208546" y="299720"/>
                </a:lnTo>
                <a:lnTo>
                  <a:pt x="208546" y="308610"/>
                </a:lnTo>
                <a:lnTo>
                  <a:pt x="211480" y="312420"/>
                </a:lnTo>
                <a:lnTo>
                  <a:pt x="213436" y="312420"/>
                </a:lnTo>
                <a:lnTo>
                  <a:pt x="215392" y="311150"/>
                </a:lnTo>
                <a:lnTo>
                  <a:pt x="218325" y="308610"/>
                </a:lnTo>
                <a:lnTo>
                  <a:pt x="221272" y="303530"/>
                </a:lnTo>
                <a:lnTo>
                  <a:pt x="225183" y="293370"/>
                </a:lnTo>
                <a:lnTo>
                  <a:pt x="229108" y="278130"/>
                </a:lnTo>
                <a:lnTo>
                  <a:pt x="292747" y="278130"/>
                </a:lnTo>
                <a:lnTo>
                  <a:pt x="290791" y="276860"/>
                </a:lnTo>
                <a:lnTo>
                  <a:pt x="282943" y="274320"/>
                </a:lnTo>
                <a:lnTo>
                  <a:pt x="274142" y="273050"/>
                </a:lnTo>
                <a:lnTo>
                  <a:pt x="256527" y="269240"/>
                </a:lnTo>
                <a:lnTo>
                  <a:pt x="246722" y="267970"/>
                </a:lnTo>
                <a:lnTo>
                  <a:pt x="236943" y="265430"/>
                </a:lnTo>
                <a:lnTo>
                  <a:pt x="213436" y="231140"/>
                </a:lnTo>
                <a:lnTo>
                  <a:pt x="239877" y="231140"/>
                </a:lnTo>
                <a:lnTo>
                  <a:pt x="240529" y="229870"/>
                </a:lnTo>
                <a:lnTo>
                  <a:pt x="213436" y="229870"/>
                </a:lnTo>
                <a:lnTo>
                  <a:pt x="201676" y="213360"/>
                </a:lnTo>
                <a:lnTo>
                  <a:pt x="239877" y="213360"/>
                </a:lnTo>
                <a:lnTo>
                  <a:pt x="238899" y="209550"/>
                </a:lnTo>
                <a:lnTo>
                  <a:pt x="235953" y="208280"/>
                </a:lnTo>
                <a:lnTo>
                  <a:pt x="234486" y="207010"/>
                </a:lnTo>
                <a:lnTo>
                  <a:pt x="219316" y="207010"/>
                </a:lnTo>
                <a:lnTo>
                  <a:pt x="181127" y="175260"/>
                </a:lnTo>
                <a:lnTo>
                  <a:pt x="251618" y="175260"/>
                </a:lnTo>
                <a:lnTo>
                  <a:pt x="194830" y="162560"/>
                </a:lnTo>
                <a:lnTo>
                  <a:pt x="214414" y="153670"/>
                </a:lnTo>
                <a:lnTo>
                  <a:pt x="236448" y="153670"/>
                </a:lnTo>
                <a:lnTo>
                  <a:pt x="237921" y="151130"/>
                </a:lnTo>
                <a:lnTo>
                  <a:pt x="238166" y="149860"/>
                </a:lnTo>
                <a:lnTo>
                  <a:pt x="163499" y="149860"/>
                </a:lnTo>
                <a:lnTo>
                  <a:pt x="163540" y="148590"/>
                </a:lnTo>
                <a:close/>
              </a:path>
              <a:path w="327025" h="323850">
                <a:moveTo>
                  <a:pt x="292747" y="278130"/>
                </a:moveTo>
                <a:lnTo>
                  <a:pt x="229108" y="278130"/>
                </a:lnTo>
                <a:lnTo>
                  <a:pt x="241833" y="294640"/>
                </a:lnTo>
                <a:lnTo>
                  <a:pt x="255549" y="311150"/>
                </a:lnTo>
                <a:lnTo>
                  <a:pt x="258483" y="311150"/>
                </a:lnTo>
                <a:lnTo>
                  <a:pt x="259461" y="309880"/>
                </a:lnTo>
                <a:lnTo>
                  <a:pt x="259461" y="307340"/>
                </a:lnTo>
                <a:lnTo>
                  <a:pt x="253593" y="294640"/>
                </a:lnTo>
                <a:lnTo>
                  <a:pt x="245745" y="280670"/>
                </a:lnTo>
                <a:lnTo>
                  <a:pt x="292747" y="280670"/>
                </a:lnTo>
                <a:lnTo>
                  <a:pt x="292747" y="278130"/>
                </a:lnTo>
                <a:close/>
              </a:path>
              <a:path w="327025" h="323850">
                <a:moveTo>
                  <a:pt x="63627" y="251460"/>
                </a:moveTo>
                <a:lnTo>
                  <a:pt x="40144" y="251460"/>
                </a:lnTo>
                <a:lnTo>
                  <a:pt x="39166" y="254000"/>
                </a:lnTo>
                <a:lnTo>
                  <a:pt x="39166" y="255270"/>
                </a:lnTo>
                <a:lnTo>
                  <a:pt x="44056" y="260350"/>
                </a:lnTo>
                <a:lnTo>
                  <a:pt x="48958" y="262890"/>
                </a:lnTo>
                <a:lnTo>
                  <a:pt x="59715" y="265430"/>
                </a:lnTo>
                <a:lnTo>
                  <a:pt x="69519" y="267970"/>
                </a:lnTo>
                <a:lnTo>
                  <a:pt x="77343" y="269240"/>
                </a:lnTo>
                <a:lnTo>
                  <a:pt x="68541" y="281940"/>
                </a:lnTo>
                <a:lnTo>
                  <a:pt x="64630" y="288290"/>
                </a:lnTo>
                <a:lnTo>
                  <a:pt x="60693" y="293370"/>
                </a:lnTo>
                <a:lnTo>
                  <a:pt x="58737" y="298450"/>
                </a:lnTo>
                <a:lnTo>
                  <a:pt x="58737" y="303530"/>
                </a:lnTo>
                <a:lnTo>
                  <a:pt x="59715" y="306070"/>
                </a:lnTo>
                <a:lnTo>
                  <a:pt x="60693" y="307340"/>
                </a:lnTo>
                <a:lnTo>
                  <a:pt x="68541" y="304800"/>
                </a:lnTo>
                <a:lnTo>
                  <a:pt x="74409" y="299720"/>
                </a:lnTo>
                <a:lnTo>
                  <a:pt x="84201" y="285750"/>
                </a:lnTo>
                <a:lnTo>
                  <a:pt x="92036" y="276860"/>
                </a:lnTo>
                <a:lnTo>
                  <a:pt x="99081" y="276860"/>
                </a:lnTo>
                <a:lnTo>
                  <a:pt x="97904" y="273050"/>
                </a:lnTo>
                <a:lnTo>
                  <a:pt x="96926" y="270510"/>
                </a:lnTo>
                <a:lnTo>
                  <a:pt x="106723" y="257810"/>
                </a:lnTo>
                <a:lnTo>
                  <a:pt x="86156" y="257810"/>
                </a:lnTo>
                <a:lnTo>
                  <a:pt x="79298" y="256540"/>
                </a:lnTo>
                <a:lnTo>
                  <a:pt x="72453" y="254000"/>
                </a:lnTo>
                <a:lnTo>
                  <a:pt x="63627" y="251460"/>
                </a:lnTo>
                <a:close/>
              </a:path>
              <a:path w="327025" h="323850">
                <a:moveTo>
                  <a:pt x="292747" y="280670"/>
                </a:moveTo>
                <a:lnTo>
                  <a:pt x="254571" y="280670"/>
                </a:lnTo>
                <a:lnTo>
                  <a:pt x="280987" y="284480"/>
                </a:lnTo>
                <a:lnTo>
                  <a:pt x="288836" y="284480"/>
                </a:lnTo>
                <a:lnTo>
                  <a:pt x="291769" y="283210"/>
                </a:lnTo>
                <a:lnTo>
                  <a:pt x="292747" y="280670"/>
                </a:lnTo>
                <a:close/>
              </a:path>
              <a:path w="327025" h="323850">
                <a:moveTo>
                  <a:pt x="160482" y="205740"/>
                </a:moveTo>
                <a:lnTo>
                  <a:pt x="145872" y="205740"/>
                </a:lnTo>
                <a:lnTo>
                  <a:pt x="143916" y="238760"/>
                </a:lnTo>
                <a:lnTo>
                  <a:pt x="140004" y="238760"/>
                </a:lnTo>
                <a:lnTo>
                  <a:pt x="137071" y="240030"/>
                </a:lnTo>
                <a:lnTo>
                  <a:pt x="135115" y="242570"/>
                </a:lnTo>
                <a:lnTo>
                  <a:pt x="133159" y="243840"/>
                </a:lnTo>
                <a:lnTo>
                  <a:pt x="130213" y="250190"/>
                </a:lnTo>
                <a:lnTo>
                  <a:pt x="129235" y="256540"/>
                </a:lnTo>
                <a:lnTo>
                  <a:pt x="131191" y="261620"/>
                </a:lnTo>
                <a:lnTo>
                  <a:pt x="134137" y="266700"/>
                </a:lnTo>
                <a:lnTo>
                  <a:pt x="136093" y="269240"/>
                </a:lnTo>
                <a:lnTo>
                  <a:pt x="141960" y="271780"/>
                </a:lnTo>
                <a:lnTo>
                  <a:pt x="145872" y="271780"/>
                </a:lnTo>
                <a:lnTo>
                  <a:pt x="155676" y="269240"/>
                </a:lnTo>
                <a:lnTo>
                  <a:pt x="158610" y="265430"/>
                </a:lnTo>
                <a:lnTo>
                  <a:pt x="160566" y="261620"/>
                </a:lnTo>
                <a:lnTo>
                  <a:pt x="161544" y="256540"/>
                </a:lnTo>
                <a:lnTo>
                  <a:pt x="161544" y="251460"/>
                </a:lnTo>
                <a:lnTo>
                  <a:pt x="160566" y="247650"/>
                </a:lnTo>
                <a:lnTo>
                  <a:pt x="158610" y="243840"/>
                </a:lnTo>
                <a:lnTo>
                  <a:pt x="160482" y="205740"/>
                </a:lnTo>
                <a:close/>
              </a:path>
              <a:path w="327025" h="323850">
                <a:moveTo>
                  <a:pt x="162521" y="182880"/>
                </a:moveTo>
                <a:lnTo>
                  <a:pt x="139026" y="182880"/>
                </a:lnTo>
                <a:lnTo>
                  <a:pt x="99872" y="237490"/>
                </a:lnTo>
                <a:lnTo>
                  <a:pt x="86156" y="257810"/>
                </a:lnTo>
                <a:lnTo>
                  <a:pt x="106723" y="257810"/>
                </a:lnTo>
                <a:lnTo>
                  <a:pt x="117500" y="243840"/>
                </a:lnTo>
                <a:lnTo>
                  <a:pt x="145872" y="205740"/>
                </a:lnTo>
                <a:lnTo>
                  <a:pt x="160482" y="205740"/>
                </a:lnTo>
                <a:lnTo>
                  <a:pt x="161544" y="184150"/>
                </a:lnTo>
                <a:lnTo>
                  <a:pt x="162521" y="182880"/>
                </a:lnTo>
                <a:close/>
              </a:path>
              <a:path w="327025" h="323850">
                <a:moveTo>
                  <a:pt x="49936" y="250190"/>
                </a:moveTo>
                <a:lnTo>
                  <a:pt x="47002" y="251460"/>
                </a:lnTo>
                <a:lnTo>
                  <a:pt x="53848" y="251460"/>
                </a:lnTo>
                <a:lnTo>
                  <a:pt x="49936" y="250190"/>
                </a:lnTo>
                <a:close/>
              </a:path>
              <a:path w="327025" h="323850">
                <a:moveTo>
                  <a:pt x="251618" y="175260"/>
                </a:moveTo>
                <a:lnTo>
                  <a:pt x="181127" y="175260"/>
                </a:lnTo>
                <a:lnTo>
                  <a:pt x="234975" y="187960"/>
                </a:lnTo>
                <a:lnTo>
                  <a:pt x="262394" y="196850"/>
                </a:lnTo>
                <a:lnTo>
                  <a:pt x="264350" y="201930"/>
                </a:lnTo>
                <a:lnTo>
                  <a:pt x="268262" y="208280"/>
                </a:lnTo>
                <a:lnTo>
                  <a:pt x="276098" y="218440"/>
                </a:lnTo>
                <a:lnTo>
                  <a:pt x="284899" y="231140"/>
                </a:lnTo>
                <a:lnTo>
                  <a:pt x="293725" y="242570"/>
                </a:lnTo>
                <a:lnTo>
                  <a:pt x="295681" y="243840"/>
                </a:lnTo>
                <a:lnTo>
                  <a:pt x="297637" y="241300"/>
                </a:lnTo>
                <a:lnTo>
                  <a:pt x="297637" y="240030"/>
                </a:lnTo>
                <a:lnTo>
                  <a:pt x="289814" y="226060"/>
                </a:lnTo>
                <a:lnTo>
                  <a:pt x="278053" y="207010"/>
                </a:lnTo>
                <a:lnTo>
                  <a:pt x="273164" y="199390"/>
                </a:lnTo>
                <a:lnTo>
                  <a:pt x="327012" y="199390"/>
                </a:lnTo>
                <a:lnTo>
                  <a:pt x="327012" y="196850"/>
                </a:lnTo>
                <a:lnTo>
                  <a:pt x="326034" y="195580"/>
                </a:lnTo>
                <a:lnTo>
                  <a:pt x="323100" y="193040"/>
                </a:lnTo>
                <a:lnTo>
                  <a:pt x="287845" y="182880"/>
                </a:lnTo>
                <a:lnTo>
                  <a:pt x="293717" y="179070"/>
                </a:lnTo>
                <a:lnTo>
                  <a:pt x="269240" y="179070"/>
                </a:lnTo>
                <a:lnTo>
                  <a:pt x="251618" y="175260"/>
                </a:lnTo>
                <a:close/>
              </a:path>
              <a:path w="327025" h="323850">
                <a:moveTo>
                  <a:pt x="239877" y="231140"/>
                </a:moveTo>
                <a:lnTo>
                  <a:pt x="213436" y="231140"/>
                </a:lnTo>
                <a:lnTo>
                  <a:pt x="219316" y="236220"/>
                </a:lnTo>
                <a:lnTo>
                  <a:pt x="225183" y="238760"/>
                </a:lnTo>
                <a:lnTo>
                  <a:pt x="229108" y="238760"/>
                </a:lnTo>
                <a:lnTo>
                  <a:pt x="233019" y="237490"/>
                </a:lnTo>
                <a:lnTo>
                  <a:pt x="235953" y="234950"/>
                </a:lnTo>
                <a:lnTo>
                  <a:pt x="238899" y="233680"/>
                </a:lnTo>
                <a:lnTo>
                  <a:pt x="239877" y="231140"/>
                </a:lnTo>
                <a:close/>
              </a:path>
              <a:path w="327025" h="323850">
                <a:moveTo>
                  <a:pt x="239877" y="213360"/>
                </a:moveTo>
                <a:lnTo>
                  <a:pt x="201676" y="213360"/>
                </a:lnTo>
                <a:lnTo>
                  <a:pt x="210502" y="220980"/>
                </a:lnTo>
                <a:lnTo>
                  <a:pt x="211480" y="226060"/>
                </a:lnTo>
                <a:lnTo>
                  <a:pt x="213436" y="229870"/>
                </a:lnTo>
                <a:lnTo>
                  <a:pt x="240529" y="229870"/>
                </a:lnTo>
                <a:lnTo>
                  <a:pt x="241833" y="227330"/>
                </a:lnTo>
                <a:lnTo>
                  <a:pt x="242811" y="222250"/>
                </a:lnTo>
                <a:lnTo>
                  <a:pt x="241833" y="215900"/>
                </a:lnTo>
                <a:lnTo>
                  <a:pt x="239877" y="213360"/>
                </a:lnTo>
                <a:close/>
              </a:path>
              <a:path w="327025" h="323850">
                <a:moveTo>
                  <a:pt x="81267" y="176530"/>
                </a:moveTo>
                <a:lnTo>
                  <a:pt x="63627" y="190500"/>
                </a:lnTo>
                <a:lnTo>
                  <a:pt x="63627" y="196850"/>
                </a:lnTo>
                <a:lnTo>
                  <a:pt x="81267" y="212090"/>
                </a:lnTo>
                <a:lnTo>
                  <a:pt x="86156" y="210820"/>
                </a:lnTo>
                <a:lnTo>
                  <a:pt x="90081" y="209550"/>
                </a:lnTo>
                <a:lnTo>
                  <a:pt x="94970" y="205740"/>
                </a:lnTo>
                <a:lnTo>
                  <a:pt x="97904" y="200660"/>
                </a:lnTo>
                <a:lnTo>
                  <a:pt x="98894" y="196850"/>
                </a:lnTo>
                <a:lnTo>
                  <a:pt x="109651" y="194310"/>
                </a:lnTo>
                <a:lnTo>
                  <a:pt x="139026" y="182880"/>
                </a:lnTo>
                <a:lnTo>
                  <a:pt x="162521" y="182880"/>
                </a:lnTo>
                <a:lnTo>
                  <a:pt x="163499" y="181610"/>
                </a:lnTo>
                <a:lnTo>
                  <a:pt x="93014" y="181610"/>
                </a:lnTo>
                <a:lnTo>
                  <a:pt x="90081" y="179070"/>
                </a:lnTo>
                <a:lnTo>
                  <a:pt x="86156" y="177800"/>
                </a:lnTo>
                <a:lnTo>
                  <a:pt x="81267" y="176530"/>
                </a:lnTo>
                <a:close/>
              </a:path>
              <a:path w="327025" h="323850">
                <a:moveTo>
                  <a:pt x="327012" y="199390"/>
                </a:moveTo>
                <a:lnTo>
                  <a:pt x="273164" y="199390"/>
                </a:lnTo>
                <a:lnTo>
                  <a:pt x="295681" y="204470"/>
                </a:lnTo>
                <a:lnTo>
                  <a:pt x="306451" y="205740"/>
                </a:lnTo>
                <a:lnTo>
                  <a:pt x="318198" y="208280"/>
                </a:lnTo>
                <a:lnTo>
                  <a:pt x="321132" y="207010"/>
                </a:lnTo>
                <a:lnTo>
                  <a:pt x="325056" y="204470"/>
                </a:lnTo>
                <a:lnTo>
                  <a:pt x="327012" y="201930"/>
                </a:lnTo>
                <a:lnTo>
                  <a:pt x="327012" y="199390"/>
                </a:lnTo>
                <a:close/>
              </a:path>
              <a:path w="327025" h="323850">
                <a:moveTo>
                  <a:pt x="229108" y="204470"/>
                </a:moveTo>
                <a:lnTo>
                  <a:pt x="223227" y="204470"/>
                </a:lnTo>
                <a:lnTo>
                  <a:pt x="219316" y="207010"/>
                </a:lnTo>
                <a:lnTo>
                  <a:pt x="234486" y="207010"/>
                </a:lnTo>
                <a:lnTo>
                  <a:pt x="233019" y="205740"/>
                </a:lnTo>
                <a:lnTo>
                  <a:pt x="229108" y="204470"/>
                </a:lnTo>
                <a:close/>
              </a:path>
              <a:path w="327025" h="323850">
                <a:moveTo>
                  <a:pt x="310375" y="152400"/>
                </a:moveTo>
                <a:lnTo>
                  <a:pt x="305473" y="152400"/>
                </a:lnTo>
                <a:lnTo>
                  <a:pt x="299592" y="154940"/>
                </a:lnTo>
                <a:lnTo>
                  <a:pt x="293725" y="158750"/>
                </a:lnTo>
                <a:lnTo>
                  <a:pt x="283921" y="166370"/>
                </a:lnTo>
                <a:lnTo>
                  <a:pt x="276098" y="172720"/>
                </a:lnTo>
                <a:lnTo>
                  <a:pt x="269240" y="179070"/>
                </a:lnTo>
                <a:lnTo>
                  <a:pt x="293717" y="179070"/>
                </a:lnTo>
                <a:lnTo>
                  <a:pt x="303504" y="172720"/>
                </a:lnTo>
                <a:lnTo>
                  <a:pt x="308406" y="168910"/>
                </a:lnTo>
                <a:lnTo>
                  <a:pt x="313309" y="163830"/>
                </a:lnTo>
                <a:lnTo>
                  <a:pt x="314286" y="162560"/>
                </a:lnTo>
                <a:lnTo>
                  <a:pt x="314286" y="157480"/>
                </a:lnTo>
                <a:lnTo>
                  <a:pt x="313309" y="154940"/>
                </a:lnTo>
                <a:lnTo>
                  <a:pt x="312331" y="153670"/>
                </a:lnTo>
                <a:lnTo>
                  <a:pt x="310375" y="152400"/>
                </a:lnTo>
                <a:close/>
              </a:path>
              <a:path w="327025" h="323850">
                <a:moveTo>
                  <a:pt x="17627" y="121920"/>
                </a:moveTo>
                <a:lnTo>
                  <a:pt x="977" y="121920"/>
                </a:lnTo>
                <a:lnTo>
                  <a:pt x="0" y="123190"/>
                </a:lnTo>
                <a:lnTo>
                  <a:pt x="1955" y="128270"/>
                </a:lnTo>
                <a:lnTo>
                  <a:pt x="9791" y="130810"/>
                </a:lnTo>
                <a:lnTo>
                  <a:pt x="17627" y="134620"/>
                </a:lnTo>
                <a:lnTo>
                  <a:pt x="33299" y="139700"/>
                </a:lnTo>
                <a:lnTo>
                  <a:pt x="66586" y="146050"/>
                </a:lnTo>
                <a:lnTo>
                  <a:pt x="59715" y="151130"/>
                </a:lnTo>
                <a:lnTo>
                  <a:pt x="52870" y="154940"/>
                </a:lnTo>
                <a:lnTo>
                  <a:pt x="35255" y="166370"/>
                </a:lnTo>
                <a:lnTo>
                  <a:pt x="30365" y="171450"/>
                </a:lnTo>
                <a:lnTo>
                  <a:pt x="30365" y="175260"/>
                </a:lnTo>
                <a:lnTo>
                  <a:pt x="33299" y="175260"/>
                </a:lnTo>
                <a:lnTo>
                  <a:pt x="45034" y="170180"/>
                </a:lnTo>
                <a:lnTo>
                  <a:pt x="56781" y="162560"/>
                </a:lnTo>
                <a:lnTo>
                  <a:pt x="66586" y="154940"/>
                </a:lnTo>
                <a:lnTo>
                  <a:pt x="70497" y="152400"/>
                </a:lnTo>
                <a:lnTo>
                  <a:pt x="75387" y="148590"/>
                </a:lnTo>
                <a:lnTo>
                  <a:pt x="163540" y="148590"/>
                </a:lnTo>
                <a:lnTo>
                  <a:pt x="163662" y="144780"/>
                </a:lnTo>
                <a:lnTo>
                  <a:pt x="119456" y="144780"/>
                </a:lnTo>
                <a:lnTo>
                  <a:pt x="80276" y="137160"/>
                </a:lnTo>
                <a:lnTo>
                  <a:pt x="74409" y="134620"/>
                </a:lnTo>
                <a:lnTo>
                  <a:pt x="72236" y="132080"/>
                </a:lnTo>
                <a:lnTo>
                  <a:pt x="60693" y="132080"/>
                </a:lnTo>
                <a:lnTo>
                  <a:pt x="46012" y="128270"/>
                </a:lnTo>
                <a:lnTo>
                  <a:pt x="32321" y="124460"/>
                </a:lnTo>
                <a:lnTo>
                  <a:pt x="17627" y="121920"/>
                </a:lnTo>
                <a:close/>
              </a:path>
              <a:path w="327025" h="323850">
                <a:moveTo>
                  <a:pt x="236448" y="153670"/>
                </a:moveTo>
                <a:lnTo>
                  <a:pt x="214414" y="153670"/>
                </a:lnTo>
                <a:lnTo>
                  <a:pt x="217347" y="156210"/>
                </a:lnTo>
                <a:lnTo>
                  <a:pt x="221272" y="157480"/>
                </a:lnTo>
                <a:lnTo>
                  <a:pt x="226161" y="160020"/>
                </a:lnTo>
                <a:lnTo>
                  <a:pt x="231063" y="157480"/>
                </a:lnTo>
                <a:lnTo>
                  <a:pt x="234975" y="156210"/>
                </a:lnTo>
                <a:lnTo>
                  <a:pt x="236448" y="153670"/>
                </a:lnTo>
                <a:close/>
              </a:path>
              <a:path w="327025" h="323850">
                <a:moveTo>
                  <a:pt x="232041" y="0"/>
                </a:moveTo>
                <a:lnTo>
                  <a:pt x="230085" y="0"/>
                </a:lnTo>
                <a:lnTo>
                  <a:pt x="226161" y="15240"/>
                </a:lnTo>
                <a:lnTo>
                  <a:pt x="223227" y="31750"/>
                </a:lnTo>
                <a:lnTo>
                  <a:pt x="223227" y="48260"/>
                </a:lnTo>
                <a:lnTo>
                  <a:pt x="224205" y="55880"/>
                </a:lnTo>
                <a:lnTo>
                  <a:pt x="227139" y="63500"/>
                </a:lnTo>
                <a:lnTo>
                  <a:pt x="164477" y="148590"/>
                </a:lnTo>
                <a:lnTo>
                  <a:pt x="163499" y="149860"/>
                </a:lnTo>
                <a:lnTo>
                  <a:pt x="238166" y="149860"/>
                </a:lnTo>
                <a:lnTo>
                  <a:pt x="238899" y="146050"/>
                </a:lnTo>
                <a:lnTo>
                  <a:pt x="189941" y="146050"/>
                </a:lnTo>
                <a:lnTo>
                  <a:pt x="240855" y="76200"/>
                </a:lnTo>
                <a:lnTo>
                  <a:pt x="291769" y="76200"/>
                </a:lnTo>
                <a:lnTo>
                  <a:pt x="297637" y="73660"/>
                </a:lnTo>
                <a:lnTo>
                  <a:pt x="299592" y="72390"/>
                </a:lnTo>
                <a:lnTo>
                  <a:pt x="299592" y="71120"/>
                </a:lnTo>
                <a:lnTo>
                  <a:pt x="298615" y="68580"/>
                </a:lnTo>
                <a:lnTo>
                  <a:pt x="247700" y="68580"/>
                </a:lnTo>
                <a:lnTo>
                  <a:pt x="248678" y="67310"/>
                </a:lnTo>
                <a:lnTo>
                  <a:pt x="258832" y="53340"/>
                </a:lnTo>
                <a:lnTo>
                  <a:pt x="234975" y="53340"/>
                </a:lnTo>
                <a:lnTo>
                  <a:pt x="233019" y="35560"/>
                </a:lnTo>
                <a:lnTo>
                  <a:pt x="232041" y="17780"/>
                </a:lnTo>
                <a:lnTo>
                  <a:pt x="232041" y="0"/>
                </a:lnTo>
                <a:close/>
              </a:path>
              <a:path w="327025" h="323850">
                <a:moveTo>
                  <a:pt x="228117" y="132080"/>
                </a:moveTo>
                <a:lnTo>
                  <a:pt x="222250" y="132080"/>
                </a:lnTo>
                <a:lnTo>
                  <a:pt x="216369" y="137160"/>
                </a:lnTo>
                <a:lnTo>
                  <a:pt x="214414" y="139700"/>
                </a:lnTo>
                <a:lnTo>
                  <a:pt x="201676" y="142240"/>
                </a:lnTo>
                <a:lnTo>
                  <a:pt x="189941" y="146050"/>
                </a:lnTo>
                <a:lnTo>
                  <a:pt x="238899" y="146050"/>
                </a:lnTo>
                <a:lnTo>
                  <a:pt x="238899" y="142240"/>
                </a:lnTo>
                <a:lnTo>
                  <a:pt x="234975" y="137160"/>
                </a:lnTo>
                <a:lnTo>
                  <a:pt x="231063" y="133350"/>
                </a:lnTo>
                <a:lnTo>
                  <a:pt x="228117" y="132080"/>
                </a:lnTo>
                <a:close/>
              </a:path>
              <a:path w="327025" h="323850">
                <a:moveTo>
                  <a:pt x="121806" y="128270"/>
                </a:moveTo>
                <a:lnTo>
                  <a:pt x="99872" y="128270"/>
                </a:lnTo>
                <a:lnTo>
                  <a:pt x="105740" y="133350"/>
                </a:lnTo>
                <a:lnTo>
                  <a:pt x="119456" y="144780"/>
                </a:lnTo>
                <a:lnTo>
                  <a:pt x="163662" y="144780"/>
                </a:lnTo>
                <a:lnTo>
                  <a:pt x="163907" y="137160"/>
                </a:lnTo>
                <a:lnTo>
                  <a:pt x="134137" y="137160"/>
                </a:lnTo>
                <a:lnTo>
                  <a:pt x="121806" y="128270"/>
                </a:lnTo>
                <a:close/>
              </a:path>
              <a:path w="327025" h="323850">
                <a:moveTo>
                  <a:pt x="106162" y="74930"/>
                </a:moveTo>
                <a:lnTo>
                  <a:pt x="90081" y="74930"/>
                </a:lnTo>
                <a:lnTo>
                  <a:pt x="98894" y="87630"/>
                </a:lnTo>
                <a:lnTo>
                  <a:pt x="134137" y="137160"/>
                </a:lnTo>
                <a:lnTo>
                  <a:pt x="150787" y="137160"/>
                </a:lnTo>
                <a:lnTo>
                  <a:pt x="112585" y="83820"/>
                </a:lnTo>
                <a:lnTo>
                  <a:pt x="106162" y="74930"/>
                </a:lnTo>
                <a:close/>
              </a:path>
              <a:path w="327025" h="323850">
                <a:moveTo>
                  <a:pt x="163499" y="62230"/>
                </a:moveTo>
                <a:lnTo>
                  <a:pt x="155676" y="62230"/>
                </a:lnTo>
                <a:lnTo>
                  <a:pt x="151765" y="63500"/>
                </a:lnTo>
                <a:lnTo>
                  <a:pt x="145872" y="67310"/>
                </a:lnTo>
                <a:lnTo>
                  <a:pt x="143916" y="69850"/>
                </a:lnTo>
                <a:lnTo>
                  <a:pt x="141960" y="73660"/>
                </a:lnTo>
                <a:lnTo>
                  <a:pt x="140982" y="76200"/>
                </a:lnTo>
                <a:lnTo>
                  <a:pt x="140982" y="81280"/>
                </a:lnTo>
                <a:lnTo>
                  <a:pt x="141960" y="86360"/>
                </a:lnTo>
                <a:lnTo>
                  <a:pt x="144894" y="92710"/>
                </a:lnTo>
                <a:lnTo>
                  <a:pt x="148818" y="96520"/>
                </a:lnTo>
                <a:lnTo>
                  <a:pt x="154698" y="97790"/>
                </a:lnTo>
                <a:lnTo>
                  <a:pt x="153720" y="110490"/>
                </a:lnTo>
                <a:lnTo>
                  <a:pt x="150787" y="137160"/>
                </a:lnTo>
                <a:lnTo>
                  <a:pt x="163907" y="137160"/>
                </a:lnTo>
                <a:lnTo>
                  <a:pt x="164477" y="119380"/>
                </a:lnTo>
                <a:lnTo>
                  <a:pt x="165455" y="97790"/>
                </a:lnTo>
                <a:lnTo>
                  <a:pt x="169392" y="96520"/>
                </a:lnTo>
                <a:lnTo>
                  <a:pt x="175260" y="91440"/>
                </a:lnTo>
                <a:lnTo>
                  <a:pt x="177215" y="87630"/>
                </a:lnTo>
                <a:lnTo>
                  <a:pt x="178193" y="85090"/>
                </a:lnTo>
                <a:lnTo>
                  <a:pt x="178193" y="76200"/>
                </a:lnTo>
                <a:lnTo>
                  <a:pt x="176237" y="73660"/>
                </a:lnTo>
                <a:lnTo>
                  <a:pt x="175260" y="69850"/>
                </a:lnTo>
                <a:lnTo>
                  <a:pt x="172326" y="67310"/>
                </a:lnTo>
                <a:lnTo>
                  <a:pt x="170370" y="64770"/>
                </a:lnTo>
                <a:lnTo>
                  <a:pt x="166433" y="63500"/>
                </a:lnTo>
                <a:lnTo>
                  <a:pt x="163499" y="62230"/>
                </a:lnTo>
                <a:close/>
              </a:path>
              <a:path w="327025" h="323850">
                <a:moveTo>
                  <a:pt x="47002" y="102870"/>
                </a:moveTo>
                <a:lnTo>
                  <a:pt x="44056" y="102870"/>
                </a:lnTo>
                <a:lnTo>
                  <a:pt x="43078" y="105410"/>
                </a:lnTo>
                <a:lnTo>
                  <a:pt x="43078" y="106680"/>
                </a:lnTo>
                <a:lnTo>
                  <a:pt x="59715" y="129540"/>
                </a:lnTo>
                <a:lnTo>
                  <a:pt x="60693" y="132080"/>
                </a:lnTo>
                <a:lnTo>
                  <a:pt x="72236" y="132080"/>
                </a:lnTo>
                <a:lnTo>
                  <a:pt x="64630" y="123190"/>
                </a:lnTo>
                <a:lnTo>
                  <a:pt x="47002" y="102870"/>
                </a:lnTo>
                <a:close/>
              </a:path>
              <a:path w="327025" h="323850">
                <a:moveTo>
                  <a:pt x="93992" y="101600"/>
                </a:moveTo>
                <a:lnTo>
                  <a:pt x="88125" y="101600"/>
                </a:lnTo>
                <a:lnTo>
                  <a:pt x="85178" y="102870"/>
                </a:lnTo>
                <a:lnTo>
                  <a:pt x="80276" y="105410"/>
                </a:lnTo>
                <a:lnTo>
                  <a:pt x="76365" y="110490"/>
                </a:lnTo>
                <a:lnTo>
                  <a:pt x="76365" y="113030"/>
                </a:lnTo>
                <a:lnTo>
                  <a:pt x="75387" y="115570"/>
                </a:lnTo>
                <a:lnTo>
                  <a:pt x="77343" y="121920"/>
                </a:lnTo>
                <a:lnTo>
                  <a:pt x="80276" y="127000"/>
                </a:lnTo>
                <a:lnTo>
                  <a:pt x="85178" y="129540"/>
                </a:lnTo>
                <a:lnTo>
                  <a:pt x="88125" y="130810"/>
                </a:lnTo>
                <a:lnTo>
                  <a:pt x="94970" y="130810"/>
                </a:lnTo>
                <a:lnTo>
                  <a:pt x="99872" y="128270"/>
                </a:lnTo>
                <a:lnTo>
                  <a:pt x="121806" y="128270"/>
                </a:lnTo>
                <a:lnTo>
                  <a:pt x="116522" y="124460"/>
                </a:lnTo>
                <a:lnTo>
                  <a:pt x="111607" y="119380"/>
                </a:lnTo>
                <a:lnTo>
                  <a:pt x="105740" y="116840"/>
                </a:lnTo>
                <a:lnTo>
                  <a:pt x="105740" y="115570"/>
                </a:lnTo>
                <a:lnTo>
                  <a:pt x="104762" y="110490"/>
                </a:lnTo>
                <a:lnTo>
                  <a:pt x="101828" y="105410"/>
                </a:lnTo>
                <a:lnTo>
                  <a:pt x="96926" y="102870"/>
                </a:lnTo>
                <a:lnTo>
                  <a:pt x="93992" y="101600"/>
                </a:lnTo>
                <a:close/>
              </a:path>
              <a:path w="327025" h="323850">
                <a:moveTo>
                  <a:pt x="291769" y="76200"/>
                </a:moveTo>
                <a:lnTo>
                  <a:pt x="241833" y="76200"/>
                </a:lnTo>
                <a:lnTo>
                  <a:pt x="255549" y="78740"/>
                </a:lnTo>
                <a:lnTo>
                  <a:pt x="270217" y="80010"/>
                </a:lnTo>
                <a:lnTo>
                  <a:pt x="278053" y="80010"/>
                </a:lnTo>
                <a:lnTo>
                  <a:pt x="284899" y="78740"/>
                </a:lnTo>
                <a:lnTo>
                  <a:pt x="291769" y="76200"/>
                </a:lnTo>
                <a:close/>
              </a:path>
              <a:path w="327025" h="323850">
                <a:moveTo>
                  <a:pt x="57759" y="60960"/>
                </a:moveTo>
                <a:lnTo>
                  <a:pt x="52870" y="62230"/>
                </a:lnTo>
                <a:lnTo>
                  <a:pt x="49936" y="63500"/>
                </a:lnTo>
                <a:lnTo>
                  <a:pt x="48958" y="64770"/>
                </a:lnTo>
                <a:lnTo>
                  <a:pt x="47980" y="68580"/>
                </a:lnTo>
                <a:lnTo>
                  <a:pt x="49936" y="71120"/>
                </a:lnTo>
                <a:lnTo>
                  <a:pt x="53848" y="72390"/>
                </a:lnTo>
                <a:lnTo>
                  <a:pt x="58737" y="76200"/>
                </a:lnTo>
                <a:lnTo>
                  <a:pt x="63627" y="76200"/>
                </a:lnTo>
                <a:lnTo>
                  <a:pt x="69519" y="77470"/>
                </a:lnTo>
                <a:lnTo>
                  <a:pt x="74409" y="78740"/>
                </a:lnTo>
                <a:lnTo>
                  <a:pt x="80276" y="78740"/>
                </a:lnTo>
                <a:lnTo>
                  <a:pt x="85178" y="77470"/>
                </a:lnTo>
                <a:lnTo>
                  <a:pt x="89103" y="76200"/>
                </a:lnTo>
                <a:lnTo>
                  <a:pt x="90081" y="74930"/>
                </a:lnTo>
                <a:lnTo>
                  <a:pt x="106162" y="74930"/>
                </a:lnTo>
                <a:lnTo>
                  <a:pt x="97904" y="63500"/>
                </a:lnTo>
                <a:lnTo>
                  <a:pt x="71475" y="63500"/>
                </a:lnTo>
                <a:lnTo>
                  <a:pt x="61671" y="62230"/>
                </a:lnTo>
                <a:lnTo>
                  <a:pt x="57759" y="60960"/>
                </a:lnTo>
                <a:close/>
              </a:path>
              <a:path w="327025" h="323850">
                <a:moveTo>
                  <a:pt x="285877" y="67310"/>
                </a:moveTo>
                <a:lnTo>
                  <a:pt x="274142" y="67310"/>
                </a:lnTo>
                <a:lnTo>
                  <a:pt x="262394" y="68580"/>
                </a:lnTo>
                <a:lnTo>
                  <a:pt x="291769" y="68580"/>
                </a:lnTo>
                <a:lnTo>
                  <a:pt x="285877" y="67310"/>
                </a:lnTo>
                <a:close/>
              </a:path>
              <a:path w="327025" h="323850">
                <a:moveTo>
                  <a:pt x="60693" y="21590"/>
                </a:moveTo>
                <a:lnTo>
                  <a:pt x="58737" y="21590"/>
                </a:lnTo>
                <a:lnTo>
                  <a:pt x="58737" y="22860"/>
                </a:lnTo>
                <a:lnTo>
                  <a:pt x="60693" y="30480"/>
                </a:lnTo>
                <a:lnTo>
                  <a:pt x="63627" y="38100"/>
                </a:lnTo>
                <a:lnTo>
                  <a:pt x="73431" y="50800"/>
                </a:lnTo>
                <a:lnTo>
                  <a:pt x="82245" y="63500"/>
                </a:lnTo>
                <a:lnTo>
                  <a:pt x="97904" y="63500"/>
                </a:lnTo>
                <a:lnTo>
                  <a:pt x="102019" y="52070"/>
                </a:lnTo>
                <a:lnTo>
                  <a:pt x="88125" y="52070"/>
                </a:lnTo>
                <a:lnTo>
                  <a:pt x="85178" y="46990"/>
                </a:lnTo>
                <a:lnTo>
                  <a:pt x="74409" y="33020"/>
                </a:lnTo>
                <a:lnTo>
                  <a:pt x="68541" y="26670"/>
                </a:lnTo>
                <a:lnTo>
                  <a:pt x="60693" y="21590"/>
                </a:lnTo>
                <a:close/>
              </a:path>
              <a:path w="327025" h="323850">
                <a:moveTo>
                  <a:pt x="274142" y="8890"/>
                </a:moveTo>
                <a:lnTo>
                  <a:pt x="270217" y="10160"/>
                </a:lnTo>
                <a:lnTo>
                  <a:pt x="266306" y="12700"/>
                </a:lnTo>
                <a:lnTo>
                  <a:pt x="262394" y="16510"/>
                </a:lnTo>
                <a:lnTo>
                  <a:pt x="234975" y="53340"/>
                </a:lnTo>
                <a:lnTo>
                  <a:pt x="258832" y="53340"/>
                </a:lnTo>
                <a:lnTo>
                  <a:pt x="280987" y="22860"/>
                </a:lnTo>
                <a:lnTo>
                  <a:pt x="282943" y="17780"/>
                </a:lnTo>
                <a:lnTo>
                  <a:pt x="282943" y="15240"/>
                </a:lnTo>
                <a:lnTo>
                  <a:pt x="280987" y="12700"/>
                </a:lnTo>
                <a:lnTo>
                  <a:pt x="278053" y="10160"/>
                </a:lnTo>
                <a:lnTo>
                  <a:pt x="274142" y="8890"/>
                </a:lnTo>
                <a:close/>
              </a:path>
              <a:path w="327025" h="323850">
                <a:moveTo>
                  <a:pt x="105740" y="24130"/>
                </a:moveTo>
                <a:lnTo>
                  <a:pt x="103784" y="24130"/>
                </a:lnTo>
                <a:lnTo>
                  <a:pt x="99872" y="26670"/>
                </a:lnTo>
                <a:lnTo>
                  <a:pt x="96926" y="30480"/>
                </a:lnTo>
                <a:lnTo>
                  <a:pt x="94970" y="34290"/>
                </a:lnTo>
                <a:lnTo>
                  <a:pt x="88125" y="52070"/>
                </a:lnTo>
                <a:lnTo>
                  <a:pt x="102019" y="52070"/>
                </a:lnTo>
                <a:lnTo>
                  <a:pt x="104762" y="44450"/>
                </a:lnTo>
                <a:lnTo>
                  <a:pt x="106718" y="39370"/>
                </a:lnTo>
                <a:lnTo>
                  <a:pt x="108673" y="30480"/>
                </a:lnTo>
                <a:lnTo>
                  <a:pt x="106718" y="25400"/>
                </a:lnTo>
                <a:lnTo>
                  <a:pt x="105740" y="24130"/>
                </a:lnTo>
                <a:close/>
              </a:path>
            </a:pathLst>
          </a:custGeom>
          <a:solidFill>
            <a:srgbClr val="79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3275" y="1635632"/>
            <a:ext cx="279400" cy="270510"/>
          </a:xfrm>
          <a:custGeom>
            <a:avLst/>
            <a:gdLst/>
            <a:ahLst/>
            <a:cxnLst/>
            <a:rect l="l" t="t" r="r" b="b"/>
            <a:pathLst>
              <a:path w="279400" h="270510">
                <a:moveTo>
                  <a:pt x="150612" y="227329"/>
                </a:moveTo>
                <a:lnTo>
                  <a:pt x="127787" y="227329"/>
                </a:lnTo>
                <a:lnTo>
                  <a:pt x="126987" y="246379"/>
                </a:lnTo>
                <a:lnTo>
                  <a:pt x="127787" y="256539"/>
                </a:lnTo>
                <a:lnTo>
                  <a:pt x="127787" y="264159"/>
                </a:lnTo>
                <a:lnTo>
                  <a:pt x="128574" y="266699"/>
                </a:lnTo>
                <a:lnTo>
                  <a:pt x="130175" y="269239"/>
                </a:lnTo>
                <a:lnTo>
                  <a:pt x="131762" y="270509"/>
                </a:lnTo>
                <a:lnTo>
                  <a:pt x="138112" y="270509"/>
                </a:lnTo>
                <a:lnTo>
                  <a:pt x="139687" y="269239"/>
                </a:lnTo>
                <a:lnTo>
                  <a:pt x="140487" y="266699"/>
                </a:lnTo>
                <a:lnTo>
                  <a:pt x="142074" y="252729"/>
                </a:lnTo>
                <a:lnTo>
                  <a:pt x="142875" y="237489"/>
                </a:lnTo>
                <a:lnTo>
                  <a:pt x="162712" y="237489"/>
                </a:lnTo>
                <a:lnTo>
                  <a:pt x="154774" y="231139"/>
                </a:lnTo>
                <a:lnTo>
                  <a:pt x="150612" y="227329"/>
                </a:lnTo>
                <a:close/>
              </a:path>
              <a:path w="279400" h="270510">
                <a:moveTo>
                  <a:pt x="69049" y="219710"/>
                </a:moveTo>
                <a:lnTo>
                  <a:pt x="58737" y="219710"/>
                </a:lnTo>
                <a:lnTo>
                  <a:pt x="59537" y="227329"/>
                </a:lnTo>
                <a:lnTo>
                  <a:pt x="60325" y="241300"/>
                </a:lnTo>
                <a:lnTo>
                  <a:pt x="61125" y="248919"/>
                </a:lnTo>
                <a:lnTo>
                  <a:pt x="62712" y="254000"/>
                </a:lnTo>
                <a:lnTo>
                  <a:pt x="64300" y="256539"/>
                </a:lnTo>
                <a:lnTo>
                  <a:pt x="67462" y="256539"/>
                </a:lnTo>
                <a:lnTo>
                  <a:pt x="69049" y="254000"/>
                </a:lnTo>
                <a:lnTo>
                  <a:pt x="69049" y="219710"/>
                </a:lnTo>
                <a:close/>
              </a:path>
              <a:path w="279400" h="270510">
                <a:moveTo>
                  <a:pt x="126204" y="185419"/>
                </a:moveTo>
                <a:lnTo>
                  <a:pt x="94449" y="185419"/>
                </a:lnTo>
                <a:lnTo>
                  <a:pt x="97624" y="186689"/>
                </a:lnTo>
                <a:lnTo>
                  <a:pt x="101600" y="189229"/>
                </a:lnTo>
                <a:lnTo>
                  <a:pt x="108737" y="191769"/>
                </a:lnTo>
                <a:lnTo>
                  <a:pt x="119062" y="195579"/>
                </a:lnTo>
                <a:lnTo>
                  <a:pt x="123825" y="198119"/>
                </a:lnTo>
                <a:lnTo>
                  <a:pt x="129387" y="199389"/>
                </a:lnTo>
                <a:lnTo>
                  <a:pt x="127787" y="218439"/>
                </a:lnTo>
                <a:lnTo>
                  <a:pt x="119849" y="226060"/>
                </a:lnTo>
                <a:lnTo>
                  <a:pt x="113499" y="233679"/>
                </a:lnTo>
                <a:lnTo>
                  <a:pt x="104775" y="242569"/>
                </a:lnTo>
                <a:lnTo>
                  <a:pt x="99999" y="246379"/>
                </a:lnTo>
                <a:lnTo>
                  <a:pt x="96837" y="252729"/>
                </a:lnTo>
                <a:lnTo>
                  <a:pt x="96037" y="252729"/>
                </a:lnTo>
                <a:lnTo>
                  <a:pt x="97624" y="254000"/>
                </a:lnTo>
                <a:lnTo>
                  <a:pt x="98425" y="254000"/>
                </a:lnTo>
                <a:lnTo>
                  <a:pt x="107950" y="246379"/>
                </a:lnTo>
                <a:lnTo>
                  <a:pt x="116687" y="237489"/>
                </a:lnTo>
                <a:lnTo>
                  <a:pt x="122237" y="233679"/>
                </a:lnTo>
                <a:lnTo>
                  <a:pt x="127787" y="227329"/>
                </a:lnTo>
                <a:lnTo>
                  <a:pt x="150612" y="227329"/>
                </a:lnTo>
                <a:lnTo>
                  <a:pt x="149225" y="226060"/>
                </a:lnTo>
                <a:lnTo>
                  <a:pt x="142875" y="220979"/>
                </a:lnTo>
                <a:lnTo>
                  <a:pt x="142875" y="201929"/>
                </a:lnTo>
                <a:lnTo>
                  <a:pt x="157162" y="193039"/>
                </a:lnTo>
                <a:lnTo>
                  <a:pt x="163906" y="187960"/>
                </a:lnTo>
                <a:lnTo>
                  <a:pt x="129387" y="187960"/>
                </a:lnTo>
                <a:lnTo>
                  <a:pt x="126204" y="185419"/>
                </a:lnTo>
                <a:close/>
              </a:path>
              <a:path w="279400" h="270510">
                <a:moveTo>
                  <a:pt x="162712" y="237489"/>
                </a:moveTo>
                <a:lnTo>
                  <a:pt x="142875" y="237489"/>
                </a:lnTo>
                <a:lnTo>
                  <a:pt x="146837" y="241300"/>
                </a:lnTo>
                <a:lnTo>
                  <a:pt x="153974" y="248919"/>
                </a:lnTo>
                <a:lnTo>
                  <a:pt x="161925" y="254000"/>
                </a:lnTo>
                <a:lnTo>
                  <a:pt x="165887" y="254000"/>
                </a:lnTo>
                <a:lnTo>
                  <a:pt x="169062" y="252729"/>
                </a:lnTo>
                <a:lnTo>
                  <a:pt x="170649" y="250189"/>
                </a:lnTo>
                <a:lnTo>
                  <a:pt x="170649" y="248919"/>
                </a:lnTo>
                <a:lnTo>
                  <a:pt x="169849" y="246379"/>
                </a:lnTo>
                <a:lnTo>
                  <a:pt x="166674" y="242569"/>
                </a:lnTo>
                <a:lnTo>
                  <a:pt x="162712" y="237489"/>
                </a:lnTo>
                <a:close/>
              </a:path>
              <a:path w="279400" h="270510">
                <a:moveTo>
                  <a:pt x="47625" y="194310"/>
                </a:moveTo>
                <a:lnTo>
                  <a:pt x="31762" y="194310"/>
                </a:lnTo>
                <a:lnTo>
                  <a:pt x="30162" y="195579"/>
                </a:lnTo>
                <a:lnTo>
                  <a:pt x="27774" y="196850"/>
                </a:lnTo>
                <a:lnTo>
                  <a:pt x="26987" y="198119"/>
                </a:lnTo>
                <a:lnTo>
                  <a:pt x="29362" y="201929"/>
                </a:lnTo>
                <a:lnTo>
                  <a:pt x="30962" y="201929"/>
                </a:lnTo>
                <a:lnTo>
                  <a:pt x="34925" y="204469"/>
                </a:lnTo>
                <a:lnTo>
                  <a:pt x="40474" y="204469"/>
                </a:lnTo>
                <a:lnTo>
                  <a:pt x="44450" y="205739"/>
                </a:lnTo>
                <a:lnTo>
                  <a:pt x="57150" y="205739"/>
                </a:lnTo>
                <a:lnTo>
                  <a:pt x="46050" y="218439"/>
                </a:lnTo>
                <a:lnTo>
                  <a:pt x="35725" y="232410"/>
                </a:lnTo>
                <a:lnTo>
                  <a:pt x="34925" y="233679"/>
                </a:lnTo>
                <a:lnTo>
                  <a:pt x="35725" y="234950"/>
                </a:lnTo>
                <a:lnTo>
                  <a:pt x="37312" y="236219"/>
                </a:lnTo>
                <a:lnTo>
                  <a:pt x="38900" y="236219"/>
                </a:lnTo>
                <a:lnTo>
                  <a:pt x="49212" y="227329"/>
                </a:lnTo>
                <a:lnTo>
                  <a:pt x="58737" y="219710"/>
                </a:lnTo>
                <a:lnTo>
                  <a:pt x="69049" y="219710"/>
                </a:lnTo>
                <a:lnTo>
                  <a:pt x="69049" y="218439"/>
                </a:lnTo>
                <a:lnTo>
                  <a:pt x="68262" y="210819"/>
                </a:lnTo>
                <a:lnTo>
                  <a:pt x="79871" y="199389"/>
                </a:lnTo>
                <a:lnTo>
                  <a:pt x="64300" y="199389"/>
                </a:lnTo>
                <a:lnTo>
                  <a:pt x="61125" y="196850"/>
                </a:lnTo>
                <a:lnTo>
                  <a:pt x="56349" y="195579"/>
                </a:lnTo>
                <a:lnTo>
                  <a:pt x="47625" y="194310"/>
                </a:lnTo>
                <a:close/>
              </a:path>
              <a:path w="279400" h="270510">
                <a:moveTo>
                  <a:pt x="278599" y="161289"/>
                </a:moveTo>
                <a:lnTo>
                  <a:pt x="252399" y="161289"/>
                </a:lnTo>
                <a:lnTo>
                  <a:pt x="245262" y="162560"/>
                </a:lnTo>
                <a:lnTo>
                  <a:pt x="238899" y="163829"/>
                </a:lnTo>
                <a:lnTo>
                  <a:pt x="232562" y="166369"/>
                </a:lnTo>
                <a:lnTo>
                  <a:pt x="227012" y="168910"/>
                </a:lnTo>
                <a:lnTo>
                  <a:pt x="188112" y="168910"/>
                </a:lnTo>
                <a:lnTo>
                  <a:pt x="219075" y="182879"/>
                </a:lnTo>
                <a:lnTo>
                  <a:pt x="219862" y="194310"/>
                </a:lnTo>
                <a:lnTo>
                  <a:pt x="221449" y="205739"/>
                </a:lnTo>
                <a:lnTo>
                  <a:pt x="223037" y="212089"/>
                </a:lnTo>
                <a:lnTo>
                  <a:pt x="225412" y="217169"/>
                </a:lnTo>
                <a:lnTo>
                  <a:pt x="227799" y="223519"/>
                </a:lnTo>
                <a:lnTo>
                  <a:pt x="230974" y="227329"/>
                </a:lnTo>
                <a:lnTo>
                  <a:pt x="234937" y="227329"/>
                </a:lnTo>
                <a:lnTo>
                  <a:pt x="234937" y="220979"/>
                </a:lnTo>
                <a:lnTo>
                  <a:pt x="234149" y="217169"/>
                </a:lnTo>
                <a:lnTo>
                  <a:pt x="232562" y="207010"/>
                </a:lnTo>
                <a:lnTo>
                  <a:pt x="229387" y="198119"/>
                </a:lnTo>
                <a:lnTo>
                  <a:pt x="227799" y="189229"/>
                </a:lnTo>
                <a:lnTo>
                  <a:pt x="227799" y="186689"/>
                </a:lnTo>
                <a:lnTo>
                  <a:pt x="265106" y="186689"/>
                </a:lnTo>
                <a:lnTo>
                  <a:pt x="237324" y="173989"/>
                </a:lnTo>
                <a:lnTo>
                  <a:pt x="250024" y="170179"/>
                </a:lnTo>
                <a:lnTo>
                  <a:pt x="278599" y="162560"/>
                </a:lnTo>
                <a:lnTo>
                  <a:pt x="279387" y="162560"/>
                </a:lnTo>
                <a:lnTo>
                  <a:pt x="278599" y="161289"/>
                </a:lnTo>
                <a:close/>
              </a:path>
              <a:path w="279400" h="270510">
                <a:moveTo>
                  <a:pt x="265106" y="186689"/>
                </a:moveTo>
                <a:lnTo>
                  <a:pt x="228600" y="186689"/>
                </a:lnTo>
                <a:lnTo>
                  <a:pt x="269074" y="205739"/>
                </a:lnTo>
                <a:lnTo>
                  <a:pt x="275424" y="205739"/>
                </a:lnTo>
                <a:lnTo>
                  <a:pt x="277012" y="204469"/>
                </a:lnTo>
                <a:lnTo>
                  <a:pt x="278599" y="200660"/>
                </a:lnTo>
                <a:lnTo>
                  <a:pt x="278599" y="198119"/>
                </a:lnTo>
                <a:lnTo>
                  <a:pt x="277012" y="194310"/>
                </a:lnTo>
                <a:lnTo>
                  <a:pt x="274624" y="191769"/>
                </a:lnTo>
                <a:lnTo>
                  <a:pt x="270662" y="189229"/>
                </a:lnTo>
                <a:lnTo>
                  <a:pt x="265106" y="186689"/>
                </a:lnTo>
                <a:close/>
              </a:path>
              <a:path w="279400" h="270510">
                <a:moveTo>
                  <a:pt x="74434" y="100329"/>
                </a:moveTo>
                <a:lnTo>
                  <a:pt x="41275" y="100329"/>
                </a:lnTo>
                <a:lnTo>
                  <a:pt x="67462" y="113029"/>
                </a:lnTo>
                <a:lnTo>
                  <a:pt x="87312" y="121919"/>
                </a:lnTo>
                <a:lnTo>
                  <a:pt x="85725" y="127000"/>
                </a:lnTo>
                <a:lnTo>
                  <a:pt x="86512" y="133350"/>
                </a:lnTo>
                <a:lnTo>
                  <a:pt x="87312" y="144779"/>
                </a:lnTo>
                <a:lnTo>
                  <a:pt x="85044" y="168910"/>
                </a:lnTo>
                <a:lnTo>
                  <a:pt x="84924" y="179069"/>
                </a:lnTo>
                <a:lnTo>
                  <a:pt x="83337" y="180339"/>
                </a:lnTo>
                <a:lnTo>
                  <a:pt x="64300" y="199389"/>
                </a:lnTo>
                <a:lnTo>
                  <a:pt x="79871" y="199389"/>
                </a:lnTo>
                <a:lnTo>
                  <a:pt x="88900" y="190500"/>
                </a:lnTo>
                <a:lnTo>
                  <a:pt x="94449" y="185419"/>
                </a:lnTo>
                <a:lnTo>
                  <a:pt x="126204" y="185419"/>
                </a:lnTo>
                <a:lnTo>
                  <a:pt x="124612" y="184150"/>
                </a:lnTo>
                <a:lnTo>
                  <a:pt x="119062" y="181610"/>
                </a:lnTo>
                <a:lnTo>
                  <a:pt x="107950" y="177800"/>
                </a:lnTo>
                <a:lnTo>
                  <a:pt x="103187" y="176529"/>
                </a:lnTo>
                <a:lnTo>
                  <a:pt x="112852" y="166369"/>
                </a:lnTo>
                <a:lnTo>
                  <a:pt x="96037" y="166369"/>
                </a:lnTo>
                <a:lnTo>
                  <a:pt x="96837" y="156210"/>
                </a:lnTo>
                <a:lnTo>
                  <a:pt x="96837" y="134619"/>
                </a:lnTo>
                <a:lnTo>
                  <a:pt x="95250" y="125729"/>
                </a:lnTo>
                <a:lnTo>
                  <a:pt x="132562" y="125729"/>
                </a:lnTo>
                <a:lnTo>
                  <a:pt x="106362" y="114300"/>
                </a:lnTo>
                <a:lnTo>
                  <a:pt x="115100" y="109219"/>
                </a:lnTo>
                <a:lnTo>
                  <a:pt x="96037" y="109219"/>
                </a:lnTo>
                <a:lnTo>
                  <a:pt x="74434" y="100329"/>
                </a:lnTo>
                <a:close/>
              </a:path>
              <a:path w="279400" h="270510">
                <a:moveTo>
                  <a:pt x="190758" y="147319"/>
                </a:moveTo>
                <a:lnTo>
                  <a:pt x="130975" y="147319"/>
                </a:lnTo>
                <a:lnTo>
                  <a:pt x="129387" y="187960"/>
                </a:lnTo>
                <a:lnTo>
                  <a:pt x="143675" y="187960"/>
                </a:lnTo>
                <a:lnTo>
                  <a:pt x="144462" y="148589"/>
                </a:lnTo>
                <a:lnTo>
                  <a:pt x="190890" y="148589"/>
                </a:lnTo>
                <a:lnTo>
                  <a:pt x="190758" y="147319"/>
                </a:lnTo>
                <a:close/>
              </a:path>
              <a:path w="279400" h="270510">
                <a:moveTo>
                  <a:pt x="190890" y="148589"/>
                </a:moveTo>
                <a:lnTo>
                  <a:pt x="144462" y="148589"/>
                </a:lnTo>
                <a:lnTo>
                  <a:pt x="147637" y="149860"/>
                </a:lnTo>
                <a:lnTo>
                  <a:pt x="179374" y="163829"/>
                </a:lnTo>
                <a:lnTo>
                  <a:pt x="165887" y="172719"/>
                </a:lnTo>
                <a:lnTo>
                  <a:pt x="153974" y="180339"/>
                </a:lnTo>
                <a:lnTo>
                  <a:pt x="143675" y="187960"/>
                </a:lnTo>
                <a:lnTo>
                  <a:pt x="163906" y="187960"/>
                </a:lnTo>
                <a:lnTo>
                  <a:pt x="170649" y="182879"/>
                </a:lnTo>
                <a:lnTo>
                  <a:pt x="179374" y="176529"/>
                </a:lnTo>
                <a:lnTo>
                  <a:pt x="188112" y="168910"/>
                </a:lnTo>
                <a:lnTo>
                  <a:pt x="227012" y="168910"/>
                </a:lnTo>
                <a:lnTo>
                  <a:pt x="191287" y="152400"/>
                </a:lnTo>
                <a:lnTo>
                  <a:pt x="190890" y="148589"/>
                </a:lnTo>
                <a:close/>
              </a:path>
              <a:path w="279400" h="270510">
                <a:moveTo>
                  <a:pt x="176999" y="99060"/>
                </a:moveTo>
                <a:lnTo>
                  <a:pt x="133350" y="99060"/>
                </a:lnTo>
                <a:lnTo>
                  <a:pt x="132562" y="125729"/>
                </a:lnTo>
                <a:lnTo>
                  <a:pt x="95250" y="125729"/>
                </a:lnTo>
                <a:lnTo>
                  <a:pt x="123825" y="138429"/>
                </a:lnTo>
                <a:lnTo>
                  <a:pt x="96037" y="166369"/>
                </a:lnTo>
                <a:lnTo>
                  <a:pt x="112852" y="166369"/>
                </a:lnTo>
                <a:lnTo>
                  <a:pt x="130975" y="147319"/>
                </a:lnTo>
                <a:lnTo>
                  <a:pt x="190758" y="147319"/>
                </a:lnTo>
                <a:lnTo>
                  <a:pt x="190625" y="146050"/>
                </a:lnTo>
                <a:lnTo>
                  <a:pt x="177800" y="146050"/>
                </a:lnTo>
                <a:lnTo>
                  <a:pt x="150012" y="133350"/>
                </a:lnTo>
                <a:lnTo>
                  <a:pt x="146050" y="132079"/>
                </a:lnTo>
                <a:lnTo>
                  <a:pt x="159857" y="116839"/>
                </a:lnTo>
                <a:lnTo>
                  <a:pt x="144462" y="116839"/>
                </a:lnTo>
                <a:lnTo>
                  <a:pt x="145262" y="100329"/>
                </a:lnTo>
                <a:lnTo>
                  <a:pt x="178587" y="100329"/>
                </a:lnTo>
                <a:lnTo>
                  <a:pt x="176999" y="99060"/>
                </a:lnTo>
                <a:close/>
              </a:path>
              <a:path w="279400" h="270510">
                <a:moveTo>
                  <a:pt x="181917" y="105410"/>
                </a:moveTo>
                <a:lnTo>
                  <a:pt x="171450" y="105410"/>
                </a:lnTo>
                <a:lnTo>
                  <a:pt x="171450" y="109219"/>
                </a:lnTo>
                <a:lnTo>
                  <a:pt x="172250" y="113029"/>
                </a:lnTo>
                <a:lnTo>
                  <a:pt x="173824" y="123189"/>
                </a:lnTo>
                <a:lnTo>
                  <a:pt x="175412" y="134619"/>
                </a:lnTo>
                <a:lnTo>
                  <a:pt x="177800" y="146050"/>
                </a:lnTo>
                <a:lnTo>
                  <a:pt x="190625" y="146050"/>
                </a:lnTo>
                <a:lnTo>
                  <a:pt x="189699" y="137160"/>
                </a:lnTo>
                <a:lnTo>
                  <a:pt x="185737" y="121919"/>
                </a:lnTo>
                <a:lnTo>
                  <a:pt x="183349" y="109219"/>
                </a:lnTo>
                <a:lnTo>
                  <a:pt x="181917" y="105410"/>
                </a:lnTo>
                <a:close/>
              </a:path>
              <a:path w="279400" h="270510">
                <a:moveTo>
                  <a:pt x="17475" y="76200"/>
                </a:moveTo>
                <a:lnTo>
                  <a:pt x="9525" y="76200"/>
                </a:lnTo>
                <a:lnTo>
                  <a:pt x="7150" y="77469"/>
                </a:lnTo>
                <a:lnTo>
                  <a:pt x="7937" y="80010"/>
                </a:lnTo>
                <a:lnTo>
                  <a:pt x="9525" y="83819"/>
                </a:lnTo>
                <a:lnTo>
                  <a:pt x="11912" y="86360"/>
                </a:lnTo>
                <a:lnTo>
                  <a:pt x="15074" y="87629"/>
                </a:lnTo>
                <a:lnTo>
                  <a:pt x="20637" y="90169"/>
                </a:lnTo>
                <a:lnTo>
                  <a:pt x="26987" y="92710"/>
                </a:lnTo>
                <a:lnTo>
                  <a:pt x="35725" y="97789"/>
                </a:lnTo>
                <a:lnTo>
                  <a:pt x="26200" y="100329"/>
                </a:lnTo>
                <a:lnTo>
                  <a:pt x="16662" y="105410"/>
                </a:lnTo>
                <a:lnTo>
                  <a:pt x="7937" y="109219"/>
                </a:lnTo>
                <a:lnTo>
                  <a:pt x="0" y="114300"/>
                </a:lnTo>
                <a:lnTo>
                  <a:pt x="0" y="115569"/>
                </a:lnTo>
                <a:lnTo>
                  <a:pt x="787" y="116839"/>
                </a:lnTo>
                <a:lnTo>
                  <a:pt x="10325" y="115569"/>
                </a:lnTo>
                <a:lnTo>
                  <a:pt x="19062" y="111760"/>
                </a:lnTo>
                <a:lnTo>
                  <a:pt x="30162" y="106679"/>
                </a:lnTo>
                <a:lnTo>
                  <a:pt x="40474" y="101600"/>
                </a:lnTo>
                <a:lnTo>
                  <a:pt x="41275" y="100329"/>
                </a:lnTo>
                <a:lnTo>
                  <a:pt x="74434" y="100329"/>
                </a:lnTo>
                <a:lnTo>
                  <a:pt x="68262" y="97789"/>
                </a:lnTo>
                <a:lnTo>
                  <a:pt x="50012" y="88900"/>
                </a:lnTo>
                <a:lnTo>
                  <a:pt x="50012" y="85089"/>
                </a:lnTo>
                <a:lnTo>
                  <a:pt x="38900" y="85089"/>
                </a:lnTo>
                <a:lnTo>
                  <a:pt x="22225" y="77469"/>
                </a:lnTo>
                <a:lnTo>
                  <a:pt x="17475" y="76200"/>
                </a:lnTo>
                <a:close/>
              </a:path>
              <a:path w="279400" h="270510">
                <a:moveTo>
                  <a:pt x="178587" y="100329"/>
                </a:moveTo>
                <a:lnTo>
                  <a:pt x="145262" y="100329"/>
                </a:lnTo>
                <a:lnTo>
                  <a:pt x="150812" y="102869"/>
                </a:lnTo>
                <a:lnTo>
                  <a:pt x="155562" y="105410"/>
                </a:lnTo>
                <a:lnTo>
                  <a:pt x="144462" y="116839"/>
                </a:lnTo>
                <a:lnTo>
                  <a:pt x="159857" y="116839"/>
                </a:lnTo>
                <a:lnTo>
                  <a:pt x="169062" y="106679"/>
                </a:lnTo>
                <a:lnTo>
                  <a:pt x="170649" y="106679"/>
                </a:lnTo>
                <a:lnTo>
                  <a:pt x="171450" y="105410"/>
                </a:lnTo>
                <a:lnTo>
                  <a:pt x="181917" y="105410"/>
                </a:lnTo>
                <a:lnTo>
                  <a:pt x="180962" y="102869"/>
                </a:lnTo>
                <a:lnTo>
                  <a:pt x="178587" y="100329"/>
                </a:lnTo>
                <a:close/>
              </a:path>
              <a:path w="279400" h="270510">
                <a:moveTo>
                  <a:pt x="108737" y="31750"/>
                </a:moveTo>
                <a:lnTo>
                  <a:pt x="107149" y="31750"/>
                </a:lnTo>
                <a:lnTo>
                  <a:pt x="106362" y="33019"/>
                </a:lnTo>
                <a:lnTo>
                  <a:pt x="106362" y="34289"/>
                </a:lnTo>
                <a:lnTo>
                  <a:pt x="109537" y="38100"/>
                </a:lnTo>
                <a:lnTo>
                  <a:pt x="113499" y="43179"/>
                </a:lnTo>
                <a:lnTo>
                  <a:pt x="121437" y="50800"/>
                </a:lnTo>
                <a:lnTo>
                  <a:pt x="127787" y="57150"/>
                </a:lnTo>
                <a:lnTo>
                  <a:pt x="130975" y="60960"/>
                </a:lnTo>
                <a:lnTo>
                  <a:pt x="134937" y="63500"/>
                </a:lnTo>
                <a:lnTo>
                  <a:pt x="134849" y="66039"/>
                </a:lnTo>
                <a:lnTo>
                  <a:pt x="133350" y="87629"/>
                </a:lnTo>
                <a:lnTo>
                  <a:pt x="110324" y="100329"/>
                </a:lnTo>
                <a:lnTo>
                  <a:pt x="103187" y="105410"/>
                </a:lnTo>
                <a:lnTo>
                  <a:pt x="96037" y="109219"/>
                </a:lnTo>
                <a:lnTo>
                  <a:pt x="115100" y="109219"/>
                </a:lnTo>
                <a:lnTo>
                  <a:pt x="133350" y="99060"/>
                </a:lnTo>
                <a:lnTo>
                  <a:pt x="176999" y="99060"/>
                </a:lnTo>
                <a:lnTo>
                  <a:pt x="181642" y="93979"/>
                </a:lnTo>
                <a:lnTo>
                  <a:pt x="165887" y="93979"/>
                </a:lnTo>
                <a:lnTo>
                  <a:pt x="161124" y="91439"/>
                </a:lnTo>
                <a:lnTo>
                  <a:pt x="155562" y="88900"/>
                </a:lnTo>
                <a:lnTo>
                  <a:pt x="150012" y="87629"/>
                </a:lnTo>
                <a:lnTo>
                  <a:pt x="145262" y="86360"/>
                </a:lnTo>
                <a:lnTo>
                  <a:pt x="145262" y="64769"/>
                </a:lnTo>
                <a:lnTo>
                  <a:pt x="146050" y="59689"/>
                </a:lnTo>
                <a:lnTo>
                  <a:pt x="149021" y="55879"/>
                </a:lnTo>
                <a:lnTo>
                  <a:pt x="134937" y="55879"/>
                </a:lnTo>
                <a:lnTo>
                  <a:pt x="125412" y="46989"/>
                </a:lnTo>
                <a:lnTo>
                  <a:pt x="117475" y="38100"/>
                </a:lnTo>
                <a:lnTo>
                  <a:pt x="113499" y="34289"/>
                </a:lnTo>
                <a:lnTo>
                  <a:pt x="108737" y="31750"/>
                </a:lnTo>
                <a:close/>
              </a:path>
              <a:path w="279400" h="270510">
                <a:moveTo>
                  <a:pt x="196837" y="27939"/>
                </a:moveTo>
                <a:lnTo>
                  <a:pt x="192087" y="30479"/>
                </a:lnTo>
                <a:lnTo>
                  <a:pt x="191287" y="34289"/>
                </a:lnTo>
                <a:lnTo>
                  <a:pt x="189699" y="38100"/>
                </a:lnTo>
                <a:lnTo>
                  <a:pt x="189699" y="46989"/>
                </a:lnTo>
                <a:lnTo>
                  <a:pt x="191287" y="55879"/>
                </a:lnTo>
                <a:lnTo>
                  <a:pt x="195249" y="62229"/>
                </a:lnTo>
                <a:lnTo>
                  <a:pt x="195249" y="63500"/>
                </a:lnTo>
                <a:lnTo>
                  <a:pt x="186524" y="71119"/>
                </a:lnTo>
                <a:lnTo>
                  <a:pt x="165887" y="93979"/>
                </a:lnTo>
                <a:lnTo>
                  <a:pt x="181642" y="93979"/>
                </a:lnTo>
                <a:lnTo>
                  <a:pt x="192087" y="82550"/>
                </a:lnTo>
                <a:lnTo>
                  <a:pt x="205574" y="67310"/>
                </a:lnTo>
                <a:lnTo>
                  <a:pt x="238112" y="67310"/>
                </a:lnTo>
                <a:lnTo>
                  <a:pt x="238899" y="66039"/>
                </a:lnTo>
                <a:lnTo>
                  <a:pt x="238899" y="64769"/>
                </a:lnTo>
                <a:lnTo>
                  <a:pt x="235737" y="62229"/>
                </a:lnTo>
                <a:lnTo>
                  <a:pt x="223824" y="58419"/>
                </a:lnTo>
                <a:lnTo>
                  <a:pt x="213512" y="57150"/>
                </a:lnTo>
                <a:lnTo>
                  <a:pt x="216687" y="54610"/>
                </a:lnTo>
                <a:lnTo>
                  <a:pt x="203200" y="54610"/>
                </a:lnTo>
                <a:lnTo>
                  <a:pt x="201612" y="45719"/>
                </a:lnTo>
                <a:lnTo>
                  <a:pt x="201612" y="38100"/>
                </a:lnTo>
                <a:lnTo>
                  <a:pt x="200812" y="34289"/>
                </a:lnTo>
                <a:lnTo>
                  <a:pt x="200025" y="31750"/>
                </a:lnTo>
                <a:lnTo>
                  <a:pt x="198424" y="29210"/>
                </a:lnTo>
                <a:lnTo>
                  <a:pt x="196837" y="27939"/>
                </a:lnTo>
                <a:close/>
              </a:path>
              <a:path w="279400" h="270510">
                <a:moveTo>
                  <a:pt x="46837" y="52069"/>
                </a:moveTo>
                <a:lnTo>
                  <a:pt x="44450" y="52069"/>
                </a:lnTo>
                <a:lnTo>
                  <a:pt x="42062" y="57150"/>
                </a:lnTo>
                <a:lnTo>
                  <a:pt x="40474" y="60960"/>
                </a:lnTo>
                <a:lnTo>
                  <a:pt x="39687" y="69850"/>
                </a:lnTo>
                <a:lnTo>
                  <a:pt x="39687" y="78739"/>
                </a:lnTo>
                <a:lnTo>
                  <a:pt x="38900" y="85089"/>
                </a:lnTo>
                <a:lnTo>
                  <a:pt x="50012" y="85089"/>
                </a:lnTo>
                <a:lnTo>
                  <a:pt x="50012" y="78739"/>
                </a:lnTo>
                <a:lnTo>
                  <a:pt x="50800" y="71119"/>
                </a:lnTo>
                <a:lnTo>
                  <a:pt x="50012" y="63500"/>
                </a:lnTo>
                <a:lnTo>
                  <a:pt x="50012" y="59689"/>
                </a:lnTo>
                <a:lnTo>
                  <a:pt x="49212" y="57150"/>
                </a:lnTo>
                <a:lnTo>
                  <a:pt x="46837" y="52069"/>
                </a:lnTo>
                <a:close/>
              </a:path>
              <a:path w="279400" h="270510">
                <a:moveTo>
                  <a:pt x="238112" y="67310"/>
                </a:moveTo>
                <a:lnTo>
                  <a:pt x="205574" y="67310"/>
                </a:lnTo>
                <a:lnTo>
                  <a:pt x="223037" y="69850"/>
                </a:lnTo>
                <a:lnTo>
                  <a:pt x="234149" y="69850"/>
                </a:lnTo>
                <a:lnTo>
                  <a:pt x="238112" y="67310"/>
                </a:lnTo>
                <a:close/>
              </a:path>
              <a:path w="279400" h="270510">
                <a:moveTo>
                  <a:pt x="143675" y="0"/>
                </a:moveTo>
                <a:lnTo>
                  <a:pt x="140487" y="0"/>
                </a:lnTo>
                <a:lnTo>
                  <a:pt x="139687" y="1269"/>
                </a:lnTo>
                <a:lnTo>
                  <a:pt x="138112" y="8889"/>
                </a:lnTo>
                <a:lnTo>
                  <a:pt x="136525" y="15239"/>
                </a:lnTo>
                <a:lnTo>
                  <a:pt x="135724" y="27939"/>
                </a:lnTo>
                <a:lnTo>
                  <a:pt x="134937" y="55879"/>
                </a:lnTo>
                <a:lnTo>
                  <a:pt x="149021" y="55879"/>
                </a:lnTo>
                <a:lnTo>
                  <a:pt x="150012" y="54610"/>
                </a:lnTo>
                <a:lnTo>
                  <a:pt x="153187" y="50800"/>
                </a:lnTo>
                <a:lnTo>
                  <a:pt x="155262" y="48260"/>
                </a:lnTo>
                <a:lnTo>
                  <a:pt x="146050" y="48260"/>
                </a:lnTo>
                <a:lnTo>
                  <a:pt x="146749" y="38100"/>
                </a:lnTo>
                <a:lnTo>
                  <a:pt x="146837" y="25400"/>
                </a:lnTo>
                <a:lnTo>
                  <a:pt x="146050" y="12700"/>
                </a:lnTo>
                <a:lnTo>
                  <a:pt x="144462" y="1269"/>
                </a:lnTo>
                <a:lnTo>
                  <a:pt x="143675" y="0"/>
                </a:lnTo>
                <a:close/>
              </a:path>
              <a:path w="279400" h="270510">
                <a:moveTo>
                  <a:pt x="232562" y="29210"/>
                </a:moveTo>
                <a:lnTo>
                  <a:pt x="230974" y="29210"/>
                </a:lnTo>
                <a:lnTo>
                  <a:pt x="225412" y="31750"/>
                </a:lnTo>
                <a:lnTo>
                  <a:pt x="220649" y="35560"/>
                </a:lnTo>
                <a:lnTo>
                  <a:pt x="211924" y="45719"/>
                </a:lnTo>
                <a:lnTo>
                  <a:pt x="203200" y="54610"/>
                </a:lnTo>
                <a:lnTo>
                  <a:pt x="216687" y="54610"/>
                </a:lnTo>
                <a:lnTo>
                  <a:pt x="226199" y="43179"/>
                </a:lnTo>
                <a:lnTo>
                  <a:pt x="230187" y="38100"/>
                </a:lnTo>
                <a:lnTo>
                  <a:pt x="231775" y="34289"/>
                </a:lnTo>
                <a:lnTo>
                  <a:pt x="232562" y="30479"/>
                </a:lnTo>
                <a:lnTo>
                  <a:pt x="232562" y="29210"/>
                </a:lnTo>
                <a:close/>
              </a:path>
              <a:path w="279400" h="270510">
                <a:moveTo>
                  <a:pt x="164299" y="29210"/>
                </a:moveTo>
                <a:lnTo>
                  <a:pt x="162712" y="30479"/>
                </a:lnTo>
                <a:lnTo>
                  <a:pt x="146837" y="48260"/>
                </a:lnTo>
                <a:lnTo>
                  <a:pt x="155262" y="48260"/>
                </a:lnTo>
                <a:lnTo>
                  <a:pt x="166674" y="34289"/>
                </a:lnTo>
                <a:lnTo>
                  <a:pt x="166674" y="31750"/>
                </a:lnTo>
                <a:lnTo>
                  <a:pt x="165887" y="30479"/>
                </a:lnTo>
                <a:lnTo>
                  <a:pt x="164299" y="29210"/>
                </a:lnTo>
                <a:close/>
              </a:path>
            </a:pathLst>
          </a:custGeom>
          <a:solidFill>
            <a:srgbClr val="79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59826" y="2365120"/>
            <a:ext cx="349250" cy="323215"/>
          </a:xfrm>
          <a:custGeom>
            <a:avLst/>
            <a:gdLst/>
            <a:ahLst/>
            <a:cxnLst/>
            <a:rect l="l" t="t" r="r" b="b"/>
            <a:pathLst>
              <a:path w="349250" h="323214">
                <a:moveTo>
                  <a:pt x="83312" y="0"/>
                </a:moveTo>
                <a:lnTo>
                  <a:pt x="82676" y="889"/>
                </a:lnTo>
                <a:lnTo>
                  <a:pt x="81279" y="4699"/>
                </a:lnTo>
                <a:lnTo>
                  <a:pt x="81152" y="8255"/>
                </a:lnTo>
                <a:lnTo>
                  <a:pt x="81915" y="12446"/>
                </a:lnTo>
                <a:lnTo>
                  <a:pt x="83566" y="17145"/>
                </a:lnTo>
                <a:lnTo>
                  <a:pt x="87629" y="23495"/>
                </a:lnTo>
                <a:lnTo>
                  <a:pt x="91821" y="31242"/>
                </a:lnTo>
                <a:lnTo>
                  <a:pt x="98044" y="41529"/>
                </a:lnTo>
                <a:lnTo>
                  <a:pt x="72771" y="36068"/>
                </a:lnTo>
                <a:lnTo>
                  <a:pt x="61087" y="34036"/>
                </a:lnTo>
                <a:lnTo>
                  <a:pt x="55245" y="33655"/>
                </a:lnTo>
                <a:lnTo>
                  <a:pt x="48895" y="34036"/>
                </a:lnTo>
                <a:lnTo>
                  <a:pt x="48387" y="34925"/>
                </a:lnTo>
                <a:lnTo>
                  <a:pt x="85598" y="47371"/>
                </a:lnTo>
                <a:lnTo>
                  <a:pt x="100075" y="49022"/>
                </a:lnTo>
                <a:lnTo>
                  <a:pt x="101473" y="48768"/>
                </a:lnTo>
                <a:lnTo>
                  <a:pt x="120015" y="79502"/>
                </a:lnTo>
                <a:lnTo>
                  <a:pt x="159384" y="146431"/>
                </a:lnTo>
                <a:lnTo>
                  <a:pt x="88010" y="160781"/>
                </a:lnTo>
                <a:lnTo>
                  <a:pt x="54864" y="166878"/>
                </a:lnTo>
                <a:lnTo>
                  <a:pt x="53848" y="161290"/>
                </a:lnTo>
                <a:lnTo>
                  <a:pt x="49529" y="157099"/>
                </a:lnTo>
                <a:lnTo>
                  <a:pt x="41148" y="150114"/>
                </a:lnTo>
                <a:lnTo>
                  <a:pt x="35941" y="145287"/>
                </a:lnTo>
                <a:lnTo>
                  <a:pt x="31115" y="141986"/>
                </a:lnTo>
                <a:lnTo>
                  <a:pt x="24892" y="138811"/>
                </a:lnTo>
                <a:lnTo>
                  <a:pt x="19050" y="138430"/>
                </a:lnTo>
                <a:lnTo>
                  <a:pt x="17652" y="138684"/>
                </a:lnTo>
                <a:lnTo>
                  <a:pt x="17399" y="140843"/>
                </a:lnTo>
                <a:lnTo>
                  <a:pt x="18415" y="146431"/>
                </a:lnTo>
                <a:lnTo>
                  <a:pt x="21335" y="150876"/>
                </a:lnTo>
                <a:lnTo>
                  <a:pt x="26543" y="155575"/>
                </a:lnTo>
                <a:lnTo>
                  <a:pt x="29972" y="159258"/>
                </a:lnTo>
                <a:lnTo>
                  <a:pt x="35941" y="164592"/>
                </a:lnTo>
                <a:lnTo>
                  <a:pt x="42545" y="169037"/>
                </a:lnTo>
                <a:lnTo>
                  <a:pt x="22098" y="174244"/>
                </a:lnTo>
                <a:lnTo>
                  <a:pt x="1904" y="180721"/>
                </a:lnTo>
                <a:lnTo>
                  <a:pt x="0" y="181737"/>
                </a:lnTo>
                <a:lnTo>
                  <a:pt x="253" y="183134"/>
                </a:lnTo>
                <a:lnTo>
                  <a:pt x="1270" y="185039"/>
                </a:lnTo>
                <a:lnTo>
                  <a:pt x="2921" y="186181"/>
                </a:lnTo>
                <a:lnTo>
                  <a:pt x="19176" y="185420"/>
                </a:lnTo>
                <a:lnTo>
                  <a:pt x="34544" y="184023"/>
                </a:lnTo>
                <a:lnTo>
                  <a:pt x="30352" y="191897"/>
                </a:lnTo>
                <a:lnTo>
                  <a:pt x="21590" y="206375"/>
                </a:lnTo>
                <a:lnTo>
                  <a:pt x="17399" y="214249"/>
                </a:lnTo>
                <a:lnTo>
                  <a:pt x="13970" y="222631"/>
                </a:lnTo>
                <a:lnTo>
                  <a:pt x="14477" y="225425"/>
                </a:lnTo>
                <a:lnTo>
                  <a:pt x="15494" y="227330"/>
                </a:lnTo>
                <a:lnTo>
                  <a:pt x="17652" y="227711"/>
                </a:lnTo>
                <a:lnTo>
                  <a:pt x="20447" y="227203"/>
                </a:lnTo>
                <a:lnTo>
                  <a:pt x="46354" y="189737"/>
                </a:lnTo>
                <a:lnTo>
                  <a:pt x="51180" y="180975"/>
                </a:lnTo>
                <a:lnTo>
                  <a:pt x="86995" y="174498"/>
                </a:lnTo>
                <a:lnTo>
                  <a:pt x="160654" y="160401"/>
                </a:lnTo>
                <a:lnTo>
                  <a:pt x="124078" y="209804"/>
                </a:lnTo>
                <a:lnTo>
                  <a:pt x="106172" y="232283"/>
                </a:lnTo>
                <a:lnTo>
                  <a:pt x="100456" y="231902"/>
                </a:lnTo>
                <a:lnTo>
                  <a:pt x="93472" y="233172"/>
                </a:lnTo>
                <a:lnTo>
                  <a:pt x="81406" y="236728"/>
                </a:lnTo>
                <a:lnTo>
                  <a:pt x="57912" y="241046"/>
                </a:lnTo>
                <a:lnTo>
                  <a:pt x="51307" y="243712"/>
                </a:lnTo>
                <a:lnTo>
                  <a:pt x="49402" y="244729"/>
                </a:lnTo>
                <a:lnTo>
                  <a:pt x="49656" y="246126"/>
                </a:lnTo>
                <a:lnTo>
                  <a:pt x="51180" y="247269"/>
                </a:lnTo>
                <a:lnTo>
                  <a:pt x="66675" y="245872"/>
                </a:lnTo>
                <a:lnTo>
                  <a:pt x="81788" y="243078"/>
                </a:lnTo>
                <a:lnTo>
                  <a:pt x="99949" y="241173"/>
                </a:lnTo>
                <a:lnTo>
                  <a:pt x="85725" y="260223"/>
                </a:lnTo>
                <a:lnTo>
                  <a:pt x="80264" y="269748"/>
                </a:lnTo>
                <a:lnTo>
                  <a:pt x="73532" y="279527"/>
                </a:lnTo>
                <a:lnTo>
                  <a:pt x="80264" y="292481"/>
                </a:lnTo>
                <a:lnTo>
                  <a:pt x="83057" y="291973"/>
                </a:lnTo>
                <a:lnTo>
                  <a:pt x="85471" y="290195"/>
                </a:lnTo>
                <a:lnTo>
                  <a:pt x="97281" y="276606"/>
                </a:lnTo>
                <a:lnTo>
                  <a:pt x="108712" y="261747"/>
                </a:lnTo>
                <a:lnTo>
                  <a:pt x="110617" y="267843"/>
                </a:lnTo>
                <a:lnTo>
                  <a:pt x="114173" y="287020"/>
                </a:lnTo>
                <a:lnTo>
                  <a:pt x="116585" y="292354"/>
                </a:lnTo>
                <a:lnTo>
                  <a:pt x="122300" y="296291"/>
                </a:lnTo>
                <a:lnTo>
                  <a:pt x="126365" y="295529"/>
                </a:lnTo>
                <a:lnTo>
                  <a:pt x="128397" y="294386"/>
                </a:lnTo>
                <a:lnTo>
                  <a:pt x="130048" y="291973"/>
                </a:lnTo>
                <a:lnTo>
                  <a:pt x="130301" y="289814"/>
                </a:lnTo>
                <a:lnTo>
                  <a:pt x="130428" y="282702"/>
                </a:lnTo>
                <a:lnTo>
                  <a:pt x="128650" y="276606"/>
                </a:lnTo>
                <a:lnTo>
                  <a:pt x="123190" y="254762"/>
                </a:lnTo>
                <a:lnTo>
                  <a:pt x="120015" y="245364"/>
                </a:lnTo>
                <a:lnTo>
                  <a:pt x="133476" y="225933"/>
                </a:lnTo>
                <a:lnTo>
                  <a:pt x="173863" y="170815"/>
                </a:lnTo>
                <a:lnTo>
                  <a:pt x="225932" y="259715"/>
                </a:lnTo>
                <a:lnTo>
                  <a:pt x="218821" y="271653"/>
                </a:lnTo>
                <a:lnTo>
                  <a:pt x="211454" y="285750"/>
                </a:lnTo>
                <a:lnTo>
                  <a:pt x="209169" y="292608"/>
                </a:lnTo>
                <a:lnTo>
                  <a:pt x="206755" y="306578"/>
                </a:lnTo>
                <a:lnTo>
                  <a:pt x="206755" y="313690"/>
                </a:lnTo>
                <a:lnTo>
                  <a:pt x="207772" y="315595"/>
                </a:lnTo>
                <a:lnTo>
                  <a:pt x="208533" y="316230"/>
                </a:lnTo>
                <a:lnTo>
                  <a:pt x="210820" y="316484"/>
                </a:lnTo>
                <a:lnTo>
                  <a:pt x="215265" y="310006"/>
                </a:lnTo>
                <a:lnTo>
                  <a:pt x="222376" y="294513"/>
                </a:lnTo>
                <a:lnTo>
                  <a:pt x="225805" y="282448"/>
                </a:lnTo>
                <a:lnTo>
                  <a:pt x="230377" y="272415"/>
                </a:lnTo>
                <a:lnTo>
                  <a:pt x="232155" y="269875"/>
                </a:lnTo>
                <a:lnTo>
                  <a:pt x="232918" y="270510"/>
                </a:lnTo>
                <a:lnTo>
                  <a:pt x="263778" y="321818"/>
                </a:lnTo>
                <a:lnTo>
                  <a:pt x="267589" y="323215"/>
                </a:lnTo>
                <a:lnTo>
                  <a:pt x="274193" y="320675"/>
                </a:lnTo>
                <a:lnTo>
                  <a:pt x="276478" y="317373"/>
                </a:lnTo>
                <a:lnTo>
                  <a:pt x="277114" y="313055"/>
                </a:lnTo>
                <a:lnTo>
                  <a:pt x="276859" y="308102"/>
                </a:lnTo>
                <a:lnTo>
                  <a:pt x="274447" y="302768"/>
                </a:lnTo>
                <a:lnTo>
                  <a:pt x="251459" y="262890"/>
                </a:lnTo>
                <a:lnTo>
                  <a:pt x="267334" y="267843"/>
                </a:lnTo>
                <a:lnTo>
                  <a:pt x="284225" y="274701"/>
                </a:lnTo>
                <a:lnTo>
                  <a:pt x="301751" y="280797"/>
                </a:lnTo>
                <a:lnTo>
                  <a:pt x="302641" y="281305"/>
                </a:lnTo>
                <a:lnTo>
                  <a:pt x="267462" y="257048"/>
                </a:lnTo>
                <a:lnTo>
                  <a:pt x="243713" y="251460"/>
                </a:lnTo>
                <a:lnTo>
                  <a:pt x="189738" y="160147"/>
                </a:lnTo>
                <a:lnTo>
                  <a:pt x="186817" y="155702"/>
                </a:lnTo>
                <a:lnTo>
                  <a:pt x="270128" y="136271"/>
                </a:lnTo>
                <a:lnTo>
                  <a:pt x="294131" y="131191"/>
                </a:lnTo>
                <a:lnTo>
                  <a:pt x="310388" y="146050"/>
                </a:lnTo>
                <a:lnTo>
                  <a:pt x="313944" y="149733"/>
                </a:lnTo>
                <a:lnTo>
                  <a:pt x="318007" y="152527"/>
                </a:lnTo>
                <a:lnTo>
                  <a:pt x="321818" y="153924"/>
                </a:lnTo>
                <a:lnTo>
                  <a:pt x="327025" y="155067"/>
                </a:lnTo>
                <a:lnTo>
                  <a:pt x="328929" y="154051"/>
                </a:lnTo>
                <a:lnTo>
                  <a:pt x="330073" y="152400"/>
                </a:lnTo>
                <a:lnTo>
                  <a:pt x="328549" y="147701"/>
                </a:lnTo>
                <a:lnTo>
                  <a:pt x="322579" y="138811"/>
                </a:lnTo>
                <a:lnTo>
                  <a:pt x="318516" y="136017"/>
                </a:lnTo>
                <a:lnTo>
                  <a:pt x="308991" y="127127"/>
                </a:lnTo>
                <a:lnTo>
                  <a:pt x="315087" y="125222"/>
                </a:lnTo>
                <a:lnTo>
                  <a:pt x="332231" y="121412"/>
                </a:lnTo>
                <a:lnTo>
                  <a:pt x="340741" y="117729"/>
                </a:lnTo>
                <a:lnTo>
                  <a:pt x="344677" y="115570"/>
                </a:lnTo>
                <a:lnTo>
                  <a:pt x="347725" y="112903"/>
                </a:lnTo>
                <a:lnTo>
                  <a:pt x="348869" y="111252"/>
                </a:lnTo>
                <a:lnTo>
                  <a:pt x="347218" y="110236"/>
                </a:lnTo>
                <a:lnTo>
                  <a:pt x="339217" y="109474"/>
                </a:lnTo>
                <a:lnTo>
                  <a:pt x="332104" y="109347"/>
                </a:lnTo>
                <a:lnTo>
                  <a:pt x="300608" y="116459"/>
                </a:lnTo>
                <a:lnTo>
                  <a:pt x="305180" y="106426"/>
                </a:lnTo>
                <a:lnTo>
                  <a:pt x="310260" y="99060"/>
                </a:lnTo>
                <a:lnTo>
                  <a:pt x="312293" y="94487"/>
                </a:lnTo>
                <a:lnTo>
                  <a:pt x="313690" y="90678"/>
                </a:lnTo>
                <a:lnTo>
                  <a:pt x="313690" y="87122"/>
                </a:lnTo>
                <a:lnTo>
                  <a:pt x="312674" y="85090"/>
                </a:lnTo>
                <a:lnTo>
                  <a:pt x="310260" y="83439"/>
                </a:lnTo>
                <a:lnTo>
                  <a:pt x="306704" y="83312"/>
                </a:lnTo>
                <a:lnTo>
                  <a:pt x="303022" y="86868"/>
                </a:lnTo>
                <a:lnTo>
                  <a:pt x="298576" y="89789"/>
                </a:lnTo>
                <a:lnTo>
                  <a:pt x="292353" y="98806"/>
                </a:lnTo>
                <a:lnTo>
                  <a:pt x="287908" y="108839"/>
                </a:lnTo>
                <a:lnTo>
                  <a:pt x="286639" y="114046"/>
                </a:lnTo>
                <a:lnTo>
                  <a:pt x="286893" y="118999"/>
                </a:lnTo>
                <a:lnTo>
                  <a:pt x="271145" y="122555"/>
                </a:lnTo>
                <a:lnTo>
                  <a:pt x="196342" y="138303"/>
                </a:lnTo>
                <a:lnTo>
                  <a:pt x="233806" y="85979"/>
                </a:lnTo>
                <a:lnTo>
                  <a:pt x="237998" y="81661"/>
                </a:lnTo>
                <a:lnTo>
                  <a:pt x="245364" y="79502"/>
                </a:lnTo>
                <a:lnTo>
                  <a:pt x="252095" y="76962"/>
                </a:lnTo>
                <a:lnTo>
                  <a:pt x="278256" y="68580"/>
                </a:lnTo>
                <a:lnTo>
                  <a:pt x="279400" y="66929"/>
                </a:lnTo>
                <a:lnTo>
                  <a:pt x="279146" y="65531"/>
                </a:lnTo>
                <a:lnTo>
                  <a:pt x="278129" y="63627"/>
                </a:lnTo>
                <a:lnTo>
                  <a:pt x="275844" y="63373"/>
                </a:lnTo>
                <a:lnTo>
                  <a:pt x="247776" y="69087"/>
                </a:lnTo>
                <a:lnTo>
                  <a:pt x="245872" y="70231"/>
                </a:lnTo>
                <a:lnTo>
                  <a:pt x="255650" y="57785"/>
                </a:lnTo>
                <a:lnTo>
                  <a:pt x="264032" y="45593"/>
                </a:lnTo>
                <a:lnTo>
                  <a:pt x="271145" y="33528"/>
                </a:lnTo>
                <a:lnTo>
                  <a:pt x="277875" y="20193"/>
                </a:lnTo>
                <a:lnTo>
                  <a:pt x="278256" y="18034"/>
                </a:lnTo>
                <a:lnTo>
                  <a:pt x="274954" y="15748"/>
                </a:lnTo>
                <a:lnTo>
                  <a:pt x="229362" y="69596"/>
                </a:lnTo>
                <a:lnTo>
                  <a:pt x="222503" y="32385"/>
                </a:lnTo>
                <a:lnTo>
                  <a:pt x="219837" y="25781"/>
                </a:lnTo>
                <a:lnTo>
                  <a:pt x="218185" y="24637"/>
                </a:lnTo>
                <a:lnTo>
                  <a:pt x="216280" y="25781"/>
                </a:lnTo>
                <a:lnTo>
                  <a:pt x="215646" y="26543"/>
                </a:lnTo>
                <a:lnTo>
                  <a:pt x="215519" y="33655"/>
                </a:lnTo>
                <a:lnTo>
                  <a:pt x="222376" y="70866"/>
                </a:lnTo>
                <a:lnTo>
                  <a:pt x="224790" y="76200"/>
                </a:lnTo>
                <a:lnTo>
                  <a:pt x="177419" y="139573"/>
                </a:lnTo>
                <a:lnTo>
                  <a:pt x="118364" y="43561"/>
                </a:lnTo>
                <a:lnTo>
                  <a:pt x="126238" y="32131"/>
                </a:lnTo>
                <a:lnTo>
                  <a:pt x="132079" y="25400"/>
                </a:lnTo>
                <a:lnTo>
                  <a:pt x="136905" y="16637"/>
                </a:lnTo>
                <a:lnTo>
                  <a:pt x="139192" y="13335"/>
                </a:lnTo>
                <a:lnTo>
                  <a:pt x="140080" y="10414"/>
                </a:lnTo>
                <a:lnTo>
                  <a:pt x="141477" y="3048"/>
                </a:lnTo>
                <a:lnTo>
                  <a:pt x="140462" y="1016"/>
                </a:lnTo>
                <a:lnTo>
                  <a:pt x="115570" y="24765"/>
                </a:lnTo>
                <a:lnTo>
                  <a:pt x="110235" y="30734"/>
                </a:lnTo>
                <a:lnTo>
                  <a:pt x="98171" y="11556"/>
                </a:lnTo>
                <a:lnTo>
                  <a:pt x="94488" y="6604"/>
                </a:lnTo>
                <a:lnTo>
                  <a:pt x="90043" y="2412"/>
                </a:lnTo>
                <a:lnTo>
                  <a:pt x="86232" y="889"/>
                </a:lnTo>
                <a:lnTo>
                  <a:pt x="83312" y="0"/>
                </a:lnTo>
                <a:close/>
              </a:path>
            </a:pathLst>
          </a:custGeom>
          <a:solidFill>
            <a:srgbClr val="79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05650" y="809244"/>
            <a:ext cx="319405" cy="330200"/>
          </a:xfrm>
          <a:custGeom>
            <a:avLst/>
            <a:gdLst/>
            <a:ahLst/>
            <a:cxnLst/>
            <a:rect l="l" t="t" r="r" b="b"/>
            <a:pathLst>
              <a:path w="319404" h="330200">
                <a:moveTo>
                  <a:pt x="160020" y="307339"/>
                </a:moveTo>
                <a:lnTo>
                  <a:pt x="150114" y="307339"/>
                </a:lnTo>
                <a:lnTo>
                  <a:pt x="150114" y="326389"/>
                </a:lnTo>
                <a:lnTo>
                  <a:pt x="151129" y="327660"/>
                </a:lnTo>
                <a:lnTo>
                  <a:pt x="152146" y="330200"/>
                </a:lnTo>
                <a:lnTo>
                  <a:pt x="157988" y="330200"/>
                </a:lnTo>
                <a:lnTo>
                  <a:pt x="159003" y="327660"/>
                </a:lnTo>
                <a:lnTo>
                  <a:pt x="160020" y="326389"/>
                </a:lnTo>
                <a:lnTo>
                  <a:pt x="160020" y="307339"/>
                </a:lnTo>
                <a:close/>
              </a:path>
              <a:path w="319404" h="330200">
                <a:moveTo>
                  <a:pt x="187274" y="231139"/>
                </a:moveTo>
                <a:lnTo>
                  <a:pt x="149098" y="231139"/>
                </a:lnTo>
                <a:lnTo>
                  <a:pt x="150114" y="293370"/>
                </a:lnTo>
                <a:lnTo>
                  <a:pt x="149098" y="293370"/>
                </a:lnTo>
                <a:lnTo>
                  <a:pt x="145160" y="294639"/>
                </a:lnTo>
                <a:lnTo>
                  <a:pt x="141097" y="295910"/>
                </a:lnTo>
                <a:lnTo>
                  <a:pt x="133223" y="303529"/>
                </a:lnTo>
                <a:lnTo>
                  <a:pt x="130175" y="308610"/>
                </a:lnTo>
                <a:lnTo>
                  <a:pt x="128270" y="313689"/>
                </a:lnTo>
                <a:lnTo>
                  <a:pt x="128270" y="318770"/>
                </a:lnTo>
                <a:lnTo>
                  <a:pt x="129285" y="322579"/>
                </a:lnTo>
                <a:lnTo>
                  <a:pt x="130175" y="323850"/>
                </a:lnTo>
                <a:lnTo>
                  <a:pt x="132206" y="325120"/>
                </a:lnTo>
                <a:lnTo>
                  <a:pt x="135127" y="323850"/>
                </a:lnTo>
                <a:lnTo>
                  <a:pt x="137159" y="321310"/>
                </a:lnTo>
                <a:lnTo>
                  <a:pt x="142113" y="317500"/>
                </a:lnTo>
                <a:lnTo>
                  <a:pt x="146176" y="312420"/>
                </a:lnTo>
                <a:lnTo>
                  <a:pt x="150114" y="307339"/>
                </a:lnTo>
                <a:lnTo>
                  <a:pt x="160020" y="307339"/>
                </a:lnTo>
                <a:lnTo>
                  <a:pt x="160020" y="302260"/>
                </a:lnTo>
                <a:lnTo>
                  <a:pt x="176180" y="302260"/>
                </a:lnTo>
                <a:lnTo>
                  <a:pt x="173990" y="298450"/>
                </a:lnTo>
                <a:lnTo>
                  <a:pt x="169925" y="294639"/>
                </a:lnTo>
                <a:lnTo>
                  <a:pt x="160020" y="292100"/>
                </a:lnTo>
                <a:lnTo>
                  <a:pt x="160020" y="236220"/>
                </a:lnTo>
                <a:lnTo>
                  <a:pt x="208551" y="236220"/>
                </a:lnTo>
                <a:lnTo>
                  <a:pt x="207747" y="232410"/>
                </a:lnTo>
                <a:lnTo>
                  <a:pt x="189865" y="232410"/>
                </a:lnTo>
                <a:lnTo>
                  <a:pt x="187274" y="231139"/>
                </a:lnTo>
                <a:close/>
              </a:path>
              <a:path w="319404" h="330200">
                <a:moveTo>
                  <a:pt x="176180" y="302260"/>
                </a:moveTo>
                <a:lnTo>
                  <a:pt x="160020" y="302260"/>
                </a:lnTo>
                <a:lnTo>
                  <a:pt x="163068" y="303529"/>
                </a:lnTo>
                <a:lnTo>
                  <a:pt x="164973" y="303529"/>
                </a:lnTo>
                <a:lnTo>
                  <a:pt x="167004" y="304800"/>
                </a:lnTo>
                <a:lnTo>
                  <a:pt x="171957" y="309879"/>
                </a:lnTo>
                <a:lnTo>
                  <a:pt x="173990" y="308610"/>
                </a:lnTo>
                <a:lnTo>
                  <a:pt x="175895" y="308610"/>
                </a:lnTo>
                <a:lnTo>
                  <a:pt x="177926" y="306070"/>
                </a:lnTo>
                <a:lnTo>
                  <a:pt x="177926" y="304800"/>
                </a:lnTo>
                <a:lnTo>
                  <a:pt x="176910" y="303529"/>
                </a:lnTo>
                <a:lnTo>
                  <a:pt x="176180" y="302260"/>
                </a:lnTo>
                <a:close/>
              </a:path>
              <a:path w="319404" h="330200">
                <a:moveTo>
                  <a:pt x="226631" y="199389"/>
                </a:moveTo>
                <a:lnTo>
                  <a:pt x="200786" y="199389"/>
                </a:lnTo>
                <a:lnTo>
                  <a:pt x="250444" y="237489"/>
                </a:lnTo>
                <a:lnTo>
                  <a:pt x="245491" y="245110"/>
                </a:lnTo>
                <a:lnTo>
                  <a:pt x="241553" y="254000"/>
                </a:lnTo>
                <a:lnTo>
                  <a:pt x="239522" y="264160"/>
                </a:lnTo>
                <a:lnTo>
                  <a:pt x="239522" y="273050"/>
                </a:lnTo>
                <a:lnTo>
                  <a:pt x="240538" y="276860"/>
                </a:lnTo>
                <a:lnTo>
                  <a:pt x="241553" y="276860"/>
                </a:lnTo>
                <a:lnTo>
                  <a:pt x="243585" y="278129"/>
                </a:lnTo>
                <a:lnTo>
                  <a:pt x="245491" y="278129"/>
                </a:lnTo>
                <a:lnTo>
                  <a:pt x="249427" y="276860"/>
                </a:lnTo>
                <a:lnTo>
                  <a:pt x="251459" y="275589"/>
                </a:lnTo>
                <a:lnTo>
                  <a:pt x="252475" y="273050"/>
                </a:lnTo>
                <a:lnTo>
                  <a:pt x="255524" y="262889"/>
                </a:lnTo>
                <a:lnTo>
                  <a:pt x="261366" y="245110"/>
                </a:lnTo>
                <a:lnTo>
                  <a:pt x="281643" y="245110"/>
                </a:lnTo>
                <a:lnTo>
                  <a:pt x="277368" y="241300"/>
                </a:lnTo>
                <a:lnTo>
                  <a:pt x="284225" y="240029"/>
                </a:lnTo>
                <a:lnTo>
                  <a:pt x="289305" y="238760"/>
                </a:lnTo>
                <a:lnTo>
                  <a:pt x="295275" y="236220"/>
                </a:lnTo>
                <a:lnTo>
                  <a:pt x="300227" y="233679"/>
                </a:lnTo>
                <a:lnTo>
                  <a:pt x="301117" y="231139"/>
                </a:lnTo>
                <a:lnTo>
                  <a:pt x="303149" y="229870"/>
                </a:lnTo>
                <a:lnTo>
                  <a:pt x="303149" y="226060"/>
                </a:lnTo>
                <a:lnTo>
                  <a:pt x="260476" y="226060"/>
                </a:lnTo>
                <a:lnTo>
                  <a:pt x="237617" y="208279"/>
                </a:lnTo>
                <a:lnTo>
                  <a:pt x="226631" y="199389"/>
                </a:lnTo>
                <a:close/>
              </a:path>
              <a:path w="319404" h="330200">
                <a:moveTo>
                  <a:pt x="50715" y="240029"/>
                </a:moveTo>
                <a:lnTo>
                  <a:pt x="37719" y="240029"/>
                </a:lnTo>
                <a:lnTo>
                  <a:pt x="35814" y="248920"/>
                </a:lnTo>
                <a:lnTo>
                  <a:pt x="35814" y="260350"/>
                </a:lnTo>
                <a:lnTo>
                  <a:pt x="38734" y="262889"/>
                </a:lnTo>
                <a:lnTo>
                  <a:pt x="40767" y="264160"/>
                </a:lnTo>
                <a:lnTo>
                  <a:pt x="42799" y="264160"/>
                </a:lnTo>
                <a:lnTo>
                  <a:pt x="44703" y="262889"/>
                </a:lnTo>
                <a:lnTo>
                  <a:pt x="45720" y="262889"/>
                </a:lnTo>
                <a:lnTo>
                  <a:pt x="46735" y="260350"/>
                </a:lnTo>
                <a:lnTo>
                  <a:pt x="48768" y="247650"/>
                </a:lnTo>
                <a:lnTo>
                  <a:pt x="50715" y="240029"/>
                </a:lnTo>
                <a:close/>
              </a:path>
              <a:path w="319404" h="330200">
                <a:moveTo>
                  <a:pt x="281643" y="245110"/>
                </a:moveTo>
                <a:lnTo>
                  <a:pt x="261366" y="245110"/>
                </a:lnTo>
                <a:lnTo>
                  <a:pt x="281304" y="261620"/>
                </a:lnTo>
                <a:lnTo>
                  <a:pt x="283336" y="262889"/>
                </a:lnTo>
                <a:lnTo>
                  <a:pt x="288290" y="262889"/>
                </a:lnTo>
                <a:lnTo>
                  <a:pt x="291210" y="259079"/>
                </a:lnTo>
                <a:lnTo>
                  <a:pt x="292226" y="256539"/>
                </a:lnTo>
                <a:lnTo>
                  <a:pt x="290195" y="252729"/>
                </a:lnTo>
                <a:lnTo>
                  <a:pt x="281643" y="245110"/>
                </a:lnTo>
                <a:close/>
              </a:path>
              <a:path w="319404" h="330200">
                <a:moveTo>
                  <a:pt x="103657" y="213360"/>
                </a:moveTo>
                <a:lnTo>
                  <a:pt x="89407" y="213360"/>
                </a:lnTo>
                <a:lnTo>
                  <a:pt x="86486" y="223520"/>
                </a:lnTo>
                <a:lnTo>
                  <a:pt x="84454" y="233679"/>
                </a:lnTo>
                <a:lnTo>
                  <a:pt x="81533" y="254000"/>
                </a:lnTo>
                <a:lnTo>
                  <a:pt x="81533" y="256539"/>
                </a:lnTo>
                <a:lnTo>
                  <a:pt x="82550" y="257810"/>
                </a:lnTo>
                <a:lnTo>
                  <a:pt x="85471" y="260350"/>
                </a:lnTo>
                <a:lnTo>
                  <a:pt x="89407" y="261620"/>
                </a:lnTo>
                <a:lnTo>
                  <a:pt x="92455" y="260350"/>
                </a:lnTo>
                <a:lnTo>
                  <a:pt x="121284" y="247650"/>
                </a:lnTo>
                <a:lnTo>
                  <a:pt x="133667" y="241300"/>
                </a:lnTo>
                <a:lnTo>
                  <a:pt x="97408" y="241300"/>
                </a:lnTo>
                <a:lnTo>
                  <a:pt x="98425" y="231139"/>
                </a:lnTo>
                <a:lnTo>
                  <a:pt x="101346" y="222250"/>
                </a:lnTo>
                <a:lnTo>
                  <a:pt x="103657" y="213360"/>
                </a:lnTo>
                <a:close/>
              </a:path>
              <a:path w="319404" h="330200">
                <a:moveTo>
                  <a:pt x="208551" y="236220"/>
                </a:moveTo>
                <a:lnTo>
                  <a:pt x="160020" y="236220"/>
                </a:lnTo>
                <a:lnTo>
                  <a:pt x="169036" y="242570"/>
                </a:lnTo>
                <a:lnTo>
                  <a:pt x="178943" y="247650"/>
                </a:lnTo>
                <a:lnTo>
                  <a:pt x="197739" y="256539"/>
                </a:lnTo>
                <a:lnTo>
                  <a:pt x="200786" y="257810"/>
                </a:lnTo>
                <a:lnTo>
                  <a:pt x="205740" y="257810"/>
                </a:lnTo>
                <a:lnTo>
                  <a:pt x="208788" y="254000"/>
                </a:lnTo>
                <a:lnTo>
                  <a:pt x="210693" y="252729"/>
                </a:lnTo>
                <a:lnTo>
                  <a:pt x="210693" y="246379"/>
                </a:lnTo>
                <a:lnTo>
                  <a:pt x="208551" y="236220"/>
                </a:lnTo>
                <a:close/>
              </a:path>
              <a:path w="319404" h="330200">
                <a:moveTo>
                  <a:pt x="33781" y="208279"/>
                </a:moveTo>
                <a:lnTo>
                  <a:pt x="24892" y="208279"/>
                </a:lnTo>
                <a:lnTo>
                  <a:pt x="14858" y="209550"/>
                </a:lnTo>
                <a:lnTo>
                  <a:pt x="13970" y="210820"/>
                </a:lnTo>
                <a:lnTo>
                  <a:pt x="14858" y="213360"/>
                </a:lnTo>
                <a:lnTo>
                  <a:pt x="26797" y="218439"/>
                </a:lnTo>
                <a:lnTo>
                  <a:pt x="39750" y="226060"/>
                </a:lnTo>
                <a:lnTo>
                  <a:pt x="27813" y="236220"/>
                </a:lnTo>
                <a:lnTo>
                  <a:pt x="26797" y="238760"/>
                </a:lnTo>
                <a:lnTo>
                  <a:pt x="28828" y="241300"/>
                </a:lnTo>
                <a:lnTo>
                  <a:pt x="30860" y="241300"/>
                </a:lnTo>
                <a:lnTo>
                  <a:pt x="37719" y="240029"/>
                </a:lnTo>
                <a:lnTo>
                  <a:pt x="50715" y="240029"/>
                </a:lnTo>
                <a:lnTo>
                  <a:pt x="51689" y="236220"/>
                </a:lnTo>
                <a:lnTo>
                  <a:pt x="61595" y="231139"/>
                </a:lnTo>
                <a:lnTo>
                  <a:pt x="85456" y="215900"/>
                </a:lnTo>
                <a:lnTo>
                  <a:pt x="51689" y="215900"/>
                </a:lnTo>
                <a:lnTo>
                  <a:pt x="33781" y="208279"/>
                </a:lnTo>
                <a:close/>
              </a:path>
              <a:path w="319404" h="330200">
                <a:moveTo>
                  <a:pt x="160020" y="176529"/>
                </a:moveTo>
                <a:lnTo>
                  <a:pt x="148081" y="176529"/>
                </a:lnTo>
                <a:lnTo>
                  <a:pt x="149098" y="217170"/>
                </a:lnTo>
                <a:lnTo>
                  <a:pt x="148081" y="217170"/>
                </a:lnTo>
                <a:lnTo>
                  <a:pt x="135127" y="222250"/>
                </a:lnTo>
                <a:lnTo>
                  <a:pt x="122300" y="228600"/>
                </a:lnTo>
                <a:lnTo>
                  <a:pt x="97408" y="241300"/>
                </a:lnTo>
                <a:lnTo>
                  <a:pt x="133667" y="241300"/>
                </a:lnTo>
                <a:lnTo>
                  <a:pt x="136144" y="240029"/>
                </a:lnTo>
                <a:lnTo>
                  <a:pt x="149098" y="231139"/>
                </a:lnTo>
                <a:lnTo>
                  <a:pt x="187274" y="231139"/>
                </a:lnTo>
                <a:lnTo>
                  <a:pt x="176910" y="226060"/>
                </a:lnTo>
                <a:lnTo>
                  <a:pt x="168021" y="222250"/>
                </a:lnTo>
                <a:lnTo>
                  <a:pt x="160020" y="218439"/>
                </a:lnTo>
                <a:lnTo>
                  <a:pt x="160020" y="176529"/>
                </a:lnTo>
                <a:close/>
              </a:path>
              <a:path w="319404" h="330200">
                <a:moveTo>
                  <a:pt x="183554" y="170179"/>
                </a:moveTo>
                <a:lnTo>
                  <a:pt x="160020" y="170179"/>
                </a:lnTo>
                <a:lnTo>
                  <a:pt x="181864" y="185420"/>
                </a:lnTo>
                <a:lnTo>
                  <a:pt x="180975" y="187960"/>
                </a:lnTo>
                <a:lnTo>
                  <a:pt x="180975" y="190500"/>
                </a:lnTo>
                <a:lnTo>
                  <a:pt x="189865" y="232410"/>
                </a:lnTo>
                <a:lnTo>
                  <a:pt x="207747" y="232410"/>
                </a:lnTo>
                <a:lnTo>
                  <a:pt x="200786" y="199389"/>
                </a:lnTo>
                <a:lnTo>
                  <a:pt x="226631" y="199389"/>
                </a:lnTo>
                <a:lnTo>
                  <a:pt x="215646" y="190500"/>
                </a:lnTo>
                <a:lnTo>
                  <a:pt x="226695" y="186689"/>
                </a:lnTo>
                <a:lnTo>
                  <a:pt x="237617" y="181610"/>
                </a:lnTo>
                <a:lnTo>
                  <a:pt x="199771" y="181610"/>
                </a:lnTo>
                <a:lnTo>
                  <a:pt x="183554" y="170179"/>
                </a:lnTo>
                <a:close/>
              </a:path>
              <a:path w="319404" h="330200">
                <a:moveTo>
                  <a:pt x="291210" y="219710"/>
                </a:moveTo>
                <a:lnTo>
                  <a:pt x="285242" y="219710"/>
                </a:lnTo>
                <a:lnTo>
                  <a:pt x="279273" y="220979"/>
                </a:lnTo>
                <a:lnTo>
                  <a:pt x="269367" y="222250"/>
                </a:lnTo>
                <a:lnTo>
                  <a:pt x="264414" y="223520"/>
                </a:lnTo>
                <a:lnTo>
                  <a:pt x="260476" y="226060"/>
                </a:lnTo>
                <a:lnTo>
                  <a:pt x="303149" y="226060"/>
                </a:lnTo>
                <a:lnTo>
                  <a:pt x="302132" y="224789"/>
                </a:lnTo>
                <a:lnTo>
                  <a:pt x="300227" y="222250"/>
                </a:lnTo>
                <a:lnTo>
                  <a:pt x="297179" y="220979"/>
                </a:lnTo>
                <a:lnTo>
                  <a:pt x="291210" y="219710"/>
                </a:lnTo>
                <a:close/>
              </a:path>
              <a:path w="319404" h="330200">
                <a:moveTo>
                  <a:pt x="78041" y="107950"/>
                </a:moveTo>
                <a:lnTo>
                  <a:pt x="51689" y="107950"/>
                </a:lnTo>
                <a:lnTo>
                  <a:pt x="66548" y="114300"/>
                </a:lnTo>
                <a:lnTo>
                  <a:pt x="81533" y="121920"/>
                </a:lnTo>
                <a:lnTo>
                  <a:pt x="92455" y="127000"/>
                </a:lnTo>
                <a:lnTo>
                  <a:pt x="85471" y="130810"/>
                </a:lnTo>
                <a:lnTo>
                  <a:pt x="79501" y="134620"/>
                </a:lnTo>
                <a:lnTo>
                  <a:pt x="68579" y="142239"/>
                </a:lnTo>
                <a:lnTo>
                  <a:pt x="62610" y="147320"/>
                </a:lnTo>
                <a:lnTo>
                  <a:pt x="55625" y="151129"/>
                </a:lnTo>
                <a:lnTo>
                  <a:pt x="49656" y="157479"/>
                </a:lnTo>
                <a:lnTo>
                  <a:pt x="47751" y="160020"/>
                </a:lnTo>
                <a:lnTo>
                  <a:pt x="46735" y="163829"/>
                </a:lnTo>
                <a:lnTo>
                  <a:pt x="46735" y="166370"/>
                </a:lnTo>
                <a:lnTo>
                  <a:pt x="48768" y="168910"/>
                </a:lnTo>
                <a:lnTo>
                  <a:pt x="50673" y="170179"/>
                </a:lnTo>
                <a:lnTo>
                  <a:pt x="56642" y="170179"/>
                </a:lnTo>
                <a:lnTo>
                  <a:pt x="60578" y="175260"/>
                </a:lnTo>
                <a:lnTo>
                  <a:pt x="65658" y="179070"/>
                </a:lnTo>
                <a:lnTo>
                  <a:pt x="75565" y="187960"/>
                </a:lnTo>
                <a:lnTo>
                  <a:pt x="85471" y="195579"/>
                </a:lnTo>
                <a:lnTo>
                  <a:pt x="51689" y="215900"/>
                </a:lnTo>
                <a:lnTo>
                  <a:pt x="85456" y="215900"/>
                </a:lnTo>
                <a:lnTo>
                  <a:pt x="89407" y="213360"/>
                </a:lnTo>
                <a:lnTo>
                  <a:pt x="103657" y="213360"/>
                </a:lnTo>
                <a:lnTo>
                  <a:pt x="106299" y="203200"/>
                </a:lnTo>
                <a:lnTo>
                  <a:pt x="130175" y="187960"/>
                </a:lnTo>
                <a:lnTo>
                  <a:pt x="99441" y="187960"/>
                </a:lnTo>
                <a:lnTo>
                  <a:pt x="91440" y="181610"/>
                </a:lnTo>
                <a:lnTo>
                  <a:pt x="83439" y="176529"/>
                </a:lnTo>
                <a:lnTo>
                  <a:pt x="75565" y="171450"/>
                </a:lnTo>
                <a:lnTo>
                  <a:pt x="66548" y="166370"/>
                </a:lnTo>
                <a:lnTo>
                  <a:pt x="74549" y="161289"/>
                </a:lnTo>
                <a:lnTo>
                  <a:pt x="80518" y="156210"/>
                </a:lnTo>
                <a:lnTo>
                  <a:pt x="94488" y="147320"/>
                </a:lnTo>
                <a:lnTo>
                  <a:pt x="101346" y="142239"/>
                </a:lnTo>
                <a:lnTo>
                  <a:pt x="103377" y="139700"/>
                </a:lnTo>
                <a:lnTo>
                  <a:pt x="105409" y="135889"/>
                </a:lnTo>
                <a:lnTo>
                  <a:pt x="128206" y="135889"/>
                </a:lnTo>
                <a:lnTo>
                  <a:pt x="108330" y="124460"/>
                </a:lnTo>
                <a:lnTo>
                  <a:pt x="108330" y="123189"/>
                </a:lnTo>
                <a:lnTo>
                  <a:pt x="108911" y="118110"/>
                </a:lnTo>
                <a:lnTo>
                  <a:pt x="96393" y="118110"/>
                </a:lnTo>
                <a:lnTo>
                  <a:pt x="86486" y="113029"/>
                </a:lnTo>
                <a:lnTo>
                  <a:pt x="78041" y="107950"/>
                </a:lnTo>
                <a:close/>
              </a:path>
              <a:path w="319404" h="330200">
                <a:moveTo>
                  <a:pt x="128206" y="135889"/>
                </a:moveTo>
                <a:lnTo>
                  <a:pt x="105409" y="135889"/>
                </a:lnTo>
                <a:lnTo>
                  <a:pt x="144145" y="158750"/>
                </a:lnTo>
                <a:lnTo>
                  <a:pt x="99441" y="187960"/>
                </a:lnTo>
                <a:lnTo>
                  <a:pt x="130175" y="187960"/>
                </a:lnTo>
                <a:lnTo>
                  <a:pt x="148081" y="176529"/>
                </a:lnTo>
                <a:lnTo>
                  <a:pt x="160020" y="176529"/>
                </a:lnTo>
                <a:lnTo>
                  <a:pt x="160020" y="170179"/>
                </a:lnTo>
                <a:lnTo>
                  <a:pt x="183554" y="170179"/>
                </a:lnTo>
                <a:lnTo>
                  <a:pt x="170942" y="161289"/>
                </a:lnTo>
                <a:lnTo>
                  <a:pt x="177926" y="156210"/>
                </a:lnTo>
                <a:lnTo>
                  <a:pt x="187848" y="149860"/>
                </a:lnTo>
                <a:lnTo>
                  <a:pt x="161035" y="149860"/>
                </a:lnTo>
                <a:lnTo>
                  <a:pt x="161089" y="147320"/>
                </a:lnTo>
                <a:lnTo>
                  <a:pt x="148081" y="147320"/>
                </a:lnTo>
                <a:lnTo>
                  <a:pt x="128206" y="135889"/>
                </a:lnTo>
                <a:close/>
              </a:path>
              <a:path w="319404" h="330200">
                <a:moveTo>
                  <a:pt x="222275" y="135889"/>
                </a:moveTo>
                <a:lnTo>
                  <a:pt x="209676" y="135889"/>
                </a:lnTo>
                <a:lnTo>
                  <a:pt x="229616" y="151129"/>
                </a:lnTo>
                <a:lnTo>
                  <a:pt x="249427" y="167639"/>
                </a:lnTo>
                <a:lnTo>
                  <a:pt x="237617" y="167639"/>
                </a:lnTo>
                <a:lnTo>
                  <a:pt x="226695" y="170179"/>
                </a:lnTo>
                <a:lnTo>
                  <a:pt x="212725" y="173989"/>
                </a:lnTo>
                <a:lnTo>
                  <a:pt x="199771" y="181610"/>
                </a:lnTo>
                <a:lnTo>
                  <a:pt x="237617" y="181610"/>
                </a:lnTo>
                <a:lnTo>
                  <a:pt x="249427" y="176529"/>
                </a:lnTo>
                <a:lnTo>
                  <a:pt x="261366" y="176529"/>
                </a:lnTo>
                <a:lnTo>
                  <a:pt x="263398" y="175260"/>
                </a:lnTo>
                <a:lnTo>
                  <a:pt x="265429" y="172720"/>
                </a:lnTo>
                <a:lnTo>
                  <a:pt x="265429" y="170179"/>
                </a:lnTo>
                <a:lnTo>
                  <a:pt x="264414" y="167639"/>
                </a:lnTo>
                <a:lnTo>
                  <a:pt x="226695" y="138429"/>
                </a:lnTo>
                <a:lnTo>
                  <a:pt x="222275" y="135889"/>
                </a:lnTo>
                <a:close/>
              </a:path>
              <a:path w="319404" h="330200">
                <a:moveTo>
                  <a:pt x="223350" y="74929"/>
                </a:moveTo>
                <a:lnTo>
                  <a:pt x="210693" y="74929"/>
                </a:lnTo>
                <a:lnTo>
                  <a:pt x="205740" y="95250"/>
                </a:lnTo>
                <a:lnTo>
                  <a:pt x="201802" y="109220"/>
                </a:lnTo>
                <a:lnTo>
                  <a:pt x="200786" y="116839"/>
                </a:lnTo>
                <a:lnTo>
                  <a:pt x="200786" y="124460"/>
                </a:lnTo>
                <a:lnTo>
                  <a:pt x="161035" y="149860"/>
                </a:lnTo>
                <a:lnTo>
                  <a:pt x="187848" y="149860"/>
                </a:lnTo>
                <a:lnTo>
                  <a:pt x="209676" y="135889"/>
                </a:lnTo>
                <a:lnTo>
                  <a:pt x="222275" y="135889"/>
                </a:lnTo>
                <a:lnTo>
                  <a:pt x="215646" y="132079"/>
                </a:lnTo>
                <a:lnTo>
                  <a:pt x="238759" y="115570"/>
                </a:lnTo>
                <a:lnTo>
                  <a:pt x="214756" y="115570"/>
                </a:lnTo>
                <a:lnTo>
                  <a:pt x="218694" y="97789"/>
                </a:lnTo>
                <a:lnTo>
                  <a:pt x="223350" y="74929"/>
                </a:lnTo>
                <a:close/>
              </a:path>
              <a:path w="319404" h="330200">
                <a:moveTo>
                  <a:pt x="141858" y="88900"/>
                </a:moveTo>
                <a:lnTo>
                  <a:pt x="111378" y="88900"/>
                </a:lnTo>
                <a:lnTo>
                  <a:pt x="123317" y="97789"/>
                </a:lnTo>
                <a:lnTo>
                  <a:pt x="134239" y="105410"/>
                </a:lnTo>
                <a:lnTo>
                  <a:pt x="141097" y="107950"/>
                </a:lnTo>
                <a:lnTo>
                  <a:pt x="147066" y="109220"/>
                </a:lnTo>
                <a:lnTo>
                  <a:pt x="148081" y="147320"/>
                </a:lnTo>
                <a:lnTo>
                  <a:pt x="161089" y="147320"/>
                </a:lnTo>
                <a:lnTo>
                  <a:pt x="162051" y="101600"/>
                </a:lnTo>
                <a:lnTo>
                  <a:pt x="169036" y="99060"/>
                </a:lnTo>
                <a:lnTo>
                  <a:pt x="181533" y="91439"/>
                </a:lnTo>
                <a:lnTo>
                  <a:pt x="146176" y="91439"/>
                </a:lnTo>
                <a:lnTo>
                  <a:pt x="141858" y="88900"/>
                </a:lnTo>
                <a:close/>
              </a:path>
              <a:path w="319404" h="330200">
                <a:moveTo>
                  <a:pt x="18923" y="83820"/>
                </a:moveTo>
                <a:lnTo>
                  <a:pt x="17906" y="85089"/>
                </a:lnTo>
                <a:lnTo>
                  <a:pt x="17906" y="86360"/>
                </a:lnTo>
                <a:lnTo>
                  <a:pt x="25907" y="92710"/>
                </a:lnTo>
                <a:lnTo>
                  <a:pt x="34798" y="99060"/>
                </a:lnTo>
                <a:lnTo>
                  <a:pt x="34798" y="100329"/>
                </a:lnTo>
                <a:lnTo>
                  <a:pt x="0" y="110489"/>
                </a:lnTo>
                <a:lnTo>
                  <a:pt x="0" y="114300"/>
                </a:lnTo>
                <a:lnTo>
                  <a:pt x="1016" y="115570"/>
                </a:lnTo>
                <a:lnTo>
                  <a:pt x="2921" y="116839"/>
                </a:lnTo>
                <a:lnTo>
                  <a:pt x="8000" y="118110"/>
                </a:lnTo>
                <a:lnTo>
                  <a:pt x="30860" y="118110"/>
                </a:lnTo>
                <a:lnTo>
                  <a:pt x="44703" y="115570"/>
                </a:lnTo>
                <a:lnTo>
                  <a:pt x="47751" y="114300"/>
                </a:lnTo>
                <a:lnTo>
                  <a:pt x="49656" y="113029"/>
                </a:lnTo>
                <a:lnTo>
                  <a:pt x="50673" y="109220"/>
                </a:lnTo>
                <a:lnTo>
                  <a:pt x="51689" y="107950"/>
                </a:lnTo>
                <a:lnTo>
                  <a:pt x="78041" y="107950"/>
                </a:lnTo>
                <a:lnTo>
                  <a:pt x="69596" y="102870"/>
                </a:lnTo>
                <a:lnTo>
                  <a:pt x="50673" y="92710"/>
                </a:lnTo>
                <a:lnTo>
                  <a:pt x="50673" y="86360"/>
                </a:lnTo>
                <a:lnTo>
                  <a:pt x="35814" y="86360"/>
                </a:lnTo>
                <a:lnTo>
                  <a:pt x="26797" y="85089"/>
                </a:lnTo>
                <a:lnTo>
                  <a:pt x="18923" y="83820"/>
                </a:lnTo>
                <a:close/>
              </a:path>
              <a:path w="319404" h="330200">
                <a:moveTo>
                  <a:pt x="104394" y="64770"/>
                </a:moveTo>
                <a:lnTo>
                  <a:pt x="100456" y="66039"/>
                </a:lnTo>
                <a:lnTo>
                  <a:pt x="96393" y="68579"/>
                </a:lnTo>
                <a:lnTo>
                  <a:pt x="95376" y="69850"/>
                </a:lnTo>
                <a:lnTo>
                  <a:pt x="95489" y="107950"/>
                </a:lnTo>
                <a:lnTo>
                  <a:pt x="96393" y="118110"/>
                </a:lnTo>
                <a:lnTo>
                  <a:pt x="108911" y="118110"/>
                </a:lnTo>
                <a:lnTo>
                  <a:pt x="109347" y="114300"/>
                </a:lnTo>
                <a:lnTo>
                  <a:pt x="110363" y="106679"/>
                </a:lnTo>
                <a:lnTo>
                  <a:pt x="111378" y="88900"/>
                </a:lnTo>
                <a:lnTo>
                  <a:pt x="141858" y="88900"/>
                </a:lnTo>
                <a:lnTo>
                  <a:pt x="120269" y="76200"/>
                </a:lnTo>
                <a:lnTo>
                  <a:pt x="108330" y="67310"/>
                </a:lnTo>
                <a:lnTo>
                  <a:pt x="106299" y="66039"/>
                </a:lnTo>
                <a:lnTo>
                  <a:pt x="104394" y="64770"/>
                </a:lnTo>
                <a:close/>
              </a:path>
              <a:path w="319404" h="330200">
                <a:moveTo>
                  <a:pt x="289305" y="46989"/>
                </a:moveTo>
                <a:lnTo>
                  <a:pt x="284225" y="46989"/>
                </a:lnTo>
                <a:lnTo>
                  <a:pt x="283336" y="48260"/>
                </a:lnTo>
                <a:lnTo>
                  <a:pt x="281304" y="50800"/>
                </a:lnTo>
                <a:lnTo>
                  <a:pt x="279273" y="55879"/>
                </a:lnTo>
                <a:lnTo>
                  <a:pt x="274320" y="62229"/>
                </a:lnTo>
                <a:lnTo>
                  <a:pt x="271399" y="68579"/>
                </a:lnTo>
                <a:lnTo>
                  <a:pt x="270382" y="73660"/>
                </a:lnTo>
                <a:lnTo>
                  <a:pt x="270382" y="77470"/>
                </a:lnTo>
                <a:lnTo>
                  <a:pt x="239522" y="99060"/>
                </a:lnTo>
                <a:lnTo>
                  <a:pt x="214756" y="115570"/>
                </a:lnTo>
                <a:lnTo>
                  <a:pt x="238759" y="115570"/>
                </a:lnTo>
                <a:lnTo>
                  <a:pt x="249427" y="107950"/>
                </a:lnTo>
                <a:lnTo>
                  <a:pt x="277368" y="88900"/>
                </a:lnTo>
                <a:lnTo>
                  <a:pt x="310133" y="88900"/>
                </a:lnTo>
                <a:lnTo>
                  <a:pt x="314071" y="85089"/>
                </a:lnTo>
                <a:lnTo>
                  <a:pt x="314071" y="80010"/>
                </a:lnTo>
                <a:lnTo>
                  <a:pt x="291210" y="80010"/>
                </a:lnTo>
                <a:lnTo>
                  <a:pt x="305180" y="69850"/>
                </a:lnTo>
                <a:lnTo>
                  <a:pt x="311657" y="64770"/>
                </a:lnTo>
                <a:lnTo>
                  <a:pt x="287274" y="64770"/>
                </a:lnTo>
                <a:lnTo>
                  <a:pt x="289305" y="60960"/>
                </a:lnTo>
                <a:lnTo>
                  <a:pt x="291210" y="57150"/>
                </a:lnTo>
                <a:lnTo>
                  <a:pt x="292226" y="53339"/>
                </a:lnTo>
                <a:lnTo>
                  <a:pt x="290195" y="49529"/>
                </a:lnTo>
                <a:lnTo>
                  <a:pt x="289305" y="46989"/>
                </a:lnTo>
                <a:close/>
              </a:path>
              <a:path w="319404" h="330200">
                <a:moveTo>
                  <a:pt x="310133" y="88900"/>
                </a:moveTo>
                <a:lnTo>
                  <a:pt x="277368" y="88900"/>
                </a:lnTo>
                <a:lnTo>
                  <a:pt x="281304" y="91439"/>
                </a:lnTo>
                <a:lnTo>
                  <a:pt x="285242" y="91439"/>
                </a:lnTo>
                <a:lnTo>
                  <a:pt x="293243" y="92710"/>
                </a:lnTo>
                <a:lnTo>
                  <a:pt x="302132" y="91439"/>
                </a:lnTo>
                <a:lnTo>
                  <a:pt x="310133" y="88900"/>
                </a:lnTo>
                <a:close/>
              </a:path>
              <a:path w="319404" h="330200">
                <a:moveTo>
                  <a:pt x="128270" y="19050"/>
                </a:moveTo>
                <a:lnTo>
                  <a:pt x="126238" y="19050"/>
                </a:lnTo>
                <a:lnTo>
                  <a:pt x="125222" y="20320"/>
                </a:lnTo>
                <a:lnTo>
                  <a:pt x="124205" y="22860"/>
                </a:lnTo>
                <a:lnTo>
                  <a:pt x="124205" y="26670"/>
                </a:lnTo>
                <a:lnTo>
                  <a:pt x="125222" y="30479"/>
                </a:lnTo>
                <a:lnTo>
                  <a:pt x="128270" y="34289"/>
                </a:lnTo>
                <a:lnTo>
                  <a:pt x="134239" y="40639"/>
                </a:lnTo>
                <a:lnTo>
                  <a:pt x="138175" y="41910"/>
                </a:lnTo>
                <a:lnTo>
                  <a:pt x="147066" y="45720"/>
                </a:lnTo>
                <a:lnTo>
                  <a:pt x="146275" y="66039"/>
                </a:lnTo>
                <a:lnTo>
                  <a:pt x="146176" y="91439"/>
                </a:lnTo>
                <a:lnTo>
                  <a:pt x="181533" y="91439"/>
                </a:lnTo>
                <a:lnTo>
                  <a:pt x="183616" y="90170"/>
                </a:lnTo>
                <a:lnTo>
                  <a:pt x="162051" y="90170"/>
                </a:lnTo>
                <a:lnTo>
                  <a:pt x="161932" y="66039"/>
                </a:lnTo>
                <a:lnTo>
                  <a:pt x="161035" y="46989"/>
                </a:lnTo>
                <a:lnTo>
                  <a:pt x="164973" y="45720"/>
                </a:lnTo>
                <a:lnTo>
                  <a:pt x="169036" y="43179"/>
                </a:lnTo>
                <a:lnTo>
                  <a:pt x="175005" y="36829"/>
                </a:lnTo>
                <a:lnTo>
                  <a:pt x="178720" y="33020"/>
                </a:lnTo>
                <a:lnTo>
                  <a:pt x="143128" y="33020"/>
                </a:lnTo>
                <a:lnTo>
                  <a:pt x="138175" y="30479"/>
                </a:lnTo>
                <a:lnTo>
                  <a:pt x="134239" y="26670"/>
                </a:lnTo>
                <a:lnTo>
                  <a:pt x="129285" y="20320"/>
                </a:lnTo>
                <a:lnTo>
                  <a:pt x="128270" y="19050"/>
                </a:lnTo>
                <a:close/>
              </a:path>
              <a:path w="319404" h="330200">
                <a:moveTo>
                  <a:pt x="220725" y="55879"/>
                </a:moveTo>
                <a:lnTo>
                  <a:pt x="216661" y="57150"/>
                </a:lnTo>
                <a:lnTo>
                  <a:pt x="199771" y="66039"/>
                </a:lnTo>
                <a:lnTo>
                  <a:pt x="183896" y="76200"/>
                </a:lnTo>
                <a:lnTo>
                  <a:pt x="172974" y="82550"/>
                </a:lnTo>
                <a:lnTo>
                  <a:pt x="162051" y="90170"/>
                </a:lnTo>
                <a:lnTo>
                  <a:pt x="183616" y="90170"/>
                </a:lnTo>
                <a:lnTo>
                  <a:pt x="189865" y="86360"/>
                </a:lnTo>
                <a:lnTo>
                  <a:pt x="210693" y="74929"/>
                </a:lnTo>
                <a:lnTo>
                  <a:pt x="223350" y="74929"/>
                </a:lnTo>
                <a:lnTo>
                  <a:pt x="225678" y="63500"/>
                </a:lnTo>
                <a:lnTo>
                  <a:pt x="225678" y="59689"/>
                </a:lnTo>
                <a:lnTo>
                  <a:pt x="223647" y="57150"/>
                </a:lnTo>
                <a:lnTo>
                  <a:pt x="220725" y="55879"/>
                </a:lnTo>
                <a:close/>
              </a:path>
              <a:path w="319404" h="330200">
                <a:moveTo>
                  <a:pt x="45720" y="59689"/>
                </a:moveTo>
                <a:lnTo>
                  <a:pt x="40767" y="59689"/>
                </a:lnTo>
                <a:lnTo>
                  <a:pt x="39750" y="60960"/>
                </a:lnTo>
                <a:lnTo>
                  <a:pt x="37719" y="62229"/>
                </a:lnTo>
                <a:lnTo>
                  <a:pt x="36829" y="64770"/>
                </a:lnTo>
                <a:lnTo>
                  <a:pt x="35814" y="69850"/>
                </a:lnTo>
                <a:lnTo>
                  <a:pt x="35814" y="86360"/>
                </a:lnTo>
                <a:lnTo>
                  <a:pt x="50673" y="86360"/>
                </a:lnTo>
                <a:lnTo>
                  <a:pt x="50673" y="69850"/>
                </a:lnTo>
                <a:lnTo>
                  <a:pt x="49656" y="64770"/>
                </a:lnTo>
                <a:lnTo>
                  <a:pt x="48768" y="62229"/>
                </a:lnTo>
                <a:lnTo>
                  <a:pt x="46735" y="60960"/>
                </a:lnTo>
                <a:lnTo>
                  <a:pt x="45720" y="59689"/>
                </a:lnTo>
                <a:close/>
              </a:path>
              <a:path w="319404" h="330200">
                <a:moveTo>
                  <a:pt x="309118" y="74929"/>
                </a:moveTo>
                <a:lnTo>
                  <a:pt x="306197" y="76200"/>
                </a:lnTo>
                <a:lnTo>
                  <a:pt x="299211" y="77470"/>
                </a:lnTo>
                <a:lnTo>
                  <a:pt x="295275" y="78739"/>
                </a:lnTo>
                <a:lnTo>
                  <a:pt x="291210" y="80010"/>
                </a:lnTo>
                <a:lnTo>
                  <a:pt x="314071" y="80010"/>
                </a:lnTo>
                <a:lnTo>
                  <a:pt x="313054" y="77470"/>
                </a:lnTo>
                <a:lnTo>
                  <a:pt x="311150" y="76200"/>
                </a:lnTo>
                <a:lnTo>
                  <a:pt x="309118" y="74929"/>
                </a:lnTo>
                <a:close/>
              </a:path>
              <a:path w="319404" h="330200">
                <a:moveTo>
                  <a:pt x="315086" y="50800"/>
                </a:moveTo>
                <a:lnTo>
                  <a:pt x="311150" y="50800"/>
                </a:lnTo>
                <a:lnTo>
                  <a:pt x="299211" y="57150"/>
                </a:lnTo>
                <a:lnTo>
                  <a:pt x="287274" y="64770"/>
                </a:lnTo>
                <a:lnTo>
                  <a:pt x="311657" y="64770"/>
                </a:lnTo>
                <a:lnTo>
                  <a:pt x="318134" y="59689"/>
                </a:lnTo>
                <a:lnTo>
                  <a:pt x="319024" y="57150"/>
                </a:lnTo>
                <a:lnTo>
                  <a:pt x="319024" y="54610"/>
                </a:lnTo>
                <a:lnTo>
                  <a:pt x="318134" y="52070"/>
                </a:lnTo>
                <a:lnTo>
                  <a:pt x="315086" y="50800"/>
                </a:lnTo>
                <a:close/>
              </a:path>
              <a:path w="319404" h="330200">
                <a:moveTo>
                  <a:pt x="155067" y="0"/>
                </a:moveTo>
                <a:lnTo>
                  <a:pt x="153034" y="0"/>
                </a:lnTo>
                <a:lnTo>
                  <a:pt x="152146" y="1270"/>
                </a:lnTo>
                <a:lnTo>
                  <a:pt x="150114" y="16510"/>
                </a:lnTo>
                <a:lnTo>
                  <a:pt x="148081" y="33020"/>
                </a:lnTo>
                <a:lnTo>
                  <a:pt x="178720" y="33020"/>
                </a:lnTo>
                <a:lnTo>
                  <a:pt x="183673" y="27939"/>
                </a:lnTo>
                <a:lnTo>
                  <a:pt x="159003" y="27939"/>
                </a:lnTo>
                <a:lnTo>
                  <a:pt x="157988" y="15239"/>
                </a:lnTo>
                <a:lnTo>
                  <a:pt x="155067" y="1270"/>
                </a:lnTo>
                <a:lnTo>
                  <a:pt x="155067" y="0"/>
                </a:lnTo>
                <a:close/>
              </a:path>
              <a:path w="319404" h="330200">
                <a:moveTo>
                  <a:pt x="187832" y="6350"/>
                </a:moveTo>
                <a:lnTo>
                  <a:pt x="183896" y="6350"/>
                </a:lnTo>
                <a:lnTo>
                  <a:pt x="179958" y="7620"/>
                </a:lnTo>
                <a:lnTo>
                  <a:pt x="175895" y="10160"/>
                </a:lnTo>
                <a:lnTo>
                  <a:pt x="172974" y="12700"/>
                </a:lnTo>
                <a:lnTo>
                  <a:pt x="168021" y="19050"/>
                </a:lnTo>
                <a:lnTo>
                  <a:pt x="162051" y="25400"/>
                </a:lnTo>
                <a:lnTo>
                  <a:pt x="159003" y="27939"/>
                </a:lnTo>
                <a:lnTo>
                  <a:pt x="183673" y="27939"/>
                </a:lnTo>
                <a:lnTo>
                  <a:pt x="184911" y="26670"/>
                </a:lnTo>
                <a:lnTo>
                  <a:pt x="189865" y="20320"/>
                </a:lnTo>
                <a:lnTo>
                  <a:pt x="191897" y="15239"/>
                </a:lnTo>
                <a:lnTo>
                  <a:pt x="191897" y="10160"/>
                </a:lnTo>
                <a:lnTo>
                  <a:pt x="189865" y="7620"/>
                </a:lnTo>
                <a:lnTo>
                  <a:pt x="187832" y="6350"/>
                </a:lnTo>
                <a:close/>
              </a:path>
            </a:pathLst>
          </a:custGeom>
          <a:solidFill>
            <a:srgbClr val="79C5C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4691" y="786256"/>
            <a:ext cx="1109853" cy="1443227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602601" y="4013593"/>
            <a:ext cx="479425" cy="368300"/>
          </a:xfrm>
          <a:custGeom>
            <a:avLst/>
            <a:gdLst/>
            <a:ahLst/>
            <a:cxnLst/>
            <a:rect l="l" t="t" r="r" b="b"/>
            <a:pathLst>
              <a:path w="479425" h="368300">
                <a:moveTo>
                  <a:pt x="449199" y="335914"/>
                </a:moveTo>
                <a:lnTo>
                  <a:pt x="215773" y="335914"/>
                </a:lnTo>
                <a:lnTo>
                  <a:pt x="225805" y="344322"/>
                </a:lnTo>
                <a:lnTo>
                  <a:pt x="262763" y="362851"/>
                </a:lnTo>
                <a:lnTo>
                  <a:pt x="286257" y="367906"/>
                </a:lnTo>
                <a:lnTo>
                  <a:pt x="302259" y="367906"/>
                </a:lnTo>
                <a:lnTo>
                  <a:pt x="341629" y="360324"/>
                </a:lnTo>
                <a:lnTo>
                  <a:pt x="384428" y="338442"/>
                </a:lnTo>
                <a:lnTo>
                  <a:pt x="385318" y="337604"/>
                </a:lnTo>
                <a:lnTo>
                  <a:pt x="444880" y="337604"/>
                </a:lnTo>
                <a:lnTo>
                  <a:pt x="449199" y="335914"/>
                </a:lnTo>
                <a:close/>
              </a:path>
              <a:path w="479425" h="368300">
                <a:moveTo>
                  <a:pt x="415544" y="310654"/>
                </a:moveTo>
                <a:lnTo>
                  <a:pt x="62865" y="310654"/>
                </a:lnTo>
                <a:lnTo>
                  <a:pt x="68833" y="319925"/>
                </a:lnTo>
                <a:lnTo>
                  <a:pt x="102362" y="347687"/>
                </a:lnTo>
                <a:lnTo>
                  <a:pt x="144399" y="358635"/>
                </a:lnTo>
                <a:lnTo>
                  <a:pt x="155321" y="358635"/>
                </a:lnTo>
                <a:lnTo>
                  <a:pt x="197230" y="348538"/>
                </a:lnTo>
                <a:lnTo>
                  <a:pt x="215773" y="335914"/>
                </a:lnTo>
                <a:lnTo>
                  <a:pt x="449199" y="335914"/>
                </a:lnTo>
                <a:lnTo>
                  <a:pt x="453390" y="334238"/>
                </a:lnTo>
                <a:lnTo>
                  <a:pt x="457580" y="330860"/>
                </a:lnTo>
                <a:lnTo>
                  <a:pt x="460882" y="327494"/>
                </a:lnTo>
                <a:lnTo>
                  <a:pt x="461772" y="324967"/>
                </a:lnTo>
                <a:lnTo>
                  <a:pt x="461179" y="323291"/>
                </a:lnTo>
                <a:lnTo>
                  <a:pt x="402971" y="323291"/>
                </a:lnTo>
                <a:lnTo>
                  <a:pt x="415544" y="310654"/>
                </a:lnTo>
                <a:close/>
              </a:path>
              <a:path w="479425" h="368300">
                <a:moveTo>
                  <a:pt x="444880" y="337604"/>
                </a:moveTo>
                <a:lnTo>
                  <a:pt x="385318" y="337604"/>
                </a:lnTo>
                <a:lnTo>
                  <a:pt x="395350" y="340118"/>
                </a:lnTo>
                <a:lnTo>
                  <a:pt x="405510" y="340969"/>
                </a:lnTo>
                <a:lnTo>
                  <a:pt x="415544" y="340969"/>
                </a:lnTo>
                <a:lnTo>
                  <a:pt x="434848" y="339280"/>
                </a:lnTo>
                <a:lnTo>
                  <a:pt x="444880" y="337604"/>
                </a:lnTo>
                <a:close/>
              </a:path>
              <a:path w="479425" h="368300">
                <a:moveTo>
                  <a:pt x="452500" y="317385"/>
                </a:moveTo>
                <a:lnTo>
                  <a:pt x="448309" y="317385"/>
                </a:lnTo>
                <a:lnTo>
                  <a:pt x="439039" y="318223"/>
                </a:lnTo>
                <a:lnTo>
                  <a:pt x="429768" y="320763"/>
                </a:lnTo>
                <a:lnTo>
                  <a:pt x="420624" y="322452"/>
                </a:lnTo>
                <a:lnTo>
                  <a:pt x="411352" y="323291"/>
                </a:lnTo>
                <a:lnTo>
                  <a:pt x="461179" y="323291"/>
                </a:lnTo>
                <a:lnTo>
                  <a:pt x="460882" y="322452"/>
                </a:lnTo>
                <a:lnTo>
                  <a:pt x="459231" y="319925"/>
                </a:lnTo>
                <a:lnTo>
                  <a:pt x="456692" y="319062"/>
                </a:lnTo>
                <a:lnTo>
                  <a:pt x="452500" y="317385"/>
                </a:lnTo>
                <a:close/>
              </a:path>
              <a:path w="479425" h="368300">
                <a:moveTo>
                  <a:pt x="137668" y="217208"/>
                </a:moveTo>
                <a:lnTo>
                  <a:pt x="95630" y="224777"/>
                </a:lnTo>
                <a:lnTo>
                  <a:pt x="76326" y="233210"/>
                </a:lnTo>
                <a:lnTo>
                  <a:pt x="66294" y="237413"/>
                </a:lnTo>
                <a:lnTo>
                  <a:pt x="30988" y="262674"/>
                </a:lnTo>
                <a:lnTo>
                  <a:pt x="3301" y="293827"/>
                </a:lnTo>
                <a:lnTo>
                  <a:pt x="1650" y="296341"/>
                </a:lnTo>
                <a:lnTo>
                  <a:pt x="1650" y="297179"/>
                </a:lnTo>
                <a:lnTo>
                  <a:pt x="762" y="298030"/>
                </a:lnTo>
                <a:lnTo>
                  <a:pt x="0" y="299707"/>
                </a:lnTo>
                <a:lnTo>
                  <a:pt x="762" y="303072"/>
                </a:lnTo>
                <a:lnTo>
                  <a:pt x="1650" y="305612"/>
                </a:lnTo>
                <a:lnTo>
                  <a:pt x="4952" y="310654"/>
                </a:lnTo>
                <a:lnTo>
                  <a:pt x="7493" y="312343"/>
                </a:lnTo>
                <a:lnTo>
                  <a:pt x="10795" y="313181"/>
                </a:lnTo>
                <a:lnTo>
                  <a:pt x="13334" y="314020"/>
                </a:lnTo>
                <a:lnTo>
                  <a:pt x="20066" y="314020"/>
                </a:lnTo>
                <a:lnTo>
                  <a:pt x="30225" y="314858"/>
                </a:lnTo>
                <a:lnTo>
                  <a:pt x="52831" y="313181"/>
                </a:lnTo>
                <a:lnTo>
                  <a:pt x="62865" y="310654"/>
                </a:lnTo>
                <a:lnTo>
                  <a:pt x="415544" y="310654"/>
                </a:lnTo>
                <a:lnTo>
                  <a:pt x="427354" y="298030"/>
                </a:lnTo>
                <a:lnTo>
                  <a:pt x="437388" y="297179"/>
                </a:lnTo>
                <a:lnTo>
                  <a:pt x="448309" y="294665"/>
                </a:lnTo>
                <a:lnTo>
                  <a:pt x="458343" y="292138"/>
                </a:lnTo>
                <a:lnTo>
                  <a:pt x="467614" y="288759"/>
                </a:lnTo>
                <a:lnTo>
                  <a:pt x="470153" y="287921"/>
                </a:lnTo>
                <a:lnTo>
                  <a:pt x="472694" y="286232"/>
                </a:lnTo>
                <a:lnTo>
                  <a:pt x="474345" y="283717"/>
                </a:lnTo>
                <a:lnTo>
                  <a:pt x="475106" y="281190"/>
                </a:lnTo>
                <a:lnTo>
                  <a:pt x="475996" y="276148"/>
                </a:lnTo>
                <a:lnTo>
                  <a:pt x="475106" y="274459"/>
                </a:lnTo>
                <a:lnTo>
                  <a:pt x="474345" y="271919"/>
                </a:lnTo>
                <a:lnTo>
                  <a:pt x="471804" y="269405"/>
                </a:lnTo>
                <a:lnTo>
                  <a:pt x="470166" y="268566"/>
                </a:lnTo>
                <a:lnTo>
                  <a:pt x="450850" y="268566"/>
                </a:lnTo>
                <a:lnTo>
                  <a:pt x="462533" y="251726"/>
                </a:lnTo>
                <a:lnTo>
                  <a:pt x="468502" y="243306"/>
                </a:lnTo>
                <a:lnTo>
                  <a:pt x="472694" y="234886"/>
                </a:lnTo>
                <a:lnTo>
                  <a:pt x="473455" y="230682"/>
                </a:lnTo>
                <a:lnTo>
                  <a:pt x="472694" y="227304"/>
                </a:lnTo>
                <a:lnTo>
                  <a:pt x="470153" y="223100"/>
                </a:lnTo>
                <a:lnTo>
                  <a:pt x="467614" y="219735"/>
                </a:lnTo>
                <a:lnTo>
                  <a:pt x="466887" y="218897"/>
                </a:lnTo>
                <a:lnTo>
                  <a:pt x="151129" y="218897"/>
                </a:lnTo>
                <a:lnTo>
                  <a:pt x="147700" y="218058"/>
                </a:lnTo>
                <a:lnTo>
                  <a:pt x="137668" y="217208"/>
                </a:lnTo>
                <a:close/>
              </a:path>
              <a:path w="479425" h="368300">
                <a:moveTo>
                  <a:pt x="465074" y="266877"/>
                </a:moveTo>
                <a:lnTo>
                  <a:pt x="461772" y="266877"/>
                </a:lnTo>
                <a:lnTo>
                  <a:pt x="450850" y="268566"/>
                </a:lnTo>
                <a:lnTo>
                  <a:pt x="470166" y="268566"/>
                </a:lnTo>
                <a:lnTo>
                  <a:pt x="468502" y="267716"/>
                </a:lnTo>
                <a:lnTo>
                  <a:pt x="465074" y="266877"/>
                </a:lnTo>
                <a:close/>
              </a:path>
              <a:path w="479425" h="368300">
                <a:moveTo>
                  <a:pt x="219964" y="85039"/>
                </a:moveTo>
                <a:lnTo>
                  <a:pt x="207264" y="85039"/>
                </a:lnTo>
                <a:lnTo>
                  <a:pt x="194691" y="86715"/>
                </a:lnTo>
                <a:lnTo>
                  <a:pt x="156082" y="100190"/>
                </a:lnTo>
                <a:lnTo>
                  <a:pt x="119125" y="125450"/>
                </a:lnTo>
                <a:lnTo>
                  <a:pt x="92328" y="158280"/>
                </a:lnTo>
                <a:lnTo>
                  <a:pt x="92328" y="159118"/>
                </a:lnTo>
                <a:lnTo>
                  <a:pt x="93979" y="159969"/>
                </a:lnTo>
                <a:lnTo>
                  <a:pt x="99059" y="161645"/>
                </a:lnTo>
                <a:lnTo>
                  <a:pt x="107442" y="165011"/>
                </a:lnTo>
                <a:lnTo>
                  <a:pt x="117475" y="169214"/>
                </a:lnTo>
                <a:lnTo>
                  <a:pt x="122554" y="171754"/>
                </a:lnTo>
                <a:lnTo>
                  <a:pt x="127507" y="175958"/>
                </a:lnTo>
                <a:lnTo>
                  <a:pt x="132588" y="180162"/>
                </a:lnTo>
                <a:lnTo>
                  <a:pt x="137668" y="185229"/>
                </a:lnTo>
                <a:lnTo>
                  <a:pt x="141858" y="191109"/>
                </a:lnTo>
                <a:lnTo>
                  <a:pt x="145160" y="198678"/>
                </a:lnTo>
                <a:lnTo>
                  <a:pt x="148590" y="206260"/>
                </a:lnTo>
                <a:lnTo>
                  <a:pt x="150241" y="215531"/>
                </a:lnTo>
                <a:lnTo>
                  <a:pt x="151129" y="218897"/>
                </a:lnTo>
                <a:lnTo>
                  <a:pt x="466887" y="218897"/>
                </a:lnTo>
                <a:lnTo>
                  <a:pt x="421385" y="203746"/>
                </a:lnTo>
                <a:lnTo>
                  <a:pt x="409701" y="202056"/>
                </a:lnTo>
                <a:lnTo>
                  <a:pt x="430656" y="168376"/>
                </a:lnTo>
                <a:lnTo>
                  <a:pt x="433197" y="159118"/>
                </a:lnTo>
                <a:lnTo>
                  <a:pt x="167894" y="159118"/>
                </a:lnTo>
                <a:lnTo>
                  <a:pt x="165353" y="158280"/>
                </a:lnTo>
                <a:lnTo>
                  <a:pt x="155321" y="145656"/>
                </a:lnTo>
                <a:lnTo>
                  <a:pt x="154431" y="142290"/>
                </a:lnTo>
                <a:lnTo>
                  <a:pt x="155321" y="139750"/>
                </a:lnTo>
                <a:lnTo>
                  <a:pt x="156082" y="136385"/>
                </a:lnTo>
                <a:lnTo>
                  <a:pt x="157733" y="133019"/>
                </a:lnTo>
                <a:lnTo>
                  <a:pt x="159512" y="130492"/>
                </a:lnTo>
                <a:lnTo>
                  <a:pt x="160274" y="130492"/>
                </a:lnTo>
                <a:lnTo>
                  <a:pt x="162814" y="127977"/>
                </a:lnTo>
                <a:lnTo>
                  <a:pt x="165353" y="126288"/>
                </a:lnTo>
                <a:lnTo>
                  <a:pt x="168655" y="125450"/>
                </a:lnTo>
                <a:lnTo>
                  <a:pt x="434912" y="125450"/>
                </a:lnTo>
                <a:lnTo>
                  <a:pt x="434085" y="120395"/>
                </a:lnTo>
                <a:lnTo>
                  <a:pt x="432469" y="114503"/>
                </a:lnTo>
                <a:lnTo>
                  <a:pt x="285369" y="114503"/>
                </a:lnTo>
                <a:lnTo>
                  <a:pt x="276987" y="107759"/>
                </a:lnTo>
                <a:lnTo>
                  <a:pt x="266953" y="100190"/>
                </a:lnTo>
                <a:lnTo>
                  <a:pt x="255143" y="94284"/>
                </a:lnTo>
                <a:lnTo>
                  <a:pt x="244221" y="90081"/>
                </a:lnTo>
                <a:lnTo>
                  <a:pt x="231648" y="86715"/>
                </a:lnTo>
                <a:lnTo>
                  <a:pt x="219964" y="85039"/>
                </a:lnTo>
                <a:close/>
              </a:path>
              <a:path w="479425" h="368300">
                <a:moveTo>
                  <a:pt x="434912" y="125450"/>
                </a:moveTo>
                <a:lnTo>
                  <a:pt x="175387" y="125450"/>
                </a:lnTo>
                <a:lnTo>
                  <a:pt x="177926" y="126288"/>
                </a:lnTo>
                <a:lnTo>
                  <a:pt x="181355" y="127977"/>
                </a:lnTo>
                <a:lnTo>
                  <a:pt x="183769" y="130492"/>
                </a:lnTo>
                <a:lnTo>
                  <a:pt x="185547" y="133019"/>
                </a:lnTo>
                <a:lnTo>
                  <a:pt x="187198" y="135547"/>
                </a:lnTo>
                <a:lnTo>
                  <a:pt x="187959" y="138912"/>
                </a:lnTo>
                <a:lnTo>
                  <a:pt x="188849" y="142290"/>
                </a:lnTo>
                <a:lnTo>
                  <a:pt x="174625" y="159118"/>
                </a:lnTo>
                <a:lnTo>
                  <a:pt x="433197" y="159118"/>
                </a:lnTo>
                <a:lnTo>
                  <a:pt x="434848" y="149859"/>
                </a:lnTo>
                <a:lnTo>
                  <a:pt x="435737" y="139750"/>
                </a:lnTo>
                <a:lnTo>
                  <a:pt x="435737" y="130492"/>
                </a:lnTo>
                <a:lnTo>
                  <a:pt x="434912" y="125450"/>
                </a:lnTo>
                <a:close/>
              </a:path>
              <a:path w="479425" h="368300">
                <a:moveTo>
                  <a:pt x="455802" y="0"/>
                </a:moveTo>
                <a:lnTo>
                  <a:pt x="416432" y="8432"/>
                </a:lnTo>
                <a:lnTo>
                  <a:pt x="367665" y="29463"/>
                </a:lnTo>
                <a:lnTo>
                  <a:pt x="327405" y="60617"/>
                </a:lnTo>
                <a:lnTo>
                  <a:pt x="294640" y="98513"/>
                </a:lnTo>
                <a:lnTo>
                  <a:pt x="285369" y="114503"/>
                </a:lnTo>
                <a:lnTo>
                  <a:pt x="432469" y="114503"/>
                </a:lnTo>
                <a:lnTo>
                  <a:pt x="431546" y="111137"/>
                </a:lnTo>
                <a:lnTo>
                  <a:pt x="428117" y="101866"/>
                </a:lnTo>
                <a:lnTo>
                  <a:pt x="423925" y="93446"/>
                </a:lnTo>
                <a:lnTo>
                  <a:pt x="434848" y="86715"/>
                </a:lnTo>
                <a:lnTo>
                  <a:pt x="464312" y="52209"/>
                </a:lnTo>
                <a:lnTo>
                  <a:pt x="471804" y="31153"/>
                </a:lnTo>
                <a:lnTo>
                  <a:pt x="471804" y="26111"/>
                </a:lnTo>
                <a:lnTo>
                  <a:pt x="475106" y="23583"/>
                </a:lnTo>
                <a:lnTo>
                  <a:pt x="477647" y="20205"/>
                </a:lnTo>
                <a:lnTo>
                  <a:pt x="479425" y="16840"/>
                </a:lnTo>
                <a:lnTo>
                  <a:pt x="479425" y="13474"/>
                </a:lnTo>
                <a:lnTo>
                  <a:pt x="464312" y="850"/>
                </a:lnTo>
                <a:lnTo>
                  <a:pt x="455802" y="0"/>
                </a:lnTo>
                <a:close/>
              </a:path>
            </a:pathLst>
          </a:custGeom>
          <a:solidFill>
            <a:srgbClr val="1777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527925" y="1402588"/>
            <a:ext cx="596900" cy="600075"/>
          </a:xfrm>
          <a:custGeom>
            <a:avLst/>
            <a:gdLst/>
            <a:ahLst/>
            <a:cxnLst/>
            <a:rect l="l" t="t" r="r" b="b"/>
            <a:pathLst>
              <a:path w="596900" h="600075">
                <a:moveTo>
                  <a:pt x="258064" y="597026"/>
                </a:moveTo>
                <a:lnTo>
                  <a:pt x="180467" y="597026"/>
                </a:lnTo>
                <a:lnTo>
                  <a:pt x="195452" y="598551"/>
                </a:lnTo>
                <a:lnTo>
                  <a:pt x="209042" y="600075"/>
                </a:lnTo>
                <a:lnTo>
                  <a:pt x="239014" y="600075"/>
                </a:lnTo>
                <a:lnTo>
                  <a:pt x="258064" y="597026"/>
                </a:lnTo>
                <a:close/>
              </a:path>
              <a:path w="596900" h="600075">
                <a:moveTo>
                  <a:pt x="78231" y="399034"/>
                </a:moveTo>
                <a:lnTo>
                  <a:pt x="73659" y="399034"/>
                </a:lnTo>
                <a:lnTo>
                  <a:pt x="61595" y="402082"/>
                </a:lnTo>
                <a:lnTo>
                  <a:pt x="57150" y="405002"/>
                </a:lnTo>
                <a:lnTo>
                  <a:pt x="48132" y="414020"/>
                </a:lnTo>
                <a:lnTo>
                  <a:pt x="45084" y="425958"/>
                </a:lnTo>
                <a:lnTo>
                  <a:pt x="45084" y="433577"/>
                </a:lnTo>
                <a:lnTo>
                  <a:pt x="66167" y="457581"/>
                </a:lnTo>
                <a:lnTo>
                  <a:pt x="79628" y="457581"/>
                </a:lnTo>
                <a:lnTo>
                  <a:pt x="79628" y="475488"/>
                </a:lnTo>
                <a:lnTo>
                  <a:pt x="85725" y="519049"/>
                </a:lnTo>
                <a:lnTo>
                  <a:pt x="96266" y="544576"/>
                </a:lnTo>
                <a:lnTo>
                  <a:pt x="82676" y="547497"/>
                </a:lnTo>
                <a:lnTo>
                  <a:pt x="54101" y="570103"/>
                </a:lnTo>
                <a:lnTo>
                  <a:pt x="55625" y="576072"/>
                </a:lnTo>
                <a:lnTo>
                  <a:pt x="94742" y="595503"/>
                </a:lnTo>
                <a:lnTo>
                  <a:pt x="151892" y="598551"/>
                </a:lnTo>
                <a:lnTo>
                  <a:pt x="180467" y="597026"/>
                </a:lnTo>
                <a:lnTo>
                  <a:pt x="258064" y="597026"/>
                </a:lnTo>
                <a:lnTo>
                  <a:pt x="312674" y="585088"/>
                </a:lnTo>
                <a:lnTo>
                  <a:pt x="347345" y="567055"/>
                </a:lnTo>
                <a:lnTo>
                  <a:pt x="375920" y="540004"/>
                </a:lnTo>
                <a:lnTo>
                  <a:pt x="397425" y="510031"/>
                </a:lnTo>
                <a:lnTo>
                  <a:pt x="246506" y="510031"/>
                </a:lnTo>
                <a:lnTo>
                  <a:pt x="258572" y="478536"/>
                </a:lnTo>
                <a:lnTo>
                  <a:pt x="267589" y="445515"/>
                </a:lnTo>
                <a:lnTo>
                  <a:pt x="270636" y="429006"/>
                </a:lnTo>
                <a:lnTo>
                  <a:pt x="272160" y="412496"/>
                </a:lnTo>
                <a:lnTo>
                  <a:pt x="272794" y="405002"/>
                </a:lnTo>
                <a:lnTo>
                  <a:pt x="90170" y="405002"/>
                </a:lnTo>
                <a:lnTo>
                  <a:pt x="90170" y="403478"/>
                </a:lnTo>
                <a:lnTo>
                  <a:pt x="84200" y="400558"/>
                </a:lnTo>
                <a:lnTo>
                  <a:pt x="78231" y="399034"/>
                </a:lnTo>
                <a:close/>
              </a:path>
              <a:path w="596900" h="600075">
                <a:moveTo>
                  <a:pt x="455549" y="0"/>
                </a:moveTo>
                <a:lnTo>
                  <a:pt x="431546" y="0"/>
                </a:lnTo>
                <a:lnTo>
                  <a:pt x="421004" y="1524"/>
                </a:lnTo>
                <a:lnTo>
                  <a:pt x="377317" y="18034"/>
                </a:lnTo>
                <a:lnTo>
                  <a:pt x="368300" y="24002"/>
                </a:lnTo>
                <a:lnTo>
                  <a:pt x="357885" y="29972"/>
                </a:lnTo>
                <a:lnTo>
                  <a:pt x="326263" y="64515"/>
                </a:lnTo>
                <a:lnTo>
                  <a:pt x="308228" y="98933"/>
                </a:lnTo>
                <a:lnTo>
                  <a:pt x="303656" y="114046"/>
                </a:lnTo>
                <a:lnTo>
                  <a:pt x="299211" y="127508"/>
                </a:lnTo>
                <a:lnTo>
                  <a:pt x="296164" y="140970"/>
                </a:lnTo>
                <a:lnTo>
                  <a:pt x="291719" y="170941"/>
                </a:lnTo>
                <a:lnTo>
                  <a:pt x="290276" y="197992"/>
                </a:lnTo>
                <a:lnTo>
                  <a:pt x="290195" y="227964"/>
                </a:lnTo>
                <a:lnTo>
                  <a:pt x="291719" y="258063"/>
                </a:lnTo>
                <a:lnTo>
                  <a:pt x="296164" y="316484"/>
                </a:lnTo>
                <a:lnTo>
                  <a:pt x="297623" y="351027"/>
                </a:lnTo>
                <a:lnTo>
                  <a:pt x="296164" y="406526"/>
                </a:lnTo>
                <a:lnTo>
                  <a:pt x="282701" y="458977"/>
                </a:lnTo>
                <a:lnTo>
                  <a:pt x="275081" y="472566"/>
                </a:lnTo>
                <a:lnTo>
                  <a:pt x="267589" y="486028"/>
                </a:lnTo>
                <a:lnTo>
                  <a:pt x="258572" y="497967"/>
                </a:lnTo>
                <a:lnTo>
                  <a:pt x="246506" y="510031"/>
                </a:lnTo>
                <a:lnTo>
                  <a:pt x="397425" y="510031"/>
                </a:lnTo>
                <a:lnTo>
                  <a:pt x="413511" y="467995"/>
                </a:lnTo>
                <a:lnTo>
                  <a:pt x="422528" y="421513"/>
                </a:lnTo>
                <a:lnTo>
                  <a:pt x="423925" y="351027"/>
                </a:lnTo>
                <a:lnTo>
                  <a:pt x="425450" y="304546"/>
                </a:lnTo>
                <a:lnTo>
                  <a:pt x="428498" y="264033"/>
                </a:lnTo>
                <a:lnTo>
                  <a:pt x="442086" y="221996"/>
                </a:lnTo>
                <a:lnTo>
                  <a:pt x="460121" y="202437"/>
                </a:lnTo>
                <a:lnTo>
                  <a:pt x="467614" y="197992"/>
                </a:lnTo>
                <a:lnTo>
                  <a:pt x="475106" y="196469"/>
                </a:lnTo>
                <a:lnTo>
                  <a:pt x="593851" y="196469"/>
                </a:lnTo>
                <a:lnTo>
                  <a:pt x="596900" y="170941"/>
                </a:lnTo>
                <a:lnTo>
                  <a:pt x="596900" y="148462"/>
                </a:lnTo>
                <a:lnTo>
                  <a:pt x="593851" y="129032"/>
                </a:lnTo>
                <a:lnTo>
                  <a:pt x="592327" y="116966"/>
                </a:lnTo>
                <a:lnTo>
                  <a:pt x="587882" y="106425"/>
                </a:lnTo>
                <a:lnTo>
                  <a:pt x="578866" y="83947"/>
                </a:lnTo>
                <a:lnTo>
                  <a:pt x="566801" y="64515"/>
                </a:lnTo>
                <a:lnTo>
                  <a:pt x="533780" y="31496"/>
                </a:lnTo>
                <a:lnTo>
                  <a:pt x="491617" y="9016"/>
                </a:lnTo>
                <a:lnTo>
                  <a:pt x="479551" y="4445"/>
                </a:lnTo>
                <a:lnTo>
                  <a:pt x="469138" y="1524"/>
                </a:lnTo>
                <a:lnTo>
                  <a:pt x="455549" y="0"/>
                </a:lnTo>
                <a:close/>
              </a:path>
              <a:path w="596900" h="600075">
                <a:moveTo>
                  <a:pt x="207518" y="109474"/>
                </a:moveTo>
                <a:lnTo>
                  <a:pt x="201422" y="109474"/>
                </a:lnTo>
                <a:lnTo>
                  <a:pt x="183388" y="116966"/>
                </a:lnTo>
                <a:lnTo>
                  <a:pt x="138302" y="151511"/>
                </a:lnTo>
                <a:lnTo>
                  <a:pt x="115697" y="178435"/>
                </a:lnTo>
                <a:lnTo>
                  <a:pt x="100710" y="179959"/>
                </a:lnTo>
                <a:lnTo>
                  <a:pt x="61595" y="192024"/>
                </a:lnTo>
                <a:lnTo>
                  <a:pt x="24002" y="223520"/>
                </a:lnTo>
                <a:lnTo>
                  <a:pt x="5969" y="264033"/>
                </a:lnTo>
                <a:lnTo>
                  <a:pt x="4445" y="275971"/>
                </a:lnTo>
                <a:lnTo>
                  <a:pt x="4445" y="286512"/>
                </a:lnTo>
                <a:lnTo>
                  <a:pt x="7493" y="307466"/>
                </a:lnTo>
                <a:lnTo>
                  <a:pt x="10541" y="313563"/>
                </a:lnTo>
                <a:lnTo>
                  <a:pt x="5969" y="318008"/>
                </a:lnTo>
                <a:lnTo>
                  <a:pt x="1524" y="323976"/>
                </a:lnTo>
                <a:lnTo>
                  <a:pt x="0" y="327025"/>
                </a:lnTo>
                <a:lnTo>
                  <a:pt x="0" y="336041"/>
                </a:lnTo>
                <a:lnTo>
                  <a:pt x="3048" y="340487"/>
                </a:lnTo>
                <a:lnTo>
                  <a:pt x="9017" y="349503"/>
                </a:lnTo>
                <a:lnTo>
                  <a:pt x="45084" y="367538"/>
                </a:lnTo>
                <a:lnTo>
                  <a:pt x="103758" y="376554"/>
                </a:lnTo>
                <a:lnTo>
                  <a:pt x="96266" y="390016"/>
                </a:lnTo>
                <a:lnTo>
                  <a:pt x="90170" y="405002"/>
                </a:lnTo>
                <a:lnTo>
                  <a:pt x="272794" y="405002"/>
                </a:lnTo>
                <a:lnTo>
                  <a:pt x="273684" y="394462"/>
                </a:lnTo>
                <a:lnTo>
                  <a:pt x="273566" y="376554"/>
                </a:lnTo>
                <a:lnTo>
                  <a:pt x="272160" y="358521"/>
                </a:lnTo>
                <a:lnTo>
                  <a:pt x="269113" y="337565"/>
                </a:lnTo>
                <a:lnTo>
                  <a:pt x="264668" y="314960"/>
                </a:lnTo>
                <a:lnTo>
                  <a:pt x="262497" y="308990"/>
                </a:lnTo>
                <a:lnTo>
                  <a:pt x="58674" y="308990"/>
                </a:lnTo>
                <a:lnTo>
                  <a:pt x="54101" y="307466"/>
                </a:lnTo>
                <a:lnTo>
                  <a:pt x="48132" y="301498"/>
                </a:lnTo>
                <a:lnTo>
                  <a:pt x="43560" y="295528"/>
                </a:lnTo>
                <a:lnTo>
                  <a:pt x="42164" y="288036"/>
                </a:lnTo>
                <a:lnTo>
                  <a:pt x="43560" y="280542"/>
                </a:lnTo>
                <a:lnTo>
                  <a:pt x="48132" y="273050"/>
                </a:lnTo>
                <a:lnTo>
                  <a:pt x="51180" y="270001"/>
                </a:lnTo>
                <a:lnTo>
                  <a:pt x="54101" y="268477"/>
                </a:lnTo>
                <a:lnTo>
                  <a:pt x="58674" y="266953"/>
                </a:lnTo>
                <a:lnTo>
                  <a:pt x="247090" y="266953"/>
                </a:lnTo>
                <a:lnTo>
                  <a:pt x="239014" y="251967"/>
                </a:lnTo>
                <a:lnTo>
                  <a:pt x="227075" y="234061"/>
                </a:lnTo>
                <a:lnTo>
                  <a:pt x="213486" y="218948"/>
                </a:lnTo>
                <a:lnTo>
                  <a:pt x="216534" y="208534"/>
                </a:lnTo>
                <a:lnTo>
                  <a:pt x="219455" y="196469"/>
                </a:lnTo>
                <a:lnTo>
                  <a:pt x="222503" y="183007"/>
                </a:lnTo>
                <a:lnTo>
                  <a:pt x="224027" y="166497"/>
                </a:lnTo>
                <a:lnTo>
                  <a:pt x="222503" y="151511"/>
                </a:lnTo>
                <a:lnTo>
                  <a:pt x="222503" y="144017"/>
                </a:lnTo>
                <a:lnTo>
                  <a:pt x="219455" y="136525"/>
                </a:lnTo>
                <a:lnTo>
                  <a:pt x="216534" y="130428"/>
                </a:lnTo>
                <a:lnTo>
                  <a:pt x="213486" y="124460"/>
                </a:lnTo>
                <a:lnTo>
                  <a:pt x="213486" y="118490"/>
                </a:lnTo>
                <a:lnTo>
                  <a:pt x="211963" y="114046"/>
                </a:lnTo>
                <a:lnTo>
                  <a:pt x="210439" y="110998"/>
                </a:lnTo>
                <a:lnTo>
                  <a:pt x="207518" y="109474"/>
                </a:lnTo>
                <a:close/>
              </a:path>
              <a:path w="596900" h="600075">
                <a:moveTo>
                  <a:pt x="247090" y="266953"/>
                </a:moveTo>
                <a:lnTo>
                  <a:pt x="69215" y="266953"/>
                </a:lnTo>
                <a:lnTo>
                  <a:pt x="72135" y="268477"/>
                </a:lnTo>
                <a:lnTo>
                  <a:pt x="78231" y="273050"/>
                </a:lnTo>
                <a:lnTo>
                  <a:pt x="81152" y="280542"/>
                </a:lnTo>
                <a:lnTo>
                  <a:pt x="82676" y="288036"/>
                </a:lnTo>
                <a:lnTo>
                  <a:pt x="81152" y="295528"/>
                </a:lnTo>
                <a:lnTo>
                  <a:pt x="78231" y="301498"/>
                </a:lnTo>
                <a:lnTo>
                  <a:pt x="72135" y="307466"/>
                </a:lnTo>
                <a:lnTo>
                  <a:pt x="69215" y="308990"/>
                </a:lnTo>
                <a:lnTo>
                  <a:pt x="262497" y="308990"/>
                </a:lnTo>
                <a:lnTo>
                  <a:pt x="257048" y="294004"/>
                </a:lnTo>
                <a:lnTo>
                  <a:pt x="249554" y="271525"/>
                </a:lnTo>
                <a:lnTo>
                  <a:pt x="247090" y="266953"/>
                </a:lnTo>
                <a:close/>
              </a:path>
              <a:path w="596900" h="600075">
                <a:moveTo>
                  <a:pt x="593851" y="196469"/>
                </a:moveTo>
                <a:lnTo>
                  <a:pt x="475106" y="196469"/>
                </a:lnTo>
                <a:lnTo>
                  <a:pt x="481075" y="197992"/>
                </a:lnTo>
                <a:lnTo>
                  <a:pt x="487172" y="201040"/>
                </a:lnTo>
                <a:lnTo>
                  <a:pt x="502157" y="231012"/>
                </a:lnTo>
                <a:lnTo>
                  <a:pt x="502157" y="238506"/>
                </a:lnTo>
                <a:lnTo>
                  <a:pt x="499109" y="253491"/>
                </a:lnTo>
                <a:lnTo>
                  <a:pt x="496189" y="268477"/>
                </a:lnTo>
                <a:lnTo>
                  <a:pt x="493141" y="283463"/>
                </a:lnTo>
                <a:lnTo>
                  <a:pt x="493141" y="289560"/>
                </a:lnTo>
                <a:lnTo>
                  <a:pt x="496189" y="292481"/>
                </a:lnTo>
                <a:lnTo>
                  <a:pt x="497713" y="294004"/>
                </a:lnTo>
                <a:lnTo>
                  <a:pt x="503681" y="295528"/>
                </a:lnTo>
                <a:lnTo>
                  <a:pt x="512699" y="295528"/>
                </a:lnTo>
                <a:lnTo>
                  <a:pt x="553339" y="280542"/>
                </a:lnTo>
                <a:lnTo>
                  <a:pt x="574294" y="255015"/>
                </a:lnTo>
                <a:lnTo>
                  <a:pt x="580390" y="244475"/>
                </a:lnTo>
                <a:lnTo>
                  <a:pt x="584834" y="234061"/>
                </a:lnTo>
                <a:lnTo>
                  <a:pt x="589406" y="221996"/>
                </a:lnTo>
                <a:lnTo>
                  <a:pt x="593851" y="196469"/>
                </a:lnTo>
                <a:close/>
              </a:path>
            </a:pathLst>
          </a:custGeom>
          <a:solidFill>
            <a:srgbClr val="F567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13839" y="3138423"/>
            <a:ext cx="977900" cy="899794"/>
          </a:xfrm>
          <a:custGeom>
            <a:avLst/>
            <a:gdLst/>
            <a:ahLst/>
            <a:cxnLst/>
            <a:rect l="l" t="t" r="r" b="b"/>
            <a:pathLst>
              <a:path w="977900" h="899795">
                <a:moveTo>
                  <a:pt x="295909" y="0"/>
                </a:moveTo>
                <a:lnTo>
                  <a:pt x="294132" y="126"/>
                </a:lnTo>
                <a:lnTo>
                  <a:pt x="293370" y="1143"/>
                </a:lnTo>
                <a:lnTo>
                  <a:pt x="293623" y="4571"/>
                </a:lnTo>
                <a:lnTo>
                  <a:pt x="316357" y="27431"/>
                </a:lnTo>
                <a:lnTo>
                  <a:pt x="337439" y="52069"/>
                </a:lnTo>
                <a:lnTo>
                  <a:pt x="366395" y="90296"/>
                </a:lnTo>
                <a:lnTo>
                  <a:pt x="389635" y="131444"/>
                </a:lnTo>
                <a:lnTo>
                  <a:pt x="410591" y="190245"/>
                </a:lnTo>
                <a:lnTo>
                  <a:pt x="418084" y="221233"/>
                </a:lnTo>
                <a:lnTo>
                  <a:pt x="419227" y="223774"/>
                </a:lnTo>
                <a:lnTo>
                  <a:pt x="398398" y="213994"/>
                </a:lnTo>
                <a:lnTo>
                  <a:pt x="376554" y="203326"/>
                </a:lnTo>
                <a:lnTo>
                  <a:pt x="353695" y="190119"/>
                </a:lnTo>
                <a:lnTo>
                  <a:pt x="332485" y="175006"/>
                </a:lnTo>
                <a:lnTo>
                  <a:pt x="309498" y="160019"/>
                </a:lnTo>
                <a:lnTo>
                  <a:pt x="299339" y="152907"/>
                </a:lnTo>
                <a:lnTo>
                  <a:pt x="287528" y="147700"/>
                </a:lnTo>
                <a:lnTo>
                  <a:pt x="284860" y="146938"/>
                </a:lnTo>
                <a:lnTo>
                  <a:pt x="283083" y="147065"/>
                </a:lnTo>
                <a:lnTo>
                  <a:pt x="278891" y="148336"/>
                </a:lnTo>
                <a:lnTo>
                  <a:pt x="276605" y="152907"/>
                </a:lnTo>
                <a:lnTo>
                  <a:pt x="278637" y="157987"/>
                </a:lnTo>
                <a:lnTo>
                  <a:pt x="286384" y="167894"/>
                </a:lnTo>
                <a:lnTo>
                  <a:pt x="295909" y="177673"/>
                </a:lnTo>
                <a:lnTo>
                  <a:pt x="306959" y="185674"/>
                </a:lnTo>
                <a:lnTo>
                  <a:pt x="317246" y="194437"/>
                </a:lnTo>
                <a:lnTo>
                  <a:pt x="340233" y="209423"/>
                </a:lnTo>
                <a:lnTo>
                  <a:pt x="363854" y="221742"/>
                </a:lnTo>
                <a:lnTo>
                  <a:pt x="389382" y="235584"/>
                </a:lnTo>
                <a:lnTo>
                  <a:pt x="415671" y="246761"/>
                </a:lnTo>
                <a:lnTo>
                  <a:pt x="424560" y="249681"/>
                </a:lnTo>
                <a:lnTo>
                  <a:pt x="430276" y="290321"/>
                </a:lnTo>
                <a:lnTo>
                  <a:pt x="433959" y="329438"/>
                </a:lnTo>
                <a:lnTo>
                  <a:pt x="437515" y="389635"/>
                </a:lnTo>
                <a:lnTo>
                  <a:pt x="437896" y="417575"/>
                </a:lnTo>
                <a:lnTo>
                  <a:pt x="381889" y="382269"/>
                </a:lnTo>
                <a:lnTo>
                  <a:pt x="324358" y="348869"/>
                </a:lnTo>
                <a:lnTo>
                  <a:pt x="268732" y="318769"/>
                </a:lnTo>
                <a:lnTo>
                  <a:pt x="213740" y="286131"/>
                </a:lnTo>
                <a:lnTo>
                  <a:pt x="209803" y="267969"/>
                </a:lnTo>
                <a:lnTo>
                  <a:pt x="205104" y="239521"/>
                </a:lnTo>
                <a:lnTo>
                  <a:pt x="201422" y="213487"/>
                </a:lnTo>
                <a:lnTo>
                  <a:pt x="197865" y="200659"/>
                </a:lnTo>
                <a:lnTo>
                  <a:pt x="191642" y="188849"/>
                </a:lnTo>
                <a:lnTo>
                  <a:pt x="189991" y="188975"/>
                </a:lnTo>
                <a:lnTo>
                  <a:pt x="188976" y="188087"/>
                </a:lnTo>
                <a:lnTo>
                  <a:pt x="187324" y="188213"/>
                </a:lnTo>
                <a:lnTo>
                  <a:pt x="185673" y="190119"/>
                </a:lnTo>
                <a:lnTo>
                  <a:pt x="181355" y="202692"/>
                </a:lnTo>
                <a:lnTo>
                  <a:pt x="181483" y="215773"/>
                </a:lnTo>
                <a:lnTo>
                  <a:pt x="185292" y="243586"/>
                </a:lnTo>
                <a:lnTo>
                  <a:pt x="185928" y="265302"/>
                </a:lnTo>
                <a:lnTo>
                  <a:pt x="148971" y="238251"/>
                </a:lnTo>
                <a:lnTo>
                  <a:pt x="130555" y="225678"/>
                </a:lnTo>
                <a:lnTo>
                  <a:pt x="110490" y="214883"/>
                </a:lnTo>
                <a:lnTo>
                  <a:pt x="108712" y="215011"/>
                </a:lnTo>
                <a:lnTo>
                  <a:pt x="106044" y="214375"/>
                </a:lnTo>
                <a:lnTo>
                  <a:pt x="101853" y="217296"/>
                </a:lnTo>
                <a:lnTo>
                  <a:pt x="100329" y="219075"/>
                </a:lnTo>
                <a:lnTo>
                  <a:pt x="99568" y="221742"/>
                </a:lnTo>
                <a:lnTo>
                  <a:pt x="99694" y="223519"/>
                </a:lnTo>
                <a:lnTo>
                  <a:pt x="148462" y="267207"/>
                </a:lnTo>
                <a:lnTo>
                  <a:pt x="198501" y="303783"/>
                </a:lnTo>
                <a:lnTo>
                  <a:pt x="222758" y="324738"/>
                </a:lnTo>
                <a:lnTo>
                  <a:pt x="246887" y="344043"/>
                </a:lnTo>
                <a:lnTo>
                  <a:pt x="295528" y="385953"/>
                </a:lnTo>
                <a:lnTo>
                  <a:pt x="345440" y="422528"/>
                </a:lnTo>
                <a:lnTo>
                  <a:pt x="452120" y="491744"/>
                </a:lnTo>
                <a:lnTo>
                  <a:pt x="506095" y="523747"/>
                </a:lnTo>
                <a:lnTo>
                  <a:pt x="543686" y="546354"/>
                </a:lnTo>
                <a:lnTo>
                  <a:pt x="525526" y="550291"/>
                </a:lnTo>
                <a:lnTo>
                  <a:pt x="449198" y="559435"/>
                </a:lnTo>
                <a:lnTo>
                  <a:pt x="423164" y="561339"/>
                </a:lnTo>
                <a:lnTo>
                  <a:pt x="396874" y="561466"/>
                </a:lnTo>
                <a:lnTo>
                  <a:pt x="356616" y="513714"/>
                </a:lnTo>
                <a:lnTo>
                  <a:pt x="333883" y="490854"/>
                </a:lnTo>
                <a:lnTo>
                  <a:pt x="321691" y="480313"/>
                </a:lnTo>
                <a:lnTo>
                  <a:pt x="309753" y="471550"/>
                </a:lnTo>
                <a:lnTo>
                  <a:pt x="306070" y="470153"/>
                </a:lnTo>
                <a:lnTo>
                  <a:pt x="299084" y="470662"/>
                </a:lnTo>
                <a:lnTo>
                  <a:pt x="296545" y="471678"/>
                </a:lnTo>
                <a:lnTo>
                  <a:pt x="294132" y="474472"/>
                </a:lnTo>
                <a:lnTo>
                  <a:pt x="292734" y="478028"/>
                </a:lnTo>
                <a:lnTo>
                  <a:pt x="292989" y="481584"/>
                </a:lnTo>
                <a:lnTo>
                  <a:pt x="300990" y="494919"/>
                </a:lnTo>
                <a:lnTo>
                  <a:pt x="307847" y="505841"/>
                </a:lnTo>
                <a:lnTo>
                  <a:pt x="324103" y="524763"/>
                </a:lnTo>
                <a:lnTo>
                  <a:pt x="359283" y="561594"/>
                </a:lnTo>
                <a:lnTo>
                  <a:pt x="326897" y="561339"/>
                </a:lnTo>
                <a:lnTo>
                  <a:pt x="294259" y="557657"/>
                </a:lnTo>
                <a:lnTo>
                  <a:pt x="256285" y="554228"/>
                </a:lnTo>
                <a:lnTo>
                  <a:pt x="219074" y="548259"/>
                </a:lnTo>
                <a:lnTo>
                  <a:pt x="180974" y="541401"/>
                </a:lnTo>
                <a:lnTo>
                  <a:pt x="105156" y="521588"/>
                </a:lnTo>
                <a:lnTo>
                  <a:pt x="66421" y="507745"/>
                </a:lnTo>
                <a:lnTo>
                  <a:pt x="39496" y="497459"/>
                </a:lnTo>
                <a:lnTo>
                  <a:pt x="31496" y="495426"/>
                </a:lnTo>
                <a:lnTo>
                  <a:pt x="24384" y="494284"/>
                </a:lnTo>
                <a:lnTo>
                  <a:pt x="17398" y="494791"/>
                </a:lnTo>
                <a:lnTo>
                  <a:pt x="9651" y="496188"/>
                </a:lnTo>
                <a:lnTo>
                  <a:pt x="8762" y="497078"/>
                </a:lnTo>
                <a:lnTo>
                  <a:pt x="8128" y="499744"/>
                </a:lnTo>
                <a:lnTo>
                  <a:pt x="12191" y="506475"/>
                </a:lnTo>
                <a:lnTo>
                  <a:pt x="24256" y="517016"/>
                </a:lnTo>
                <a:lnTo>
                  <a:pt x="31622" y="521716"/>
                </a:lnTo>
                <a:lnTo>
                  <a:pt x="47878" y="529209"/>
                </a:lnTo>
                <a:lnTo>
                  <a:pt x="63246" y="534288"/>
                </a:lnTo>
                <a:lnTo>
                  <a:pt x="99187" y="547369"/>
                </a:lnTo>
                <a:lnTo>
                  <a:pt x="135890" y="559562"/>
                </a:lnTo>
                <a:lnTo>
                  <a:pt x="156590" y="565912"/>
                </a:lnTo>
                <a:lnTo>
                  <a:pt x="124586" y="572642"/>
                </a:lnTo>
                <a:lnTo>
                  <a:pt x="92582" y="577595"/>
                </a:lnTo>
                <a:lnTo>
                  <a:pt x="69976" y="579247"/>
                </a:lnTo>
                <a:lnTo>
                  <a:pt x="48132" y="580009"/>
                </a:lnTo>
                <a:lnTo>
                  <a:pt x="25526" y="581660"/>
                </a:lnTo>
                <a:lnTo>
                  <a:pt x="14350" y="583310"/>
                </a:lnTo>
                <a:lnTo>
                  <a:pt x="3175" y="586739"/>
                </a:lnTo>
                <a:lnTo>
                  <a:pt x="634" y="587882"/>
                </a:lnTo>
                <a:lnTo>
                  <a:pt x="0" y="590550"/>
                </a:lnTo>
                <a:lnTo>
                  <a:pt x="253" y="593979"/>
                </a:lnTo>
                <a:lnTo>
                  <a:pt x="3047" y="596391"/>
                </a:lnTo>
                <a:lnTo>
                  <a:pt x="13843" y="600837"/>
                </a:lnTo>
                <a:lnTo>
                  <a:pt x="26288" y="603504"/>
                </a:lnTo>
                <a:lnTo>
                  <a:pt x="49275" y="607060"/>
                </a:lnTo>
                <a:lnTo>
                  <a:pt x="73787" y="607060"/>
                </a:lnTo>
                <a:lnTo>
                  <a:pt x="124333" y="603250"/>
                </a:lnTo>
                <a:lnTo>
                  <a:pt x="176148" y="594232"/>
                </a:lnTo>
                <a:lnTo>
                  <a:pt x="210058" y="579501"/>
                </a:lnTo>
                <a:lnTo>
                  <a:pt x="250824" y="586994"/>
                </a:lnTo>
                <a:lnTo>
                  <a:pt x="291591" y="592835"/>
                </a:lnTo>
                <a:lnTo>
                  <a:pt x="331216" y="596010"/>
                </a:lnTo>
                <a:lnTo>
                  <a:pt x="370712" y="597535"/>
                </a:lnTo>
                <a:lnTo>
                  <a:pt x="411734" y="597154"/>
                </a:lnTo>
                <a:lnTo>
                  <a:pt x="450977" y="595122"/>
                </a:lnTo>
                <a:lnTo>
                  <a:pt x="468376" y="593851"/>
                </a:lnTo>
                <a:lnTo>
                  <a:pt x="436498" y="636397"/>
                </a:lnTo>
                <a:lnTo>
                  <a:pt x="409702" y="663829"/>
                </a:lnTo>
                <a:lnTo>
                  <a:pt x="394970" y="677163"/>
                </a:lnTo>
                <a:lnTo>
                  <a:pt x="379222" y="689610"/>
                </a:lnTo>
                <a:lnTo>
                  <a:pt x="362711" y="703072"/>
                </a:lnTo>
                <a:lnTo>
                  <a:pt x="346836" y="713866"/>
                </a:lnTo>
                <a:lnTo>
                  <a:pt x="329310" y="724788"/>
                </a:lnTo>
                <a:lnTo>
                  <a:pt x="310768" y="734948"/>
                </a:lnTo>
                <a:lnTo>
                  <a:pt x="293116" y="744092"/>
                </a:lnTo>
                <a:lnTo>
                  <a:pt x="288162" y="747953"/>
                </a:lnTo>
                <a:lnTo>
                  <a:pt x="284098" y="752614"/>
                </a:lnTo>
                <a:lnTo>
                  <a:pt x="283717" y="758786"/>
                </a:lnTo>
                <a:lnTo>
                  <a:pt x="284987" y="764819"/>
                </a:lnTo>
                <a:lnTo>
                  <a:pt x="287147" y="769912"/>
                </a:lnTo>
                <a:lnTo>
                  <a:pt x="290829" y="773137"/>
                </a:lnTo>
                <a:lnTo>
                  <a:pt x="296164" y="774496"/>
                </a:lnTo>
                <a:lnTo>
                  <a:pt x="303148" y="773976"/>
                </a:lnTo>
                <a:lnTo>
                  <a:pt x="336803" y="755764"/>
                </a:lnTo>
                <a:lnTo>
                  <a:pt x="385317" y="724154"/>
                </a:lnTo>
                <a:lnTo>
                  <a:pt x="428116" y="687832"/>
                </a:lnTo>
                <a:lnTo>
                  <a:pt x="443610" y="673607"/>
                </a:lnTo>
                <a:lnTo>
                  <a:pt x="471042" y="641731"/>
                </a:lnTo>
                <a:lnTo>
                  <a:pt x="482853" y="624332"/>
                </a:lnTo>
                <a:lnTo>
                  <a:pt x="489330" y="616838"/>
                </a:lnTo>
                <a:lnTo>
                  <a:pt x="494918" y="608584"/>
                </a:lnTo>
                <a:lnTo>
                  <a:pt x="498602" y="600456"/>
                </a:lnTo>
                <a:lnTo>
                  <a:pt x="499998" y="594994"/>
                </a:lnTo>
                <a:lnTo>
                  <a:pt x="498855" y="590804"/>
                </a:lnTo>
                <a:lnTo>
                  <a:pt x="532510" y="585723"/>
                </a:lnTo>
                <a:lnTo>
                  <a:pt x="561974" y="581787"/>
                </a:lnTo>
                <a:lnTo>
                  <a:pt x="576579" y="578104"/>
                </a:lnTo>
                <a:lnTo>
                  <a:pt x="583437" y="575817"/>
                </a:lnTo>
                <a:lnTo>
                  <a:pt x="589407" y="572769"/>
                </a:lnTo>
                <a:lnTo>
                  <a:pt x="660527" y="611251"/>
                </a:lnTo>
                <a:lnTo>
                  <a:pt x="733297" y="649732"/>
                </a:lnTo>
                <a:lnTo>
                  <a:pt x="787908" y="677291"/>
                </a:lnTo>
                <a:lnTo>
                  <a:pt x="843153" y="703834"/>
                </a:lnTo>
                <a:lnTo>
                  <a:pt x="853185" y="709167"/>
                </a:lnTo>
                <a:lnTo>
                  <a:pt x="806196" y="724026"/>
                </a:lnTo>
                <a:lnTo>
                  <a:pt x="739647" y="746404"/>
                </a:lnTo>
                <a:lnTo>
                  <a:pt x="730249" y="738327"/>
                </a:lnTo>
                <a:lnTo>
                  <a:pt x="717549" y="732282"/>
                </a:lnTo>
                <a:lnTo>
                  <a:pt x="704977" y="727963"/>
                </a:lnTo>
                <a:lnTo>
                  <a:pt x="695197" y="726059"/>
                </a:lnTo>
                <a:lnTo>
                  <a:pt x="677291" y="720344"/>
                </a:lnTo>
                <a:lnTo>
                  <a:pt x="661161" y="716279"/>
                </a:lnTo>
                <a:lnTo>
                  <a:pt x="652398" y="715137"/>
                </a:lnTo>
                <a:lnTo>
                  <a:pt x="642747" y="715010"/>
                </a:lnTo>
                <a:lnTo>
                  <a:pt x="625347" y="716279"/>
                </a:lnTo>
                <a:lnTo>
                  <a:pt x="623697" y="718185"/>
                </a:lnTo>
                <a:lnTo>
                  <a:pt x="621157" y="719201"/>
                </a:lnTo>
                <a:lnTo>
                  <a:pt x="621665" y="726185"/>
                </a:lnTo>
                <a:lnTo>
                  <a:pt x="624585" y="730250"/>
                </a:lnTo>
                <a:lnTo>
                  <a:pt x="644397" y="737616"/>
                </a:lnTo>
                <a:lnTo>
                  <a:pt x="664083" y="743191"/>
                </a:lnTo>
                <a:lnTo>
                  <a:pt x="684657" y="749541"/>
                </a:lnTo>
                <a:lnTo>
                  <a:pt x="704468" y="756856"/>
                </a:lnTo>
                <a:lnTo>
                  <a:pt x="706247" y="756729"/>
                </a:lnTo>
                <a:lnTo>
                  <a:pt x="705358" y="757656"/>
                </a:lnTo>
                <a:lnTo>
                  <a:pt x="651510" y="774738"/>
                </a:lnTo>
                <a:lnTo>
                  <a:pt x="598551" y="792594"/>
                </a:lnTo>
                <a:lnTo>
                  <a:pt x="556005" y="807973"/>
                </a:lnTo>
                <a:lnTo>
                  <a:pt x="519429" y="835151"/>
                </a:lnTo>
                <a:lnTo>
                  <a:pt x="519557" y="836891"/>
                </a:lnTo>
                <a:lnTo>
                  <a:pt x="521461" y="838504"/>
                </a:lnTo>
                <a:lnTo>
                  <a:pt x="532129" y="841235"/>
                </a:lnTo>
                <a:lnTo>
                  <a:pt x="554990" y="841298"/>
                </a:lnTo>
                <a:lnTo>
                  <a:pt x="566166" y="839622"/>
                </a:lnTo>
                <a:lnTo>
                  <a:pt x="589407" y="833539"/>
                </a:lnTo>
                <a:lnTo>
                  <a:pt x="610870" y="827595"/>
                </a:lnTo>
                <a:lnTo>
                  <a:pt x="665607" y="811326"/>
                </a:lnTo>
                <a:lnTo>
                  <a:pt x="650621" y="821182"/>
                </a:lnTo>
                <a:lnTo>
                  <a:pt x="635635" y="832777"/>
                </a:lnTo>
                <a:lnTo>
                  <a:pt x="604011" y="854329"/>
                </a:lnTo>
                <a:lnTo>
                  <a:pt x="563245" y="871321"/>
                </a:lnTo>
                <a:lnTo>
                  <a:pt x="555752" y="876236"/>
                </a:lnTo>
                <a:lnTo>
                  <a:pt x="549147" y="881989"/>
                </a:lnTo>
                <a:lnTo>
                  <a:pt x="544322" y="887590"/>
                </a:lnTo>
                <a:lnTo>
                  <a:pt x="543686" y="890257"/>
                </a:lnTo>
                <a:lnTo>
                  <a:pt x="543814" y="891997"/>
                </a:lnTo>
                <a:lnTo>
                  <a:pt x="545846" y="895362"/>
                </a:lnTo>
                <a:lnTo>
                  <a:pt x="550417" y="897648"/>
                </a:lnTo>
                <a:lnTo>
                  <a:pt x="555752" y="899007"/>
                </a:lnTo>
                <a:lnTo>
                  <a:pt x="565277" y="899172"/>
                </a:lnTo>
                <a:lnTo>
                  <a:pt x="575691" y="896683"/>
                </a:lnTo>
                <a:lnTo>
                  <a:pt x="622046" y="873150"/>
                </a:lnTo>
                <a:lnTo>
                  <a:pt x="669543" y="829411"/>
                </a:lnTo>
                <a:lnTo>
                  <a:pt x="677798" y="810437"/>
                </a:lnTo>
                <a:lnTo>
                  <a:pt x="677545" y="806957"/>
                </a:lnTo>
                <a:lnTo>
                  <a:pt x="712597" y="796505"/>
                </a:lnTo>
                <a:lnTo>
                  <a:pt x="815340" y="764489"/>
                </a:lnTo>
                <a:lnTo>
                  <a:pt x="861567" y="750608"/>
                </a:lnTo>
                <a:lnTo>
                  <a:pt x="884554" y="742797"/>
                </a:lnTo>
                <a:lnTo>
                  <a:pt x="906779" y="734187"/>
                </a:lnTo>
                <a:lnTo>
                  <a:pt x="920241" y="739317"/>
                </a:lnTo>
                <a:lnTo>
                  <a:pt x="933577" y="742683"/>
                </a:lnTo>
                <a:lnTo>
                  <a:pt x="946022" y="745286"/>
                </a:lnTo>
                <a:lnTo>
                  <a:pt x="959104" y="745197"/>
                </a:lnTo>
                <a:lnTo>
                  <a:pt x="964437" y="744829"/>
                </a:lnTo>
                <a:lnTo>
                  <a:pt x="972692" y="738962"/>
                </a:lnTo>
                <a:lnTo>
                  <a:pt x="977265" y="729869"/>
                </a:lnTo>
                <a:lnTo>
                  <a:pt x="977772" y="723645"/>
                </a:lnTo>
                <a:lnTo>
                  <a:pt x="976503" y="719454"/>
                </a:lnTo>
                <a:lnTo>
                  <a:pt x="938148" y="686307"/>
                </a:lnTo>
                <a:lnTo>
                  <a:pt x="894587" y="665098"/>
                </a:lnTo>
                <a:lnTo>
                  <a:pt x="867536" y="653034"/>
                </a:lnTo>
                <a:lnTo>
                  <a:pt x="820292" y="630173"/>
                </a:lnTo>
                <a:lnTo>
                  <a:pt x="821309" y="619632"/>
                </a:lnTo>
                <a:lnTo>
                  <a:pt x="822071" y="607313"/>
                </a:lnTo>
                <a:lnTo>
                  <a:pt x="824865" y="549401"/>
                </a:lnTo>
                <a:lnTo>
                  <a:pt x="830834" y="440435"/>
                </a:lnTo>
                <a:lnTo>
                  <a:pt x="831215" y="386969"/>
                </a:lnTo>
                <a:lnTo>
                  <a:pt x="831087" y="360806"/>
                </a:lnTo>
                <a:lnTo>
                  <a:pt x="827532" y="313817"/>
                </a:lnTo>
                <a:lnTo>
                  <a:pt x="823467" y="294005"/>
                </a:lnTo>
                <a:lnTo>
                  <a:pt x="816864" y="275208"/>
                </a:lnTo>
                <a:lnTo>
                  <a:pt x="805053" y="258571"/>
                </a:lnTo>
                <a:lnTo>
                  <a:pt x="803402" y="258699"/>
                </a:lnTo>
                <a:lnTo>
                  <a:pt x="802385" y="257809"/>
                </a:lnTo>
                <a:lnTo>
                  <a:pt x="799972" y="260603"/>
                </a:lnTo>
                <a:lnTo>
                  <a:pt x="797305" y="271399"/>
                </a:lnTo>
                <a:lnTo>
                  <a:pt x="795528" y="282828"/>
                </a:lnTo>
                <a:lnTo>
                  <a:pt x="795528" y="294258"/>
                </a:lnTo>
                <a:lnTo>
                  <a:pt x="796416" y="306450"/>
                </a:lnTo>
                <a:lnTo>
                  <a:pt x="797179" y="329945"/>
                </a:lnTo>
                <a:lnTo>
                  <a:pt x="799846" y="353440"/>
                </a:lnTo>
                <a:lnTo>
                  <a:pt x="799846" y="377951"/>
                </a:lnTo>
                <a:lnTo>
                  <a:pt x="799084" y="401700"/>
                </a:lnTo>
                <a:lnTo>
                  <a:pt x="793877" y="473709"/>
                </a:lnTo>
                <a:lnTo>
                  <a:pt x="788797" y="464566"/>
                </a:lnTo>
                <a:lnTo>
                  <a:pt x="781939" y="455422"/>
                </a:lnTo>
                <a:lnTo>
                  <a:pt x="771016" y="437769"/>
                </a:lnTo>
                <a:lnTo>
                  <a:pt x="761110" y="421004"/>
                </a:lnTo>
                <a:lnTo>
                  <a:pt x="750189" y="403478"/>
                </a:lnTo>
                <a:lnTo>
                  <a:pt x="721867" y="375793"/>
                </a:lnTo>
                <a:lnTo>
                  <a:pt x="718185" y="374269"/>
                </a:lnTo>
                <a:lnTo>
                  <a:pt x="714883" y="376300"/>
                </a:lnTo>
                <a:lnTo>
                  <a:pt x="712470" y="379094"/>
                </a:lnTo>
                <a:lnTo>
                  <a:pt x="711835" y="381762"/>
                </a:lnTo>
                <a:lnTo>
                  <a:pt x="713359" y="391287"/>
                </a:lnTo>
                <a:lnTo>
                  <a:pt x="715772" y="399795"/>
                </a:lnTo>
                <a:lnTo>
                  <a:pt x="719073" y="409194"/>
                </a:lnTo>
                <a:lnTo>
                  <a:pt x="723137" y="417703"/>
                </a:lnTo>
                <a:lnTo>
                  <a:pt x="743204" y="451231"/>
                </a:lnTo>
                <a:lnTo>
                  <a:pt x="752221" y="467232"/>
                </a:lnTo>
                <a:lnTo>
                  <a:pt x="773937" y="500634"/>
                </a:lnTo>
                <a:lnTo>
                  <a:pt x="788797" y="511809"/>
                </a:lnTo>
                <a:lnTo>
                  <a:pt x="790574" y="511682"/>
                </a:lnTo>
                <a:lnTo>
                  <a:pt x="786891" y="557403"/>
                </a:lnTo>
                <a:lnTo>
                  <a:pt x="783462" y="582167"/>
                </a:lnTo>
                <a:lnTo>
                  <a:pt x="781049" y="596391"/>
                </a:lnTo>
                <a:lnTo>
                  <a:pt x="779398" y="609600"/>
                </a:lnTo>
                <a:lnTo>
                  <a:pt x="756666" y="598169"/>
                </a:lnTo>
                <a:lnTo>
                  <a:pt x="647318" y="539622"/>
                </a:lnTo>
                <a:lnTo>
                  <a:pt x="538607" y="478409"/>
                </a:lnTo>
                <a:lnTo>
                  <a:pt x="478282" y="442594"/>
                </a:lnTo>
                <a:lnTo>
                  <a:pt x="479805" y="440816"/>
                </a:lnTo>
                <a:lnTo>
                  <a:pt x="481965" y="434466"/>
                </a:lnTo>
                <a:lnTo>
                  <a:pt x="483234" y="416051"/>
                </a:lnTo>
                <a:lnTo>
                  <a:pt x="482218" y="390651"/>
                </a:lnTo>
                <a:lnTo>
                  <a:pt x="480948" y="373252"/>
                </a:lnTo>
                <a:lnTo>
                  <a:pt x="483742" y="374014"/>
                </a:lnTo>
                <a:lnTo>
                  <a:pt x="522985" y="349250"/>
                </a:lnTo>
                <a:lnTo>
                  <a:pt x="557022" y="311784"/>
                </a:lnTo>
                <a:lnTo>
                  <a:pt x="566547" y="298703"/>
                </a:lnTo>
                <a:lnTo>
                  <a:pt x="584072" y="276478"/>
                </a:lnTo>
                <a:lnTo>
                  <a:pt x="610235" y="238632"/>
                </a:lnTo>
                <a:lnTo>
                  <a:pt x="625602" y="198246"/>
                </a:lnTo>
                <a:lnTo>
                  <a:pt x="623697" y="196595"/>
                </a:lnTo>
                <a:lnTo>
                  <a:pt x="591820" y="226059"/>
                </a:lnTo>
                <a:lnTo>
                  <a:pt x="583818" y="237108"/>
                </a:lnTo>
                <a:lnTo>
                  <a:pt x="565404" y="260350"/>
                </a:lnTo>
                <a:lnTo>
                  <a:pt x="525779" y="304419"/>
                </a:lnTo>
                <a:lnTo>
                  <a:pt x="489711" y="336803"/>
                </a:lnTo>
                <a:lnTo>
                  <a:pt x="483870" y="341630"/>
                </a:lnTo>
                <a:lnTo>
                  <a:pt x="479043" y="347218"/>
                </a:lnTo>
                <a:lnTo>
                  <a:pt x="479424" y="339217"/>
                </a:lnTo>
                <a:lnTo>
                  <a:pt x="476503" y="312293"/>
                </a:lnTo>
                <a:lnTo>
                  <a:pt x="472821" y="286384"/>
                </a:lnTo>
                <a:lnTo>
                  <a:pt x="469899" y="259461"/>
                </a:lnTo>
                <a:lnTo>
                  <a:pt x="450215" y="182118"/>
                </a:lnTo>
                <a:lnTo>
                  <a:pt x="428243" y="132080"/>
                </a:lnTo>
                <a:lnTo>
                  <a:pt x="404241" y="91820"/>
                </a:lnTo>
                <a:lnTo>
                  <a:pt x="374141" y="52958"/>
                </a:lnTo>
                <a:lnTo>
                  <a:pt x="338582" y="20574"/>
                </a:lnTo>
                <a:lnTo>
                  <a:pt x="307593" y="3556"/>
                </a:lnTo>
                <a:lnTo>
                  <a:pt x="295909" y="0"/>
                </a:lnTo>
                <a:close/>
              </a:path>
            </a:pathLst>
          </a:custGeom>
          <a:solidFill>
            <a:srgbClr val="B59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58026" y="1947926"/>
            <a:ext cx="1414780" cy="400050"/>
          </a:xfrm>
          <a:custGeom>
            <a:avLst/>
            <a:gdLst/>
            <a:ahLst/>
            <a:cxnLst/>
            <a:rect l="l" t="t" r="r" b="b"/>
            <a:pathLst>
              <a:path w="1414779" h="400050">
                <a:moveTo>
                  <a:pt x="620014" y="0"/>
                </a:moveTo>
                <a:lnTo>
                  <a:pt x="618108" y="0"/>
                </a:lnTo>
                <a:lnTo>
                  <a:pt x="595249" y="15112"/>
                </a:lnTo>
                <a:lnTo>
                  <a:pt x="576326" y="32131"/>
                </a:lnTo>
                <a:lnTo>
                  <a:pt x="557402" y="53086"/>
                </a:lnTo>
                <a:lnTo>
                  <a:pt x="540257" y="73913"/>
                </a:lnTo>
                <a:lnTo>
                  <a:pt x="509904" y="109855"/>
                </a:lnTo>
                <a:lnTo>
                  <a:pt x="496697" y="128905"/>
                </a:lnTo>
                <a:lnTo>
                  <a:pt x="490981" y="140207"/>
                </a:lnTo>
                <a:lnTo>
                  <a:pt x="485394" y="149732"/>
                </a:lnTo>
                <a:lnTo>
                  <a:pt x="337439" y="199009"/>
                </a:lnTo>
                <a:lnTo>
                  <a:pt x="252095" y="231267"/>
                </a:lnTo>
                <a:lnTo>
                  <a:pt x="164846" y="265303"/>
                </a:lnTo>
                <a:lnTo>
                  <a:pt x="123190" y="286257"/>
                </a:lnTo>
                <a:lnTo>
                  <a:pt x="83439" y="307086"/>
                </a:lnTo>
                <a:lnTo>
                  <a:pt x="43560" y="331724"/>
                </a:lnTo>
                <a:lnTo>
                  <a:pt x="7493" y="358267"/>
                </a:lnTo>
                <a:lnTo>
                  <a:pt x="0" y="373380"/>
                </a:lnTo>
                <a:lnTo>
                  <a:pt x="1777" y="381000"/>
                </a:lnTo>
                <a:lnTo>
                  <a:pt x="3682" y="386715"/>
                </a:lnTo>
                <a:lnTo>
                  <a:pt x="9398" y="394335"/>
                </a:lnTo>
                <a:lnTo>
                  <a:pt x="17018" y="398018"/>
                </a:lnTo>
                <a:lnTo>
                  <a:pt x="22732" y="399923"/>
                </a:lnTo>
                <a:lnTo>
                  <a:pt x="32130" y="399923"/>
                </a:lnTo>
                <a:lnTo>
                  <a:pt x="73914" y="384810"/>
                </a:lnTo>
                <a:lnTo>
                  <a:pt x="117475" y="365887"/>
                </a:lnTo>
                <a:lnTo>
                  <a:pt x="199008" y="326009"/>
                </a:lnTo>
                <a:lnTo>
                  <a:pt x="240665" y="307086"/>
                </a:lnTo>
                <a:lnTo>
                  <a:pt x="246379" y="308991"/>
                </a:lnTo>
                <a:lnTo>
                  <a:pt x="284352" y="310896"/>
                </a:lnTo>
                <a:lnTo>
                  <a:pt x="400050" y="305181"/>
                </a:lnTo>
                <a:lnTo>
                  <a:pt x="472058" y="307086"/>
                </a:lnTo>
                <a:lnTo>
                  <a:pt x="545973" y="312800"/>
                </a:lnTo>
                <a:lnTo>
                  <a:pt x="621792" y="322199"/>
                </a:lnTo>
                <a:lnTo>
                  <a:pt x="695832" y="335534"/>
                </a:lnTo>
                <a:lnTo>
                  <a:pt x="765937" y="354456"/>
                </a:lnTo>
                <a:lnTo>
                  <a:pt x="802004" y="360172"/>
                </a:lnTo>
                <a:lnTo>
                  <a:pt x="820927" y="362076"/>
                </a:lnTo>
                <a:lnTo>
                  <a:pt x="841755" y="362076"/>
                </a:lnTo>
                <a:lnTo>
                  <a:pt x="845566" y="360172"/>
                </a:lnTo>
                <a:lnTo>
                  <a:pt x="849376" y="354456"/>
                </a:lnTo>
                <a:lnTo>
                  <a:pt x="851280" y="346837"/>
                </a:lnTo>
                <a:lnTo>
                  <a:pt x="847471" y="339344"/>
                </a:lnTo>
                <a:lnTo>
                  <a:pt x="782954" y="303275"/>
                </a:lnTo>
                <a:lnTo>
                  <a:pt x="710946" y="282448"/>
                </a:lnTo>
                <a:lnTo>
                  <a:pt x="697738" y="278638"/>
                </a:lnTo>
                <a:lnTo>
                  <a:pt x="735583" y="271018"/>
                </a:lnTo>
                <a:lnTo>
                  <a:pt x="771651" y="263398"/>
                </a:lnTo>
                <a:lnTo>
                  <a:pt x="851280" y="248285"/>
                </a:lnTo>
                <a:lnTo>
                  <a:pt x="870203" y="242569"/>
                </a:lnTo>
                <a:lnTo>
                  <a:pt x="891031" y="236855"/>
                </a:lnTo>
                <a:lnTo>
                  <a:pt x="908176" y="229362"/>
                </a:lnTo>
                <a:lnTo>
                  <a:pt x="925195" y="219837"/>
                </a:lnTo>
                <a:lnTo>
                  <a:pt x="929004" y="214122"/>
                </a:lnTo>
                <a:lnTo>
                  <a:pt x="930909" y="210438"/>
                </a:lnTo>
                <a:lnTo>
                  <a:pt x="929004" y="204724"/>
                </a:lnTo>
                <a:lnTo>
                  <a:pt x="923290" y="200913"/>
                </a:lnTo>
                <a:lnTo>
                  <a:pt x="904367" y="199009"/>
                </a:lnTo>
                <a:lnTo>
                  <a:pt x="887349" y="199009"/>
                </a:lnTo>
                <a:lnTo>
                  <a:pt x="849376" y="202819"/>
                </a:lnTo>
                <a:lnTo>
                  <a:pt x="811402" y="210438"/>
                </a:lnTo>
                <a:lnTo>
                  <a:pt x="773556" y="216026"/>
                </a:lnTo>
                <a:lnTo>
                  <a:pt x="735583" y="223647"/>
                </a:lnTo>
                <a:lnTo>
                  <a:pt x="693927" y="229362"/>
                </a:lnTo>
                <a:lnTo>
                  <a:pt x="672973" y="235076"/>
                </a:lnTo>
                <a:lnTo>
                  <a:pt x="635126" y="246380"/>
                </a:lnTo>
                <a:lnTo>
                  <a:pt x="618108" y="255905"/>
                </a:lnTo>
                <a:lnTo>
                  <a:pt x="614299" y="257810"/>
                </a:lnTo>
                <a:lnTo>
                  <a:pt x="612394" y="261619"/>
                </a:lnTo>
                <a:lnTo>
                  <a:pt x="559307" y="254000"/>
                </a:lnTo>
                <a:lnTo>
                  <a:pt x="479678" y="246380"/>
                </a:lnTo>
                <a:lnTo>
                  <a:pt x="398145" y="246380"/>
                </a:lnTo>
                <a:lnTo>
                  <a:pt x="473964" y="219837"/>
                </a:lnTo>
                <a:lnTo>
                  <a:pt x="549782" y="197104"/>
                </a:lnTo>
                <a:lnTo>
                  <a:pt x="625601" y="176275"/>
                </a:lnTo>
                <a:lnTo>
                  <a:pt x="703326" y="157353"/>
                </a:lnTo>
                <a:lnTo>
                  <a:pt x="790575" y="138303"/>
                </a:lnTo>
                <a:lnTo>
                  <a:pt x="879728" y="123190"/>
                </a:lnTo>
                <a:lnTo>
                  <a:pt x="966977" y="111760"/>
                </a:lnTo>
                <a:lnTo>
                  <a:pt x="1056004" y="102362"/>
                </a:lnTo>
                <a:lnTo>
                  <a:pt x="1237996" y="90931"/>
                </a:lnTo>
                <a:lnTo>
                  <a:pt x="1325245" y="90931"/>
                </a:lnTo>
                <a:lnTo>
                  <a:pt x="1368932" y="89026"/>
                </a:lnTo>
                <a:lnTo>
                  <a:pt x="1389760" y="87122"/>
                </a:lnTo>
                <a:lnTo>
                  <a:pt x="1408683" y="81534"/>
                </a:lnTo>
                <a:lnTo>
                  <a:pt x="1414399" y="79629"/>
                </a:lnTo>
                <a:lnTo>
                  <a:pt x="1414399" y="75818"/>
                </a:lnTo>
                <a:lnTo>
                  <a:pt x="1367027" y="54863"/>
                </a:lnTo>
                <a:lnTo>
                  <a:pt x="1321434" y="49275"/>
                </a:lnTo>
                <a:lnTo>
                  <a:pt x="1275969" y="47371"/>
                </a:lnTo>
                <a:lnTo>
                  <a:pt x="1232407" y="47371"/>
                </a:lnTo>
                <a:lnTo>
                  <a:pt x="1185037" y="45466"/>
                </a:lnTo>
                <a:lnTo>
                  <a:pt x="1137539" y="47371"/>
                </a:lnTo>
                <a:lnTo>
                  <a:pt x="1090168" y="47371"/>
                </a:lnTo>
                <a:lnTo>
                  <a:pt x="953643" y="58674"/>
                </a:lnTo>
                <a:lnTo>
                  <a:pt x="864489" y="68199"/>
                </a:lnTo>
                <a:lnTo>
                  <a:pt x="775462" y="81534"/>
                </a:lnTo>
                <a:lnTo>
                  <a:pt x="686307" y="98551"/>
                </a:lnTo>
                <a:lnTo>
                  <a:pt x="623697" y="113665"/>
                </a:lnTo>
                <a:lnTo>
                  <a:pt x="559307" y="128905"/>
                </a:lnTo>
                <a:lnTo>
                  <a:pt x="587755" y="83312"/>
                </a:lnTo>
                <a:lnTo>
                  <a:pt x="614299" y="30225"/>
                </a:lnTo>
                <a:lnTo>
                  <a:pt x="621792" y="1778"/>
                </a:lnTo>
                <a:lnTo>
                  <a:pt x="620014" y="0"/>
                </a:lnTo>
                <a:close/>
              </a:path>
            </a:pathLst>
          </a:custGeom>
          <a:solidFill>
            <a:srgbClr val="B5965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53479" y="2691002"/>
            <a:ext cx="1345692" cy="1964880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1120775" y="835748"/>
            <a:ext cx="5551805" cy="3472179"/>
            <a:chOff x="1120775" y="835748"/>
            <a:chExt cx="5551805" cy="3472179"/>
          </a:xfrm>
        </p:grpSpPr>
        <p:sp>
          <p:nvSpPr>
            <p:cNvPr id="13" name="object 13"/>
            <p:cNvSpPr/>
            <p:nvPr/>
          </p:nvSpPr>
          <p:spPr>
            <a:xfrm>
              <a:off x="1120775" y="2431288"/>
              <a:ext cx="1514475" cy="400050"/>
            </a:xfrm>
            <a:custGeom>
              <a:avLst/>
              <a:gdLst/>
              <a:ahLst/>
              <a:cxnLst/>
              <a:rect l="l" t="t" r="r" b="b"/>
              <a:pathLst>
                <a:path w="1514475" h="400050">
                  <a:moveTo>
                    <a:pt x="617601" y="0"/>
                  </a:moveTo>
                  <a:lnTo>
                    <a:pt x="611251" y="0"/>
                  </a:lnTo>
                  <a:lnTo>
                    <a:pt x="607060" y="2159"/>
                  </a:lnTo>
                  <a:lnTo>
                    <a:pt x="602869" y="6350"/>
                  </a:lnTo>
                  <a:lnTo>
                    <a:pt x="600710" y="10541"/>
                  </a:lnTo>
                  <a:lnTo>
                    <a:pt x="598551" y="16891"/>
                  </a:lnTo>
                  <a:lnTo>
                    <a:pt x="598551" y="21209"/>
                  </a:lnTo>
                  <a:lnTo>
                    <a:pt x="651510" y="59181"/>
                  </a:lnTo>
                  <a:lnTo>
                    <a:pt x="702182" y="82550"/>
                  </a:lnTo>
                  <a:lnTo>
                    <a:pt x="752982" y="107950"/>
                  </a:lnTo>
                  <a:lnTo>
                    <a:pt x="801624" y="135381"/>
                  </a:lnTo>
                  <a:lnTo>
                    <a:pt x="850264" y="165100"/>
                  </a:lnTo>
                  <a:lnTo>
                    <a:pt x="896874" y="194691"/>
                  </a:lnTo>
                  <a:lnTo>
                    <a:pt x="911606" y="205231"/>
                  </a:lnTo>
                  <a:lnTo>
                    <a:pt x="835532" y="196850"/>
                  </a:lnTo>
                  <a:lnTo>
                    <a:pt x="761492" y="190500"/>
                  </a:lnTo>
                  <a:lnTo>
                    <a:pt x="664210" y="184150"/>
                  </a:lnTo>
                  <a:lnTo>
                    <a:pt x="564769" y="184150"/>
                  </a:lnTo>
                  <a:lnTo>
                    <a:pt x="467487" y="186309"/>
                  </a:lnTo>
                  <a:lnTo>
                    <a:pt x="370205" y="190500"/>
                  </a:lnTo>
                  <a:lnTo>
                    <a:pt x="230631" y="203200"/>
                  </a:lnTo>
                  <a:lnTo>
                    <a:pt x="181863" y="207391"/>
                  </a:lnTo>
                  <a:lnTo>
                    <a:pt x="135381" y="215900"/>
                  </a:lnTo>
                  <a:lnTo>
                    <a:pt x="88861" y="226441"/>
                  </a:lnTo>
                  <a:lnTo>
                    <a:pt x="44450" y="239141"/>
                  </a:lnTo>
                  <a:lnTo>
                    <a:pt x="2108" y="258191"/>
                  </a:lnTo>
                  <a:lnTo>
                    <a:pt x="0" y="260350"/>
                  </a:lnTo>
                  <a:lnTo>
                    <a:pt x="0" y="264541"/>
                  </a:lnTo>
                  <a:lnTo>
                    <a:pt x="2108" y="268731"/>
                  </a:lnTo>
                  <a:lnTo>
                    <a:pt x="6375" y="270891"/>
                  </a:lnTo>
                  <a:lnTo>
                    <a:pt x="29616" y="270891"/>
                  </a:lnTo>
                  <a:lnTo>
                    <a:pt x="103657" y="264541"/>
                  </a:lnTo>
                  <a:lnTo>
                    <a:pt x="203072" y="249681"/>
                  </a:lnTo>
                  <a:lnTo>
                    <a:pt x="209422" y="249681"/>
                  </a:lnTo>
                  <a:lnTo>
                    <a:pt x="192531" y="270891"/>
                  </a:lnTo>
                  <a:lnTo>
                    <a:pt x="177672" y="292100"/>
                  </a:lnTo>
                  <a:lnTo>
                    <a:pt x="143840" y="334391"/>
                  </a:lnTo>
                  <a:lnTo>
                    <a:pt x="129044" y="357631"/>
                  </a:lnTo>
                  <a:lnTo>
                    <a:pt x="124815" y="368300"/>
                  </a:lnTo>
                  <a:lnTo>
                    <a:pt x="118478" y="381000"/>
                  </a:lnTo>
                  <a:lnTo>
                    <a:pt x="118478" y="385191"/>
                  </a:lnTo>
                  <a:lnTo>
                    <a:pt x="124815" y="397891"/>
                  </a:lnTo>
                  <a:lnTo>
                    <a:pt x="133273" y="399923"/>
                  </a:lnTo>
                  <a:lnTo>
                    <a:pt x="137502" y="399923"/>
                  </a:lnTo>
                  <a:lnTo>
                    <a:pt x="141719" y="397891"/>
                  </a:lnTo>
                  <a:lnTo>
                    <a:pt x="158622" y="381000"/>
                  </a:lnTo>
                  <a:lnTo>
                    <a:pt x="175513" y="359791"/>
                  </a:lnTo>
                  <a:lnTo>
                    <a:pt x="205231" y="315341"/>
                  </a:lnTo>
                  <a:lnTo>
                    <a:pt x="228472" y="281431"/>
                  </a:lnTo>
                  <a:lnTo>
                    <a:pt x="236981" y="264541"/>
                  </a:lnTo>
                  <a:lnTo>
                    <a:pt x="245363" y="245491"/>
                  </a:lnTo>
                  <a:lnTo>
                    <a:pt x="315213" y="239141"/>
                  </a:lnTo>
                  <a:lnTo>
                    <a:pt x="384937" y="234950"/>
                  </a:lnTo>
                  <a:lnTo>
                    <a:pt x="478028" y="230631"/>
                  </a:lnTo>
                  <a:lnTo>
                    <a:pt x="568960" y="230631"/>
                  </a:lnTo>
                  <a:lnTo>
                    <a:pt x="662051" y="232791"/>
                  </a:lnTo>
                  <a:lnTo>
                    <a:pt x="752982" y="239141"/>
                  </a:lnTo>
                  <a:lnTo>
                    <a:pt x="890524" y="251841"/>
                  </a:lnTo>
                  <a:lnTo>
                    <a:pt x="1025906" y="273050"/>
                  </a:lnTo>
                  <a:lnTo>
                    <a:pt x="991997" y="294131"/>
                  </a:lnTo>
                  <a:lnTo>
                    <a:pt x="975106" y="306831"/>
                  </a:lnTo>
                  <a:lnTo>
                    <a:pt x="962406" y="319531"/>
                  </a:lnTo>
                  <a:lnTo>
                    <a:pt x="947674" y="332231"/>
                  </a:lnTo>
                  <a:lnTo>
                    <a:pt x="934847" y="347091"/>
                  </a:lnTo>
                  <a:lnTo>
                    <a:pt x="926464" y="363981"/>
                  </a:lnTo>
                  <a:lnTo>
                    <a:pt x="917956" y="378841"/>
                  </a:lnTo>
                  <a:lnTo>
                    <a:pt x="915924" y="383031"/>
                  </a:lnTo>
                  <a:lnTo>
                    <a:pt x="915924" y="387350"/>
                  </a:lnTo>
                  <a:lnTo>
                    <a:pt x="920114" y="395731"/>
                  </a:lnTo>
                  <a:lnTo>
                    <a:pt x="922274" y="397891"/>
                  </a:lnTo>
                  <a:lnTo>
                    <a:pt x="934847" y="397891"/>
                  </a:lnTo>
                  <a:lnTo>
                    <a:pt x="958214" y="383031"/>
                  </a:lnTo>
                  <a:lnTo>
                    <a:pt x="977264" y="368300"/>
                  </a:lnTo>
                  <a:lnTo>
                    <a:pt x="1017397" y="334391"/>
                  </a:lnTo>
                  <a:lnTo>
                    <a:pt x="1085088" y="283591"/>
                  </a:lnTo>
                  <a:lnTo>
                    <a:pt x="1133729" y="294131"/>
                  </a:lnTo>
                  <a:lnTo>
                    <a:pt x="1224661" y="313181"/>
                  </a:lnTo>
                  <a:lnTo>
                    <a:pt x="1313561" y="336550"/>
                  </a:lnTo>
                  <a:lnTo>
                    <a:pt x="1360043" y="349250"/>
                  </a:lnTo>
                  <a:lnTo>
                    <a:pt x="1404493" y="363981"/>
                  </a:lnTo>
                  <a:lnTo>
                    <a:pt x="1450975" y="376681"/>
                  </a:lnTo>
                  <a:lnTo>
                    <a:pt x="1497583" y="387350"/>
                  </a:lnTo>
                  <a:lnTo>
                    <a:pt x="1503933" y="387350"/>
                  </a:lnTo>
                  <a:lnTo>
                    <a:pt x="1508125" y="385191"/>
                  </a:lnTo>
                  <a:lnTo>
                    <a:pt x="1514475" y="378841"/>
                  </a:lnTo>
                  <a:lnTo>
                    <a:pt x="1514475" y="370331"/>
                  </a:lnTo>
                  <a:lnTo>
                    <a:pt x="1465833" y="342900"/>
                  </a:lnTo>
                  <a:lnTo>
                    <a:pt x="1421383" y="323850"/>
                  </a:lnTo>
                  <a:lnTo>
                    <a:pt x="1374902" y="306831"/>
                  </a:lnTo>
                  <a:lnTo>
                    <a:pt x="1281811" y="277241"/>
                  </a:lnTo>
                  <a:lnTo>
                    <a:pt x="1233170" y="266700"/>
                  </a:lnTo>
                  <a:lnTo>
                    <a:pt x="1140079" y="245491"/>
                  </a:lnTo>
                  <a:lnTo>
                    <a:pt x="1072388" y="230631"/>
                  </a:lnTo>
                  <a:lnTo>
                    <a:pt x="1002538" y="218059"/>
                  </a:lnTo>
                  <a:lnTo>
                    <a:pt x="979297" y="196850"/>
                  </a:lnTo>
                  <a:lnTo>
                    <a:pt x="953897" y="175641"/>
                  </a:lnTo>
                  <a:lnTo>
                    <a:pt x="926464" y="156591"/>
                  </a:lnTo>
                  <a:lnTo>
                    <a:pt x="898906" y="139700"/>
                  </a:lnTo>
                  <a:lnTo>
                    <a:pt x="903224" y="137541"/>
                  </a:lnTo>
                  <a:lnTo>
                    <a:pt x="907414" y="133350"/>
                  </a:lnTo>
                  <a:lnTo>
                    <a:pt x="909574" y="127000"/>
                  </a:lnTo>
                  <a:lnTo>
                    <a:pt x="909574" y="120650"/>
                  </a:lnTo>
                  <a:lnTo>
                    <a:pt x="877824" y="38100"/>
                  </a:lnTo>
                  <a:lnTo>
                    <a:pt x="858774" y="14859"/>
                  </a:lnTo>
                  <a:lnTo>
                    <a:pt x="850264" y="14859"/>
                  </a:lnTo>
                  <a:lnTo>
                    <a:pt x="848232" y="19050"/>
                  </a:lnTo>
                  <a:lnTo>
                    <a:pt x="848232" y="44450"/>
                  </a:lnTo>
                  <a:lnTo>
                    <a:pt x="854582" y="72009"/>
                  </a:lnTo>
                  <a:lnTo>
                    <a:pt x="858774" y="97281"/>
                  </a:lnTo>
                  <a:lnTo>
                    <a:pt x="867282" y="120650"/>
                  </a:lnTo>
                  <a:lnTo>
                    <a:pt x="831342" y="99441"/>
                  </a:lnTo>
                  <a:lnTo>
                    <a:pt x="782574" y="69850"/>
                  </a:lnTo>
                  <a:lnTo>
                    <a:pt x="727582" y="38100"/>
                  </a:lnTo>
                  <a:lnTo>
                    <a:pt x="700151" y="25400"/>
                  </a:lnTo>
                  <a:lnTo>
                    <a:pt x="672592" y="14859"/>
                  </a:lnTo>
                  <a:lnTo>
                    <a:pt x="645160" y="6350"/>
                  </a:lnTo>
                  <a:lnTo>
                    <a:pt x="617601" y="0"/>
                  </a:lnTo>
                  <a:close/>
                </a:path>
              </a:pathLst>
            </a:custGeom>
            <a:solidFill>
              <a:srgbClr val="B596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09900" y="873848"/>
              <a:ext cx="4124325" cy="3395979"/>
            </a:xfrm>
            <a:custGeom>
              <a:avLst/>
              <a:gdLst/>
              <a:ahLst/>
              <a:cxnLst/>
              <a:rect l="l" t="t" r="r" b="b"/>
              <a:pathLst>
                <a:path w="4124325" h="3395979">
                  <a:moveTo>
                    <a:pt x="4124325" y="0"/>
                  </a:moveTo>
                  <a:lnTo>
                    <a:pt x="0" y="0"/>
                  </a:lnTo>
                  <a:lnTo>
                    <a:pt x="0" y="3395726"/>
                  </a:lnTo>
                  <a:lnTo>
                    <a:pt x="4124325" y="3395726"/>
                  </a:lnTo>
                  <a:lnTo>
                    <a:pt x="4124325" y="0"/>
                  </a:lnTo>
                  <a:close/>
                </a:path>
              </a:pathLst>
            </a:custGeom>
            <a:solidFill>
              <a:srgbClr val="79C5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09900" y="873848"/>
              <a:ext cx="4124325" cy="3395979"/>
            </a:xfrm>
            <a:custGeom>
              <a:avLst/>
              <a:gdLst/>
              <a:ahLst/>
              <a:cxnLst/>
              <a:rect l="l" t="t" r="r" b="b"/>
              <a:pathLst>
                <a:path w="4124325" h="3395979">
                  <a:moveTo>
                    <a:pt x="0" y="3395726"/>
                  </a:moveTo>
                  <a:lnTo>
                    <a:pt x="4124325" y="3395726"/>
                  </a:lnTo>
                  <a:lnTo>
                    <a:pt x="4124325" y="0"/>
                  </a:lnTo>
                  <a:lnTo>
                    <a:pt x="0" y="0"/>
                  </a:lnTo>
                  <a:lnTo>
                    <a:pt x="0" y="3395726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35250" y="994143"/>
              <a:ext cx="3873500" cy="3155315"/>
            </a:xfrm>
            <a:custGeom>
              <a:avLst/>
              <a:gdLst/>
              <a:ahLst/>
              <a:cxnLst/>
              <a:rect l="l" t="t" r="r" b="b"/>
              <a:pathLst>
                <a:path w="3873500" h="3155315">
                  <a:moveTo>
                    <a:pt x="0" y="3155188"/>
                  </a:moveTo>
                  <a:lnTo>
                    <a:pt x="3873500" y="3155188"/>
                  </a:lnTo>
                  <a:lnTo>
                    <a:pt x="3873500" y="0"/>
                  </a:lnTo>
                  <a:lnTo>
                    <a:pt x="0" y="0"/>
                  </a:lnTo>
                  <a:lnTo>
                    <a:pt x="0" y="3155188"/>
                  </a:lnTo>
                  <a:close/>
                </a:path>
              </a:pathLst>
            </a:custGeom>
            <a:ln w="9525">
              <a:solidFill>
                <a:srgbClr val="FFFFFF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66850" y="2216911"/>
              <a:ext cx="401955" cy="421640"/>
            </a:xfrm>
            <a:custGeom>
              <a:avLst/>
              <a:gdLst/>
              <a:ahLst/>
              <a:cxnLst/>
              <a:rect l="l" t="t" r="r" b="b"/>
              <a:pathLst>
                <a:path w="401955" h="421639">
                  <a:moveTo>
                    <a:pt x="55854" y="128269"/>
                  </a:moveTo>
                  <a:lnTo>
                    <a:pt x="48742" y="128269"/>
                  </a:lnTo>
                  <a:lnTo>
                    <a:pt x="40360" y="130682"/>
                  </a:lnTo>
                  <a:lnTo>
                    <a:pt x="33248" y="134238"/>
                  </a:lnTo>
                  <a:lnTo>
                    <a:pt x="26136" y="138937"/>
                  </a:lnTo>
                  <a:lnTo>
                    <a:pt x="20167" y="144906"/>
                  </a:lnTo>
                  <a:lnTo>
                    <a:pt x="14198" y="150749"/>
                  </a:lnTo>
                  <a:lnTo>
                    <a:pt x="10642" y="156718"/>
                  </a:lnTo>
                  <a:lnTo>
                    <a:pt x="5943" y="163830"/>
                  </a:lnTo>
                  <a:lnTo>
                    <a:pt x="3530" y="172212"/>
                  </a:lnTo>
                  <a:lnTo>
                    <a:pt x="1181" y="179324"/>
                  </a:lnTo>
                  <a:lnTo>
                    <a:pt x="0" y="187579"/>
                  </a:lnTo>
                  <a:lnTo>
                    <a:pt x="0" y="204215"/>
                  </a:lnTo>
                  <a:lnTo>
                    <a:pt x="2362" y="211327"/>
                  </a:lnTo>
                  <a:lnTo>
                    <a:pt x="4800" y="219710"/>
                  </a:lnTo>
                  <a:lnTo>
                    <a:pt x="8356" y="226821"/>
                  </a:lnTo>
                  <a:lnTo>
                    <a:pt x="13055" y="233933"/>
                  </a:lnTo>
                  <a:lnTo>
                    <a:pt x="14198" y="235076"/>
                  </a:lnTo>
                  <a:lnTo>
                    <a:pt x="17881" y="243458"/>
                  </a:lnTo>
                  <a:lnTo>
                    <a:pt x="46329" y="279019"/>
                  </a:lnTo>
                  <a:lnTo>
                    <a:pt x="77190" y="303911"/>
                  </a:lnTo>
                  <a:lnTo>
                    <a:pt x="110464" y="320548"/>
                  </a:lnTo>
                  <a:lnTo>
                    <a:pt x="104495" y="330073"/>
                  </a:lnTo>
                  <a:lnTo>
                    <a:pt x="91526" y="377570"/>
                  </a:lnTo>
                  <a:lnTo>
                    <a:pt x="91414" y="390651"/>
                  </a:lnTo>
                  <a:lnTo>
                    <a:pt x="92684" y="402463"/>
                  </a:lnTo>
                  <a:lnTo>
                    <a:pt x="93827" y="411988"/>
                  </a:lnTo>
                  <a:lnTo>
                    <a:pt x="96240" y="416687"/>
                  </a:lnTo>
                  <a:lnTo>
                    <a:pt x="99796" y="419100"/>
                  </a:lnTo>
                  <a:lnTo>
                    <a:pt x="104495" y="421513"/>
                  </a:lnTo>
                  <a:lnTo>
                    <a:pt x="108051" y="421513"/>
                  </a:lnTo>
                  <a:lnTo>
                    <a:pt x="121132" y="382269"/>
                  </a:lnTo>
                  <a:lnTo>
                    <a:pt x="122402" y="369315"/>
                  </a:lnTo>
                  <a:lnTo>
                    <a:pt x="124815" y="356235"/>
                  </a:lnTo>
                  <a:lnTo>
                    <a:pt x="129514" y="341883"/>
                  </a:lnTo>
                  <a:lnTo>
                    <a:pt x="135483" y="328930"/>
                  </a:lnTo>
                  <a:lnTo>
                    <a:pt x="216255" y="328930"/>
                  </a:lnTo>
                  <a:lnTo>
                    <a:pt x="228066" y="325374"/>
                  </a:lnTo>
                  <a:lnTo>
                    <a:pt x="272135" y="302768"/>
                  </a:lnTo>
                  <a:lnTo>
                    <a:pt x="300583" y="276606"/>
                  </a:lnTo>
                  <a:lnTo>
                    <a:pt x="332714" y="230377"/>
                  </a:lnTo>
                  <a:lnTo>
                    <a:pt x="333344" y="229107"/>
                  </a:lnTo>
                  <a:lnTo>
                    <a:pt x="77190" y="229107"/>
                  </a:lnTo>
                  <a:lnTo>
                    <a:pt x="67665" y="227964"/>
                  </a:lnTo>
                  <a:lnTo>
                    <a:pt x="36804" y="198246"/>
                  </a:lnTo>
                  <a:lnTo>
                    <a:pt x="35661" y="189992"/>
                  </a:lnTo>
                  <a:lnTo>
                    <a:pt x="36804" y="182880"/>
                  </a:lnTo>
                  <a:lnTo>
                    <a:pt x="39217" y="174498"/>
                  </a:lnTo>
                  <a:lnTo>
                    <a:pt x="43916" y="167386"/>
                  </a:lnTo>
                  <a:lnTo>
                    <a:pt x="49885" y="162687"/>
                  </a:lnTo>
                  <a:lnTo>
                    <a:pt x="56997" y="159131"/>
                  </a:lnTo>
                  <a:lnTo>
                    <a:pt x="62966" y="155575"/>
                  </a:lnTo>
                  <a:lnTo>
                    <a:pt x="66522" y="150749"/>
                  </a:lnTo>
                  <a:lnTo>
                    <a:pt x="67665" y="144906"/>
                  </a:lnTo>
                  <a:lnTo>
                    <a:pt x="67665" y="138937"/>
                  </a:lnTo>
                  <a:lnTo>
                    <a:pt x="65379" y="134238"/>
                  </a:lnTo>
                  <a:lnTo>
                    <a:pt x="61823" y="130682"/>
                  </a:lnTo>
                  <a:lnTo>
                    <a:pt x="55854" y="128269"/>
                  </a:lnTo>
                  <a:close/>
                </a:path>
                <a:path w="401955" h="421639">
                  <a:moveTo>
                    <a:pt x="216255" y="328930"/>
                  </a:moveTo>
                  <a:lnTo>
                    <a:pt x="135483" y="328930"/>
                  </a:lnTo>
                  <a:lnTo>
                    <a:pt x="147294" y="331215"/>
                  </a:lnTo>
                  <a:lnTo>
                    <a:pt x="172313" y="333629"/>
                  </a:lnTo>
                  <a:lnTo>
                    <a:pt x="185394" y="333629"/>
                  </a:lnTo>
                  <a:lnTo>
                    <a:pt x="179425" y="347852"/>
                  </a:lnTo>
                  <a:lnTo>
                    <a:pt x="174599" y="363346"/>
                  </a:lnTo>
                  <a:lnTo>
                    <a:pt x="171043" y="377570"/>
                  </a:lnTo>
                  <a:lnTo>
                    <a:pt x="168757" y="393064"/>
                  </a:lnTo>
                  <a:lnTo>
                    <a:pt x="168757" y="400176"/>
                  </a:lnTo>
                  <a:lnTo>
                    <a:pt x="182981" y="421513"/>
                  </a:lnTo>
                  <a:lnTo>
                    <a:pt x="186537" y="421513"/>
                  </a:lnTo>
                  <a:lnTo>
                    <a:pt x="197205" y="397763"/>
                  </a:lnTo>
                  <a:lnTo>
                    <a:pt x="197205" y="385825"/>
                  </a:lnTo>
                  <a:lnTo>
                    <a:pt x="198348" y="374014"/>
                  </a:lnTo>
                  <a:lnTo>
                    <a:pt x="202031" y="362076"/>
                  </a:lnTo>
                  <a:lnTo>
                    <a:pt x="206730" y="350265"/>
                  </a:lnTo>
                  <a:lnTo>
                    <a:pt x="216255" y="328930"/>
                  </a:lnTo>
                  <a:close/>
                </a:path>
                <a:path w="401955" h="421639">
                  <a:moveTo>
                    <a:pt x="287502" y="0"/>
                  </a:moveTo>
                  <a:lnTo>
                    <a:pt x="243560" y="8381"/>
                  </a:lnTo>
                  <a:lnTo>
                    <a:pt x="202031" y="33274"/>
                  </a:lnTo>
                  <a:lnTo>
                    <a:pt x="173456" y="71246"/>
                  </a:lnTo>
                  <a:lnTo>
                    <a:pt x="160375" y="109219"/>
                  </a:lnTo>
                  <a:lnTo>
                    <a:pt x="153263" y="150749"/>
                  </a:lnTo>
                  <a:lnTo>
                    <a:pt x="147294" y="169799"/>
                  </a:lnTo>
                  <a:lnTo>
                    <a:pt x="128371" y="205486"/>
                  </a:lnTo>
                  <a:lnTo>
                    <a:pt x="96240" y="226821"/>
                  </a:lnTo>
                  <a:lnTo>
                    <a:pt x="86715" y="229107"/>
                  </a:lnTo>
                  <a:lnTo>
                    <a:pt x="333344" y="229107"/>
                  </a:lnTo>
                  <a:lnTo>
                    <a:pt x="346938" y="192405"/>
                  </a:lnTo>
                  <a:lnTo>
                    <a:pt x="354050" y="129412"/>
                  </a:lnTo>
                  <a:lnTo>
                    <a:pt x="356463" y="117601"/>
                  </a:lnTo>
                  <a:lnTo>
                    <a:pt x="358876" y="104520"/>
                  </a:lnTo>
                  <a:lnTo>
                    <a:pt x="362432" y="93852"/>
                  </a:lnTo>
                  <a:lnTo>
                    <a:pt x="367426" y="85470"/>
                  </a:lnTo>
                  <a:lnTo>
                    <a:pt x="300583" y="85470"/>
                  </a:lnTo>
                  <a:lnTo>
                    <a:pt x="297027" y="83185"/>
                  </a:lnTo>
                  <a:lnTo>
                    <a:pt x="292328" y="80771"/>
                  </a:lnTo>
                  <a:lnTo>
                    <a:pt x="286359" y="74802"/>
                  </a:lnTo>
                  <a:lnTo>
                    <a:pt x="285216" y="70104"/>
                  </a:lnTo>
                  <a:lnTo>
                    <a:pt x="283946" y="66548"/>
                  </a:lnTo>
                  <a:lnTo>
                    <a:pt x="283946" y="57023"/>
                  </a:lnTo>
                  <a:lnTo>
                    <a:pt x="285216" y="53467"/>
                  </a:lnTo>
                  <a:lnTo>
                    <a:pt x="286359" y="48640"/>
                  </a:lnTo>
                  <a:lnTo>
                    <a:pt x="289915" y="45085"/>
                  </a:lnTo>
                  <a:lnTo>
                    <a:pt x="292328" y="42799"/>
                  </a:lnTo>
                  <a:lnTo>
                    <a:pt x="297027" y="40386"/>
                  </a:lnTo>
                  <a:lnTo>
                    <a:pt x="300583" y="37973"/>
                  </a:lnTo>
                  <a:lnTo>
                    <a:pt x="383474" y="37973"/>
                  </a:lnTo>
                  <a:lnTo>
                    <a:pt x="381355" y="34417"/>
                  </a:lnTo>
                  <a:lnTo>
                    <a:pt x="376656" y="29718"/>
                  </a:lnTo>
                  <a:lnTo>
                    <a:pt x="370687" y="25018"/>
                  </a:lnTo>
                  <a:lnTo>
                    <a:pt x="364718" y="20193"/>
                  </a:lnTo>
                  <a:lnTo>
                    <a:pt x="350494" y="11937"/>
                  </a:lnTo>
                  <a:lnTo>
                    <a:pt x="335000" y="7112"/>
                  </a:lnTo>
                  <a:lnTo>
                    <a:pt x="318363" y="2412"/>
                  </a:lnTo>
                  <a:lnTo>
                    <a:pt x="287502" y="0"/>
                  </a:lnTo>
                  <a:close/>
                </a:path>
                <a:path w="401955" h="421639">
                  <a:moveTo>
                    <a:pt x="383474" y="37973"/>
                  </a:moveTo>
                  <a:lnTo>
                    <a:pt x="312521" y="37973"/>
                  </a:lnTo>
                  <a:lnTo>
                    <a:pt x="316077" y="40386"/>
                  </a:lnTo>
                  <a:lnTo>
                    <a:pt x="320776" y="42799"/>
                  </a:lnTo>
                  <a:lnTo>
                    <a:pt x="323189" y="45085"/>
                  </a:lnTo>
                  <a:lnTo>
                    <a:pt x="326745" y="48640"/>
                  </a:lnTo>
                  <a:lnTo>
                    <a:pt x="327888" y="53467"/>
                  </a:lnTo>
                  <a:lnTo>
                    <a:pt x="329158" y="57023"/>
                  </a:lnTo>
                  <a:lnTo>
                    <a:pt x="329158" y="66548"/>
                  </a:lnTo>
                  <a:lnTo>
                    <a:pt x="327888" y="70104"/>
                  </a:lnTo>
                  <a:lnTo>
                    <a:pt x="326745" y="74802"/>
                  </a:lnTo>
                  <a:lnTo>
                    <a:pt x="320776" y="80771"/>
                  </a:lnTo>
                  <a:lnTo>
                    <a:pt x="316077" y="83185"/>
                  </a:lnTo>
                  <a:lnTo>
                    <a:pt x="312521" y="85470"/>
                  </a:lnTo>
                  <a:lnTo>
                    <a:pt x="367426" y="85470"/>
                  </a:lnTo>
                  <a:lnTo>
                    <a:pt x="369544" y="81914"/>
                  </a:lnTo>
                  <a:lnTo>
                    <a:pt x="375513" y="74802"/>
                  </a:lnTo>
                  <a:lnTo>
                    <a:pt x="383768" y="70104"/>
                  </a:lnTo>
                  <a:lnTo>
                    <a:pt x="390880" y="64135"/>
                  </a:lnTo>
                  <a:lnTo>
                    <a:pt x="399262" y="58165"/>
                  </a:lnTo>
                  <a:lnTo>
                    <a:pt x="400405" y="57023"/>
                  </a:lnTo>
                  <a:lnTo>
                    <a:pt x="401548" y="54610"/>
                  </a:lnTo>
                  <a:lnTo>
                    <a:pt x="401548" y="49911"/>
                  </a:lnTo>
                  <a:lnTo>
                    <a:pt x="399262" y="45085"/>
                  </a:lnTo>
                  <a:lnTo>
                    <a:pt x="394436" y="42799"/>
                  </a:lnTo>
                  <a:lnTo>
                    <a:pt x="389737" y="41529"/>
                  </a:lnTo>
                  <a:lnTo>
                    <a:pt x="384911" y="40386"/>
                  </a:lnTo>
                  <a:lnTo>
                    <a:pt x="383474" y="37973"/>
                  </a:lnTo>
                  <a:close/>
                </a:path>
              </a:pathLst>
            </a:custGeom>
            <a:solidFill>
              <a:srgbClr val="CE2E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777744" y="1684401"/>
            <a:ext cx="3583304" cy="19518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8975" marR="5080" indent="-676910">
              <a:lnSpc>
                <a:spcPct val="100000"/>
              </a:lnSpc>
              <a:spcBef>
                <a:spcPts val="100"/>
              </a:spcBef>
              <a:tabLst>
                <a:tab pos="2052320" algn="l"/>
              </a:tabLst>
            </a:pPr>
            <a:r>
              <a:rPr lang="en-US" sz="4200" spc="-5" dirty="0" smtClean="0">
                <a:solidFill>
                  <a:srgbClr val="004384"/>
                </a:solidFill>
                <a:latin typeface=".VnBahamasB" pitchFamily="34" charset="0"/>
              </a:rPr>
              <a:t>XIN </a:t>
            </a:r>
            <a:r>
              <a:rPr sz="4200" spc="-5" dirty="0" smtClean="0">
                <a:solidFill>
                  <a:srgbClr val="004384"/>
                </a:solidFill>
                <a:latin typeface=".VnBahamasB" pitchFamily="34" charset="0"/>
              </a:rPr>
              <a:t>CHÂN</a:t>
            </a:r>
            <a:r>
              <a:rPr sz="4200" spc="-90" dirty="0" smtClean="0">
                <a:solidFill>
                  <a:srgbClr val="004384"/>
                </a:solidFill>
                <a:latin typeface=".VnBahamasB" pitchFamily="34" charset="0"/>
              </a:rPr>
              <a:t> </a:t>
            </a:r>
            <a:r>
              <a:rPr sz="4200" dirty="0">
                <a:solidFill>
                  <a:srgbClr val="004384"/>
                </a:solidFill>
                <a:latin typeface=".VnBahamasB" pitchFamily="34" charset="0"/>
              </a:rPr>
              <a:t>THÀNH </a:t>
            </a:r>
            <a:r>
              <a:rPr sz="4200" spc="-1150" dirty="0">
                <a:solidFill>
                  <a:srgbClr val="004384"/>
                </a:solidFill>
                <a:latin typeface=".VnBahamasB" pitchFamily="34" charset="0"/>
              </a:rPr>
              <a:t> </a:t>
            </a:r>
            <a:r>
              <a:rPr sz="4200" spc="-5" dirty="0">
                <a:solidFill>
                  <a:srgbClr val="004384"/>
                </a:solidFill>
                <a:latin typeface=".VnBahamasB" pitchFamily="34" charset="0"/>
              </a:rPr>
              <a:t>CẢM	</a:t>
            </a:r>
            <a:r>
              <a:rPr sz="4200" spc="-5" dirty="0" smtClean="0">
                <a:solidFill>
                  <a:srgbClr val="004384"/>
                </a:solidFill>
                <a:latin typeface=".VnBahamasB" pitchFamily="34" charset="0"/>
              </a:rPr>
              <a:t>ƠN</a:t>
            </a:r>
            <a:endParaRPr sz="4200" dirty="0">
              <a:latin typeface=".VnBahamas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901" y="4248099"/>
            <a:ext cx="852614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Cánh</a:t>
            </a:r>
            <a:r>
              <a:rPr sz="2500" spc="2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quạt</a:t>
            </a:r>
            <a:r>
              <a:rPr sz="25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15" dirty="0">
                <a:solidFill>
                  <a:srgbClr val="244688"/>
                </a:solidFill>
                <a:latin typeface="Microsoft Sans Serif"/>
                <a:cs typeface="Microsoft Sans Serif"/>
              </a:rPr>
              <a:t>bị</a:t>
            </a:r>
            <a:r>
              <a:rPr sz="2500" spc="2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bung</a:t>
            </a:r>
            <a:r>
              <a:rPr sz="2500" spc="1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và</a:t>
            </a:r>
            <a:r>
              <a:rPr sz="2500" spc="4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70" dirty="0">
                <a:solidFill>
                  <a:srgbClr val="244688"/>
                </a:solidFill>
                <a:latin typeface="Microsoft Sans Serif"/>
                <a:cs typeface="Microsoft Sans Serif"/>
              </a:rPr>
              <a:t>rơi</a:t>
            </a:r>
            <a:r>
              <a:rPr sz="25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do</a:t>
            </a:r>
            <a:r>
              <a:rPr sz="25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mất</a:t>
            </a:r>
            <a:r>
              <a:rPr sz="2500" spc="5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ốc</a:t>
            </a:r>
            <a:r>
              <a:rPr sz="2500" spc="2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40" dirty="0">
                <a:solidFill>
                  <a:srgbClr val="244688"/>
                </a:solidFill>
                <a:latin typeface="Microsoft Sans Serif"/>
                <a:cs typeface="Microsoft Sans Serif"/>
              </a:rPr>
              <a:t>vít</a:t>
            </a:r>
            <a:r>
              <a:rPr sz="2500" spc="4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nối</a:t>
            </a:r>
            <a:r>
              <a:rPr sz="2500" spc="1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cánh</a:t>
            </a:r>
            <a:r>
              <a:rPr sz="2500" spc="30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và</a:t>
            </a:r>
            <a:r>
              <a:rPr sz="2500" spc="3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5" dirty="0">
                <a:solidFill>
                  <a:srgbClr val="244688"/>
                </a:solidFill>
                <a:latin typeface="Microsoft Sans Serif"/>
                <a:cs typeface="Microsoft Sans Serif"/>
              </a:rPr>
              <a:t>trục</a:t>
            </a:r>
            <a:r>
              <a:rPr sz="2500" spc="45" dirty="0">
                <a:solidFill>
                  <a:srgbClr val="244688"/>
                </a:solidFill>
                <a:latin typeface="Microsoft Sans Serif"/>
                <a:cs typeface="Microsoft Sans Serif"/>
              </a:rPr>
              <a:t> </a:t>
            </a:r>
            <a:r>
              <a:rPr sz="2500" spc="-10" dirty="0">
                <a:solidFill>
                  <a:srgbClr val="244688"/>
                </a:solidFill>
                <a:latin typeface="Microsoft Sans Serif"/>
                <a:cs typeface="Microsoft Sans Serif"/>
              </a:rPr>
              <a:t>quay</a:t>
            </a:r>
            <a:endParaRPr sz="2500">
              <a:latin typeface="Microsoft Sans Serif"/>
              <a:cs typeface="Microsoft Sans Serif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55973" cy="39419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0" y="0"/>
            <a:ext cx="4644008" cy="3941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3425</Words>
  <Application>Microsoft Office PowerPoint</Application>
  <PresentationFormat>On-screen Show (16:9)</PresentationFormat>
  <Paragraphs>321</Paragraphs>
  <Slides>89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Office Theme</vt:lpstr>
      <vt:lpstr>TẬP HUẤN  KIẾN THỨC VỀ PHÒNG CHỐNG TAI NẠN  THƯƠNG TÍCH TRONG TRƯỜNG HỌC</vt:lpstr>
      <vt:lpstr>NỘI DUNG</vt:lpstr>
      <vt:lpstr>Chấn thương là nguyên nhân hàng đầu gây  TV&amp; tàn tật ở trẻ em lứa tuổi học đường</vt:lpstr>
      <vt:lpstr>PowerPoint Presentation</vt:lpstr>
      <vt:lpstr>Các loại tai nạn thương tích thường gặp  ở trẻ em, học sinh</vt:lpstr>
      <vt:lpstr>Các yếu tố nguy cơ của TNTT ở trẻ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Phòng chống  đuối nước ở trẻ em, học sinh</vt:lpstr>
      <vt:lpstr>PowerPoint Presentation</vt:lpstr>
      <vt:lpstr>PowerPoint Presentation</vt:lpstr>
      <vt:lpstr>Hố nước nơi công cộng, công trường thi công không có rào  chắn&amp; biển cảnh báo nguy hiểm tại địa điểm có hố sâu  chứa nước</vt:lpstr>
      <vt:lpstr>Cống thoát nước ở nơi công cộng không có nắp đậy</vt:lpstr>
      <vt:lpstr>Xung quanh ao, hồ chưa được rào chắn</vt:lpstr>
      <vt:lpstr>Thiên tai (giông bão, lũ lụt)</vt:lpstr>
      <vt:lpstr>Giếng nước, bể nước hoặc các đồ dùng chứa nước  không có nắp đậy an toàn</vt:lpstr>
      <vt:lpstr>Khu vực nhà tắm, đặc biệt là nhà tắm có thiết kế bồn tắm  và khu vệ sinh không có cửa đóng an toàn</vt:lpstr>
      <vt:lpstr>- Trẻ em thường hiếu động, muốn thể hiện để  khẳng định bản thân</vt:lpstr>
      <vt:lpstr>PowerPoint Presentation</vt:lpstr>
      <vt:lpstr>PowerPoint Presentation</vt:lpstr>
      <vt:lpstr>PowerPoint Presentation</vt:lpstr>
      <vt:lpstr>Phòng chống đuối nước ở trẻ em</vt:lpstr>
      <vt:lpstr>PowerPoint Presentation</vt:lpstr>
      <vt:lpstr>PowerPoint Presentation</vt:lpstr>
      <vt:lpstr>PowerPoint Presentation</vt:lpstr>
      <vt:lpstr>PowerPoint Presentation</vt:lpstr>
      <vt:lpstr>Dạy trẻ nhỏ không đến  gần bất cứ nguồn nước  nào, trẻ có thể trượt té  vào nước</vt:lpstr>
      <vt:lpstr>PowerPoint Presentation</vt:lpstr>
      <vt:lpstr>PowerPoint Presentation</vt:lpstr>
      <vt:lpstr>PowerPoint Presentation</vt:lpstr>
      <vt:lpstr>Mô hình  bể bơi di  động ở  trường</vt:lpstr>
      <vt:lpstr>Chấp hành tốt các quy  định về an toàn khi tham  gia các phương tiện giao  thông đường thủy (mặc  áo phao,...)</vt:lpstr>
      <vt:lpstr>Có biển cảnh báo nguy hiểm ở khu vực biển, sông,  suối, hồ nơi có nhiều trẻ em qua lại</vt:lpstr>
      <vt:lpstr>Bãi tắm biển, bể bơi công cộng có lực lượng  cứu hộ, đầy đủ thiết bị cứu hộ theo quy định</vt:lpstr>
      <vt:lpstr>PowerPoint Presentation</vt:lpstr>
      <vt:lpstr>PowerPoint Presentation</vt:lpstr>
      <vt:lpstr>Cứu hộ  bằng  gậy</vt:lpstr>
      <vt:lpstr>Ném  thiết  bị trợ  nổi</vt:lpstr>
      <vt:lpstr>Ném dây thừng</vt:lpstr>
      <vt:lpstr>PowerPoint Presentation</vt:lpstr>
      <vt:lpstr>PowerPoint Presentation</vt:lpstr>
      <vt:lpstr>NGUYÊN TẮC ĐẢM BẢO AN TOÀN TRONG  MÔI  TRƯỜNG NƯỚC</vt:lpstr>
      <vt:lpstr>PowerPoint Presentation</vt:lpstr>
      <vt:lpstr>Phòng chống  tai nạn giao thông  ở trẻ em</vt:lpstr>
      <vt:lpstr>PowerPoint Presentation</vt:lpstr>
      <vt:lpstr>Các yếu tố nguy cơ</vt:lpstr>
      <vt:lpstr>PowerPoint Presentation</vt:lpstr>
      <vt:lpstr>PowerPoint Presentation</vt:lpstr>
      <vt:lpstr>Phòng chống tai nạn giao thông</vt:lpstr>
      <vt:lpstr>Phòng chống tai nạn giao thông (tt)</vt:lpstr>
      <vt:lpstr>Phòng chống  té ngã ở trẻ em</vt:lpstr>
      <vt:lpstr>PowerPoint Presentation</vt:lpstr>
      <vt:lpstr>Các yếu tố nguy cơ</vt:lpstr>
      <vt:lpstr>Các yếu tố nguy cơ (tt)</vt:lpstr>
      <vt:lpstr>PowerPoint Presentation</vt:lpstr>
      <vt:lpstr>PowerPoint Presentation</vt:lpstr>
      <vt:lpstr>Biện pháp phòng chống té ngã</vt:lpstr>
      <vt:lpstr>Biện pháp phòng chống té ngã (tt)</vt:lpstr>
      <vt:lpstr>PowerPoint Presentation</vt:lpstr>
      <vt:lpstr>PowerPoint Presentation</vt:lpstr>
      <vt:lpstr>Phòng chống  bỏng ở trẻ em</vt:lpstr>
      <vt:lpstr>PowerPoint Presentation</vt:lpstr>
      <vt:lpstr>Một số loại bỏng thường gặp ở trẻ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yếu tố nguy cơ gây TNTT do động vật ở trẻ em</vt:lpstr>
      <vt:lpstr>Phòng chống TNTT do động vật ở trẻ em</vt:lpstr>
      <vt:lpstr>Phòng chống TNTT do động vật ở trẻ em (tt)</vt:lpstr>
      <vt:lpstr>Văn bản pháp quy về phòng chống TNTT trẻ 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Xây dựng trường học an toàn,  phòng, chống tai nạn thương tích</vt:lpstr>
      <vt:lpstr>Mẫu 1. Dành cho nhà trẻ, trƣờng mẫu giáo, trƣờng mầm non</vt:lpstr>
      <vt:lpstr>PowerPoint Presentation</vt:lpstr>
      <vt:lpstr>PowerPoint Presentation</vt:lpstr>
      <vt:lpstr>PowerPoint Presentation</vt:lpstr>
      <vt:lpstr>XIN CHÂN THÀNH  CẢM ƠN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CHỐNG TAI NẠN THƯƠNG TÍCH TRONG TRƯỜNG HỌC</dc:title>
  <dc:creator>Administrator</dc:creator>
  <cp:lastModifiedBy>INTEL</cp:lastModifiedBy>
  <cp:revision>22</cp:revision>
  <dcterms:created xsi:type="dcterms:W3CDTF">2023-04-13T08:56:18Z</dcterms:created>
  <dcterms:modified xsi:type="dcterms:W3CDTF">2024-10-03T07:18:02Z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2022-08-10T00:00:00Z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2023-04-13T00:00:00Z</vt:filetime>
  </property>
</Properties>
</file>