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38D4-5251-4A5C-82DE-629B8B22021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855C9-4D3C-4BE9-BE92-5973F4EF4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VHL\Desktop\New%20folder%20(4)\&#272;&#224;n-G&#224;-Trong-S&#226;n-Remix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HL\Desktop\New%20folder%20(4)\Qu&#7843;-Nh&#7853;t-Lan-Vy-Nh&#7841;c-Thi&#7871;u-Nhi-Vui-Nh&#7897;n%20(mp3cut.net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HL\Desktop\New%20folder%20(4)\Nh&#7919;ng-B&#7843;n-Nh&#7841;c-Kh&#244;ng-L&#7901;i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HL\Desktop\New%20folder%20(4)\Nhac%20thi%20dua%20(1)%20(1)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HL\Desktop\New%20folder%20(4)\Marvellous-Bright-Ideas-_Chicken-Dance_-27th-April-2020%20(mp3cut.net)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087908" cy="6858000"/>
        </p:xfrm>
        <a:graphic>
          <a:graphicData uri="http://schemas.openxmlformats.org/presentationml/2006/ole">
            <p:oleObj spid="_x0000_s5122" name="Slide" r:id="rId4" imgW="3206567" imgH="2405003" progId="PowerPoint.Slide.8">
              <p:embed/>
            </p:oleObj>
          </a:graphicData>
        </a:graphic>
      </p:graphicFrame>
      <p:pic>
        <p:nvPicPr>
          <p:cNvPr id="12" name="Đàn-Gà-Trong-Sân-Remix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1295400" y="5562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5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Quả-Nhật-Lan-Vy-Nhạc-Thiếu-Nhi-Vui-Nhộn (mp3cut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0" y="4495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Presentation" r:id="rId3" imgW="4571979" imgH="3428869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8915400" cy="6686550"/>
        </p:xfrm>
        <a:graphic>
          <a:graphicData uri="http://schemas.openxmlformats.org/presentationml/2006/ole">
            <p:oleObj spid="_x0000_s2050" name="Slide" r:id="rId3" imgW="4571979" imgH="342886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Slide" r:id="rId3" imgW="4571979" imgH="342886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Slide" r:id="rId3" imgW="4571979" imgH="342886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Những khung hình nền powerpoint đẹp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223"/>
            <a:ext cx="9144000" cy="6886223"/>
          </a:xfrm>
          <a:prstGeom prst="rect">
            <a:avLst/>
          </a:prstGeom>
          <a:noFill/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447800" y="2362200"/>
            <a:ext cx="6781800" cy="16002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697"/>
              </a:avLst>
            </a:prstTxWarp>
          </a:bodyPr>
          <a:lstStyle/>
          <a:p>
            <a:pPr algn="ctr" rtl="0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Trò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chơi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:</a:t>
            </a:r>
          </a:p>
          <a:p>
            <a:pPr algn="ctr" rtl="0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Qủa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trứng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kì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diệu</a:t>
            </a:r>
            <a:endParaRPr lang="en-US" sz="3600" kern="10" spc="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algun Gothic"/>
              <a:ea typeface="Malgun Gothic"/>
            </a:endParaRPr>
          </a:p>
        </p:txBody>
      </p:sp>
      <p:pic>
        <p:nvPicPr>
          <p:cNvPr id="7" name="Những-Bản-Nhạc-Không-Lờ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43800" y="6324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6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Những khung hình nền powerpoint đẹp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971800"/>
            <a:ext cx="6324600" cy="16002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697"/>
              </a:avLst>
            </a:prstTxWarp>
          </a:bodyPr>
          <a:lstStyle/>
          <a:p>
            <a:pPr algn="ctr" rtl="0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Trò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chơi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:</a:t>
            </a:r>
          </a:p>
          <a:p>
            <a:pPr algn="ctr" rtl="0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Chuyển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trứng</a:t>
            </a:r>
            <a:endParaRPr lang="en-US" sz="3600" kern="10" spc="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algun Gothic"/>
              <a:ea typeface="Malgun Gothic"/>
            </a:endParaRPr>
          </a:p>
        </p:txBody>
      </p:sp>
      <p:pic>
        <p:nvPicPr>
          <p:cNvPr id="6" name="Nhac thi dua (1)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" y="1905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538" y="0"/>
            <a:ext cx="9363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2743200" y="2362200"/>
            <a:ext cx="4038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Kính</a:t>
            </a:r>
            <a:r>
              <a:rPr lang="en-US" sz="3600" kern="10" spc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 </a:t>
            </a:r>
            <a:r>
              <a:rPr lang="en-US" sz="3600" kern="10" spc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chào</a:t>
            </a:r>
            <a:r>
              <a:rPr lang="en-US" sz="3600" kern="10" spc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 </a:t>
            </a:r>
            <a:r>
              <a:rPr lang="en-US" sz="3600" kern="10" spc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tạm</a:t>
            </a:r>
            <a:r>
              <a:rPr lang="en-US" sz="3600" kern="10" spc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 </a:t>
            </a:r>
            <a:r>
              <a:rPr lang="en-US" sz="3600" kern="10" spc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algun Gothic"/>
                <a:ea typeface="Malgun Gothic"/>
              </a:rPr>
              <a:t>biệt</a:t>
            </a:r>
            <a:endParaRPr lang="en-US" sz="3600" kern="10" spc="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algun Gothic"/>
              <a:ea typeface="Malgun Gothic"/>
            </a:endParaRPr>
          </a:p>
        </p:txBody>
      </p:sp>
      <p:pic>
        <p:nvPicPr>
          <p:cNvPr id="6" name="Marvellous-Bright-Ideas-_Chicken-Dance_-27th-April-2020 (mp3cut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5943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</Words>
  <Application>Microsoft Office PowerPoint</Application>
  <PresentationFormat>On-screen Show (4:3)</PresentationFormat>
  <Paragraphs>5</Paragraphs>
  <Slides>9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Slide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VHL</dc:creator>
  <cp:lastModifiedBy>VHL</cp:lastModifiedBy>
  <cp:revision>12</cp:revision>
  <dcterms:created xsi:type="dcterms:W3CDTF">2021-11-25T09:23:07Z</dcterms:created>
  <dcterms:modified xsi:type="dcterms:W3CDTF">2024-03-20T03:12:08Z</dcterms:modified>
</cp:coreProperties>
</file>