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8" r:id="rId4"/>
  </p:sldMasterIdLst>
  <p:notesMasterIdLst>
    <p:notesMasterId r:id="rId17"/>
  </p:notesMasterIdLst>
  <p:sldIdLst>
    <p:sldId id="307" r:id="rId5"/>
    <p:sldId id="258" r:id="rId6"/>
    <p:sldId id="301" r:id="rId7"/>
    <p:sldId id="309" r:id="rId8"/>
    <p:sldId id="302" r:id="rId9"/>
    <p:sldId id="310" r:id="rId10"/>
    <p:sldId id="311" r:id="rId11"/>
    <p:sldId id="303" r:id="rId12"/>
    <p:sldId id="312" r:id="rId13"/>
    <p:sldId id="314" r:id="rId14"/>
    <p:sldId id="313" r:id="rId15"/>
    <p:sldId id="30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135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56BA2-F8B2-496A-B6D5-EB1B6E8BAB66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C4E56-BD44-4A9D-9FF6-6D0AE4E664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5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EC4E56-BD44-4A9D-9FF6-6D0AE4E6647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67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87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58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18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BF7FB-54B3-4413-A2D2-C334E1343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88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9C74B-7305-4C37-83D0-AD1D5180B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31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B3E1C-F8F1-4643-A54E-14FD5A057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58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F4337-DCE6-474B-B006-B8F1922C8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05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C5C1F-3DC2-4393-96A1-D8558F025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11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27B8B-7E58-4092-A870-47B93ABFD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1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91E56-F2FB-47C1-B562-A59F097D4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23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C7E35-3ED5-4760-8097-ADCF74E61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38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885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03A1A-BC51-412F-A2A3-9FC370745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92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7F329-E7D8-46B2-B5DC-C0DB8588A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47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C754F-5D20-4952-9ADF-BE20404A8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974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B1742-EA2B-44AF-B68E-2F164196D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381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4EB29-A998-41A2-871E-8EBAE93F0E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967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A597-3211-4C42-9E84-68C9D87300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477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F7D46-BFC5-4200-9B95-2552BCC1B4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3773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43DC6-B706-4E58-823F-41307E742B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3841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A4225-6230-4D2B-84FE-2D1DA6AE95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406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4F254-B7B3-4E5D-B494-6A23BC8F5A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773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710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4C7CC-6716-421B-A2E0-D2E1FED6AB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580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24880-AAD3-4BC9-95A6-182D404968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602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37A94-CBBE-43BB-B24B-101A71B8A3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7062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B7953-AB68-4BDB-97F1-A82DA2B288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8932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83032-83F2-4445-BC1F-60F8257783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9488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70378-2A8A-49CB-A059-C02E0CB656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6153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4EB29-A998-41A2-871E-8EBAE93F0E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4036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A597-3211-4C42-9E84-68C9D87300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396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F7D46-BFC5-4200-9B95-2552BCC1B4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0258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43DC6-B706-4E58-823F-41307E742B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7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424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A4225-6230-4D2B-84FE-2D1DA6AE95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2625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4F254-B7B3-4E5D-B494-6A23BC8F5A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0558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4C7CC-6716-421B-A2E0-D2E1FED6AB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1615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24880-AAD3-4BC9-95A6-182D404968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8025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37A94-CBBE-43BB-B24B-101A71B8A3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692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B7953-AB68-4BDB-97F1-A82DA2B288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4371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83032-83F2-4445-BC1F-60F8257783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5184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70378-2A8A-49CB-A059-C02E0CB656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553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18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67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6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51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89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EFDCC-7BD0-4E70-89DE-1B8CDDB1CD0A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0075-3EF2-44AF-87B5-0734599B5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26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103B69E-3250-42D0-B219-B693F1D78039}" type="slidenum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2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8E171D9-ACAC-48A8-B2E7-F0B2B803D57D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630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8E171D9-ACAC-48A8-B2E7-F0B2B803D57D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50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5.xml"/><Relationship Id="rId1" Type="http://schemas.openxmlformats.org/officeDocument/2006/relationships/audio" Target="file:///C:\Users\VHL\Desktop\nh&#7841;c%20ch&#7919;%20c&#225;i%20u%20&#432;\Con%20C&#224;o%20C&#224;o%20Li&#234;n%20Kh&#250;c%20Nh&#7841;c%20Thi&#7871;u%20Nhi%20Remix%20S&#244;i%20&#272;&#7897;ng%20Hay%20Nh&#7845;t%20Cho%20B&#233;.mp3" TargetMode="Externa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pringdecoul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409700" y="-952500"/>
            <a:ext cx="5238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 descr="060214cbminiringfz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762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 descr="springdecoul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29500" y="-952500"/>
            <a:ext cx="5238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0" descr="060214cbminiringfz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81000"/>
            <a:ext cx="762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1" descr="bbojjww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4953000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2" descr="bbojjww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029200"/>
            <a:ext cx="838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81000"/>
            <a:ext cx="7848600" cy="54102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i="1" dirty="0" smtClean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5" name="Picture 14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324600"/>
            <a:ext cx="37338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1" descr="GARLANBELS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533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GARLANBELS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22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1" descr="GARLANBELS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220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1" descr="GARLANBELS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1025525"/>
            <a:ext cx="1255712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4" descr="CANDLE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953000"/>
            <a:ext cx="17160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4" descr="CANDLE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953000"/>
            <a:ext cx="17160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69" name="WordArt 17"/>
          <p:cNvSpPr>
            <a:spLocks noChangeArrowheads="1" noChangeShapeType="1" noTextEdit="1"/>
          </p:cNvSpPr>
          <p:nvPr/>
        </p:nvSpPr>
        <p:spPr bwMode="auto">
          <a:xfrm>
            <a:off x="2514600" y="1143000"/>
            <a:ext cx="4760913" cy="663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Giáo án</a:t>
            </a:r>
          </a:p>
        </p:txBody>
      </p:sp>
      <p:sp>
        <p:nvSpPr>
          <p:cNvPr id="100370" name="WordArt 18"/>
          <p:cNvSpPr>
            <a:spLocks noChangeArrowheads="1" noChangeShapeType="1" noTextEdit="1"/>
          </p:cNvSpPr>
          <p:nvPr/>
        </p:nvSpPr>
        <p:spPr bwMode="auto">
          <a:xfrm>
            <a:off x="1752600" y="381000"/>
            <a:ext cx="6096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PHÒNG GIÁO DỤC ĐÀO TẠO ĐẠI LỘC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TRƯỜNG MẦM NON ĐẠI QUANG</a:t>
            </a:r>
            <a:endParaRPr lang="en-US" sz="3600" b="1" kern="1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00371" name="WordArt 19"/>
          <p:cNvSpPr>
            <a:spLocks noChangeArrowheads="1" noChangeShapeType="1" noTextEdit="1"/>
          </p:cNvSpPr>
          <p:nvPr/>
        </p:nvSpPr>
        <p:spPr bwMode="auto">
          <a:xfrm>
            <a:off x="2514600" y="1905000"/>
            <a:ext cx="432117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Lĩnh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vực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Phát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triển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nhận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thức</a:t>
            </a:r>
            <a:endParaRPr lang="en-US" sz="3600" b="1" kern="10" dirty="0" smtClean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  <p:sp>
        <p:nvSpPr>
          <p:cNvPr id="100373" name="WordArt 21"/>
          <p:cNvSpPr>
            <a:spLocks noChangeArrowheads="1" noChangeShapeType="1" noTextEdit="1"/>
          </p:cNvSpPr>
          <p:nvPr/>
        </p:nvSpPr>
        <p:spPr bwMode="auto">
          <a:xfrm>
            <a:off x="2057400" y="2743200"/>
            <a:ext cx="6019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Hoạt động: LQ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VT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Chủ đề: Bản Thân</a:t>
            </a:r>
          </a:p>
          <a:p>
            <a:pPr indent="342900" algn="just" defTabSz="914400" fontAlgn="base">
              <a:spcBef>
                <a:spcPct val="0"/>
              </a:spcBef>
              <a:tabLst>
                <a:tab pos="3429000" algn="ctr"/>
              </a:tabLst>
              <a:defRPr/>
            </a:pPr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Đề tài: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PHÂN BIỆT </a:t>
            </a:r>
            <a:r>
              <a:rPr lang="fr-FR" sz="2400" b="1" dirty="0">
                <a:solidFill>
                  <a:srgbClr val="0000FF"/>
                </a:solidFill>
                <a:latin typeface="Times New Roman"/>
                <a:ea typeface="Times New Roman"/>
              </a:rPr>
              <a:t>PHẢI – TRÁI - TRƯỚC</a:t>
            </a:r>
            <a:r>
              <a:rPr lang="fr-FR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r-FR" sz="2400" b="1" dirty="0">
                <a:solidFill>
                  <a:srgbClr val="0000FF"/>
                </a:solidFill>
                <a:latin typeface="Times New Roman"/>
                <a:ea typeface="Times New Roman"/>
              </a:rPr>
              <a:t>– SAU</a:t>
            </a:r>
            <a:r>
              <a:rPr lang="fr-FR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en-US" sz="2400" b="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CỦA BẢN THÂN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00374" name="WordArt 22"/>
          <p:cNvSpPr>
            <a:spLocks noChangeArrowheads="1" noChangeShapeType="1" noTextEdit="1"/>
          </p:cNvSpPr>
          <p:nvPr/>
        </p:nvSpPr>
        <p:spPr bwMode="auto">
          <a:xfrm>
            <a:off x="2209800" y="4419600"/>
            <a:ext cx="504031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Người thực hiện: Vũ Thị Mỹ Lan </a:t>
            </a:r>
            <a:endParaRPr lang="en-US" sz="3600" b="1" kern="1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4892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0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0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0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  <p:bldP spid="100369" grpId="0" animBg="1"/>
      <p:bldP spid="100370" grpId="0" animBg="1"/>
      <p:bldP spid="100371" grpId="0" animBg="1"/>
      <p:bldP spid="10037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Káº¿t quáº£ hÃ¬nh áº£nh cho hÃ¬nh ngÃ´i nhÃ 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pic>
        <p:nvPicPr>
          <p:cNvPr id="7171" name="Picture 3" descr="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1828800" y="228600"/>
            <a:ext cx="5638800" cy="12223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3116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 </a:t>
            </a:r>
            <a:r>
              <a:rPr lang="it-IT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chơi 1: </a:t>
            </a:r>
            <a:r>
              <a:rPr lang="it-IT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Ai nhanh hơn </a:t>
            </a:r>
            <a:endParaRPr lang="en-US" sz="3600" b="1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6335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4785" y="1851940"/>
            <a:ext cx="7462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 chơi 2: Cùng nhau thi tài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87999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19" name="Picture 3" descr="ramka983b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5791200" y="1219200"/>
            <a:ext cx="1828800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i="1" kern="10" smtClean="0">
                <a:ln w="9525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Kính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i="1" kern="10" smtClean="0">
                <a:ln w="9525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chúc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i="1" kern="10" smtClean="0">
                <a:ln w="9525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quý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i="1" kern="10" smtClean="0">
                <a:ln w="9525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cô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i="1" kern="10" smtClean="0">
                <a:ln w="9525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sức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i="1" kern="10" smtClean="0">
                <a:ln w="9525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khỏe.</a:t>
            </a:r>
            <a:endParaRPr lang="en-US" sz="3600" b="1" i="1" kern="10" smtClean="0">
              <a:ln w="9525">
                <a:solidFill>
                  <a:srgbClr val="99CC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2535" name="Con Cào Cào Liên Khúc Nhạc Thiếu Nhi Remix Sôi Động Hay Nhất Cho Bé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61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49997" fill="hold"/>
                                        <p:tgtEl>
                                          <p:spTgt spid="225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5"/>
                </p:tgtEl>
              </p:cMediaNode>
            </p:audio>
          </p:childTnLst>
        </p:cTn>
      </p:par>
    </p:tnLst>
    <p:bldLst>
      <p:bldP spid="22532" grpId="0" animBg="1"/>
      <p:bldP spid="2253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ctrTitle"/>
          </p:nvPr>
        </p:nvSpPr>
        <p:spPr>
          <a:xfrm>
            <a:off x="465463" y="218980"/>
            <a:ext cx="7772400" cy="772538"/>
          </a:xfrm>
        </p:spPr>
        <p:txBody>
          <a:bodyPr>
            <a:normAutofit fontScale="90000"/>
          </a:bodyPr>
          <a:lstStyle/>
          <a:p>
            <a:pPr indent="342900" algn="just">
              <a:spcAft>
                <a:spcPts val="0"/>
              </a:spcAft>
              <a:tabLst>
                <a:tab pos="3429000" algn="ctr"/>
              </a:tabLst>
            </a:pPr>
            <a:r>
              <a:rPr lang="fr-FR" sz="2800" b="1" dirty="0">
                <a:latin typeface="Times New Roman"/>
                <a:ea typeface="Times New Roman"/>
              </a:rPr>
              <a:t>XÁC ĐỊNH VỊ TRÍ PHẢI – </a:t>
            </a:r>
            <a:r>
              <a:rPr lang="fr-FR" sz="2800" b="1" dirty="0" smtClean="0">
                <a:latin typeface="Times New Roman"/>
                <a:ea typeface="Times New Roman"/>
              </a:rPr>
              <a:t>TRÁI</a:t>
            </a:r>
            <a:r>
              <a:rPr lang="fr-FR" sz="2800" b="1" dirty="0">
                <a:solidFill>
                  <a:prstClr val="black"/>
                </a:solidFill>
                <a:latin typeface="Times New Roman"/>
                <a:ea typeface="Times New Roman"/>
              </a:rPr>
              <a:t> –</a:t>
            </a:r>
            <a:r>
              <a:rPr lang="fr-FR" sz="2800" b="1" dirty="0" smtClean="0">
                <a:latin typeface="Times New Roman"/>
                <a:ea typeface="Times New Roman"/>
              </a:rPr>
              <a:t> TRƯỚC </a:t>
            </a:r>
            <a:r>
              <a:rPr lang="fr-FR" sz="2800" b="1" dirty="0">
                <a:latin typeface="Times New Roman"/>
                <a:ea typeface="Times New Roman"/>
              </a:rPr>
              <a:t>– SAU.</a:t>
            </a:r>
            <a:r>
              <a:rPr lang="en-US" sz="2800" dirty="0">
                <a:latin typeface="Times New Roman"/>
                <a:ea typeface="Times New Roman"/>
              </a:rPr>
              <a:t/>
            </a:r>
            <a:br>
              <a:rPr lang="en-US" sz="2800" dirty="0">
                <a:latin typeface="Times New Roman"/>
                <a:ea typeface="Times New Roman"/>
              </a:rPr>
            </a:b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Nhung\Desktop\Ảnh toán CD\117600995_2016183568514752_7025840160069187534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405" y="946915"/>
            <a:ext cx="8604174" cy="57072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204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hung\Desktop\Ảnh toán CD\117128043_2016183655181410_3317336962151435424_n.jpg"/>
          <p:cNvPicPr>
            <a:picLocks noChangeAspect="1" noChangeArrowheads="1"/>
          </p:cNvPicPr>
          <p:nvPr/>
        </p:nvPicPr>
        <p:blipFill rotWithShape="1">
          <a:blip r:embed="rId2"/>
          <a:srcRect l="2587" t="-15088" r="-152" b="17720"/>
          <a:stretch/>
        </p:blipFill>
        <p:spPr bwMode="auto">
          <a:xfrm>
            <a:off x="-713983" y="-2561574"/>
            <a:ext cx="10083452" cy="9926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IA SƯ - DẠY KÈM TẠI NHÀ CHO TRẺ VÀO LỚP 1 TẠI LIÊN CHIỂU - ĐÀ NẴ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45" y="400833"/>
            <a:ext cx="8217074" cy="597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735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Nhung\Desktop\Ảnh toán CD\117767894_2016183691848073_837039867676238267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691" y="0"/>
            <a:ext cx="8284684" cy="6279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Bé đến lớp | Bài thơ Bé đến lớ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25" y="284145"/>
            <a:ext cx="8492646" cy="614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320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Phạm Hoan: BÉ ĐẾN LỚ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8" y="169620"/>
            <a:ext cx="8943583" cy="668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049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Nhung\Desktop\Ảnh toán CD\117798782_2016182801848162_2305041161653908177_n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/>
        </p:blipFill>
        <p:spPr bwMode="auto">
          <a:xfrm>
            <a:off x="0" y="0"/>
            <a:ext cx="9143999" cy="673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1425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</TotalTime>
  <Words>90</Words>
  <Application>Microsoft Office PowerPoint</Application>
  <PresentationFormat>On-screen Show (4:3)</PresentationFormat>
  <Paragraphs>20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1_Default Design</vt:lpstr>
      <vt:lpstr>Default Design</vt:lpstr>
      <vt:lpstr>2_Default Design</vt:lpstr>
      <vt:lpstr>  </vt:lpstr>
      <vt:lpstr>XÁC ĐỊNH VỊ TRÍ PHẢI – TRÁI – TRƯỚC – SAU.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My PC</cp:lastModifiedBy>
  <cp:revision>71</cp:revision>
  <dcterms:created xsi:type="dcterms:W3CDTF">2020-07-13T02:14:10Z</dcterms:created>
  <dcterms:modified xsi:type="dcterms:W3CDTF">2023-12-09T08:43:45Z</dcterms:modified>
</cp:coreProperties>
</file>