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83" r:id="rId5"/>
    <p:sldId id="257" r:id="rId6"/>
    <p:sldId id="260" r:id="rId7"/>
    <p:sldId id="261" r:id="rId8"/>
    <p:sldId id="262" r:id="rId9"/>
    <p:sldId id="263" r:id="rId10"/>
    <p:sldId id="259" r:id="rId11"/>
    <p:sldId id="264" r:id="rId12"/>
    <p:sldId id="265" r:id="rId13"/>
    <p:sldId id="272" r:id="rId14"/>
    <p:sldId id="266" r:id="rId15"/>
    <p:sldId id="267" r:id="rId16"/>
    <p:sldId id="268" r:id="rId17"/>
    <p:sldId id="269" r:id="rId18"/>
    <p:sldId id="273" r:id="rId19"/>
    <p:sldId id="274" r:id="rId20"/>
    <p:sldId id="28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86" y="-96"/>
      </p:cViewPr>
      <p:guideLst>
        <p:guide orient="horz" pos="2160"/>
        <p:guide pos="29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B8D2D-D2D6-4DDF-B8F5-229F3DC75F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2BC2-7BFA-43CC-9741-26E2E29880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B8D2D-D2D6-4DDF-B8F5-229F3DC75F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2BC2-7BFA-43CC-9741-26E2E29880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B8D2D-D2D6-4DDF-B8F5-229F3DC75F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2BC2-7BFA-43CC-9741-26E2E29880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B8D2D-D2D6-4DDF-B8F5-229F3DC75F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2BC2-7BFA-43CC-9741-26E2E29880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B8D2D-D2D6-4DDF-B8F5-229F3DC75F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2BC2-7BFA-43CC-9741-26E2E29880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B8D2D-D2D6-4DDF-B8F5-229F3DC75F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2BC2-7BFA-43CC-9741-26E2E29880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B8D2D-D2D6-4DDF-B8F5-229F3DC75F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2BC2-7BFA-43CC-9741-26E2E29880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B8D2D-D2D6-4DDF-B8F5-229F3DC75F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2BC2-7BFA-43CC-9741-26E2E29880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B8D2D-D2D6-4DDF-B8F5-229F3DC75F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2BC2-7BFA-43CC-9741-26E2E29880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B8D2D-D2D6-4DDF-B8F5-229F3DC75F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2BC2-7BFA-43CC-9741-26E2E29880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B8D2D-D2D6-4DDF-B8F5-229F3DC75F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2BC2-7BFA-43CC-9741-26E2E29880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B8D2D-D2D6-4DDF-B8F5-229F3DC75F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2BC2-7BFA-43CC-9741-26E2E29880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B8D2D-D2D6-4DDF-B8F5-229F3DC75F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2BC2-7BFA-43CC-9741-26E2E29880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B8D2D-D2D6-4DDF-B8F5-229F3DC75F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2BC2-7BFA-43CC-9741-26E2E29880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B8D2D-D2D6-4DDF-B8F5-229F3DC75F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2BC2-7BFA-43CC-9741-26E2E29880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B8D2D-D2D6-4DDF-B8F5-229F3DC75F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2BC2-7BFA-43CC-9741-26E2E29880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B8D2D-D2D6-4DDF-B8F5-229F3DC75F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2BC2-7BFA-43CC-9741-26E2E29880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B8D2D-D2D6-4DDF-B8F5-229F3DC75FE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2BC2-7BFA-43CC-9741-26E2E29880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B8D2D-D2D6-4DDF-B8F5-229F3DC75FE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2BC2-7BFA-43CC-9741-26E2E29880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B8D2D-D2D6-4DDF-B8F5-229F3DC75FE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2BC2-7BFA-43CC-9741-26E2E29880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B8D2D-D2D6-4DDF-B8F5-229F3DC75F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2BC2-7BFA-43CC-9741-26E2E29880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B8D2D-D2D6-4DDF-B8F5-229F3DC75F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2BC2-7BFA-43CC-9741-26E2E29880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B8D2D-D2D6-4DDF-B8F5-229F3DC75F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72BC2-7BFA-43CC-9741-26E2E298803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B8D2D-D2D6-4DDF-B8F5-229F3DC75F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72BC2-7BFA-43CC-9741-26E2E29880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1.wav"/><Relationship Id="rId7" Type="http://schemas.openxmlformats.org/officeDocument/2006/relationships/image" Target="../media/image33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32.png"/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1.wav"/><Relationship Id="rId7" Type="http://schemas.openxmlformats.org/officeDocument/2006/relationships/image" Target="../media/image33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27.jpeg"/><Relationship Id="rId3" Type="http://schemas.openxmlformats.org/officeDocument/2006/relationships/image" Target="../media/image12.jpeg"/><Relationship Id="rId2" Type="http://schemas.openxmlformats.org/officeDocument/2006/relationships/image" Target="../media/image14.jpeg"/><Relationship Id="rId1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1.wav"/><Relationship Id="rId7" Type="http://schemas.openxmlformats.org/officeDocument/2006/relationships/image" Target="../media/image33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38.png"/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1.wav"/><Relationship Id="rId7" Type="http://schemas.openxmlformats.org/officeDocument/2006/relationships/image" Target="../media/image33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2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3.png"/><Relationship Id="rId2" Type="http://schemas.microsoft.com/office/2007/relationships/media" Target="../media/media3.mp3"/><Relationship Id="rId1" Type="http://schemas.openxmlformats.org/officeDocument/2006/relationships/audio" Target="../media/media3.mp3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GIF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304800"/>
            <a:ext cx="75647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charset="0"/>
                <a:cs typeface="Times New Roman" panose="02020603050405020304" charset="0"/>
              </a:rPr>
              <a:t>PHÒNG GIÁO DỤC ĐÀO TẠO HUYỆN  ĐẠI LỘC</a:t>
            </a:r>
            <a:endParaRPr lang="en-US" sz="24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400" b="1" dirty="0" err="1" smtClean="0"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sz="24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 smtClean="0">
                <a:latin typeface="Times New Roman" panose="02020603050405020304" charset="0"/>
                <a:cs typeface="Times New Roman" panose="02020603050405020304" charset="0"/>
              </a:rPr>
              <a:t>Mầm</a:t>
            </a:r>
            <a:r>
              <a:rPr lang="en-US" sz="2400" b="1" dirty="0" smtClean="0">
                <a:latin typeface="Times New Roman" panose="02020603050405020304" charset="0"/>
                <a:cs typeface="Times New Roman" panose="02020603050405020304" charset="0"/>
              </a:rPr>
              <a:t> Non Đại Quang</a:t>
            </a:r>
            <a:endParaRPr lang="en-US" sz="24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870" y="1685290"/>
            <a:ext cx="854837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Lĩnh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vực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: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Khám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Phá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Khoa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40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Chủ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điểm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Bản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thân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gia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đình</a:t>
            </a:r>
            <a:endParaRPr lang="en-US" sz="40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Đề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tài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: N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hu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cầu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dinh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dưỡng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cho bé</a:t>
            </a:r>
            <a:endParaRPr lang="en-US" sz="4000" b="1" dirty="0" smtClean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Lứa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: 5 - 6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endParaRPr lang="en-US" sz="40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86200" y="5105400"/>
            <a:ext cx="45745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viên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Nguyễn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Thị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Kim Tuyến</a:t>
            </a:r>
            <a:endParaRPr lang="en-US" sz="2400" dirty="0" err="1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03" y="1285875"/>
            <a:ext cx="3785297" cy="2371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10000"/>
            <a:ext cx="701040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295400"/>
            <a:ext cx="4876800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600" y="1371600"/>
            <a:ext cx="7543800" cy="2895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 err="1" smtClean="0">
                <a:ln>
                  <a:solidFill>
                    <a:srgbClr val="FFFF00"/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Trò</a:t>
            </a:r>
            <a:r>
              <a:rPr lang="en-US" sz="5400" b="1" cap="all" dirty="0" smtClean="0">
                <a:ln>
                  <a:solidFill>
                    <a:srgbClr val="FFFF00"/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>
                  <a:solidFill>
                    <a:srgbClr val="FFFF00"/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chơi</a:t>
            </a:r>
            <a:r>
              <a:rPr lang="en-US" sz="5400" b="1" cap="all" dirty="0" smtClean="0">
                <a:ln>
                  <a:solidFill>
                    <a:srgbClr val="FFFF00"/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: </a:t>
            </a:r>
            <a:r>
              <a:rPr lang="en-US" sz="5400" b="1" cap="all" dirty="0" err="1" smtClean="0">
                <a:ln>
                  <a:solidFill>
                    <a:srgbClr val="FFFF00"/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đội</a:t>
            </a:r>
            <a:r>
              <a:rPr lang="en-US" sz="5400" b="1" cap="all" dirty="0" smtClean="0">
                <a:ln>
                  <a:solidFill>
                    <a:srgbClr val="FFFF00"/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>
                  <a:solidFill>
                    <a:srgbClr val="FFFF00"/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nào</a:t>
            </a:r>
            <a:r>
              <a:rPr lang="en-US" sz="5400" b="1" cap="all" dirty="0" smtClean="0">
                <a:ln>
                  <a:solidFill>
                    <a:srgbClr val="FFFF00"/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>
                  <a:solidFill>
                    <a:srgbClr val="FFFF00"/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nhanh</a:t>
            </a:r>
            <a:r>
              <a:rPr lang="en-US" sz="5400" b="1" cap="all" dirty="0" smtClean="0">
                <a:ln>
                  <a:solidFill>
                    <a:srgbClr val="FFFF00"/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>
                  <a:solidFill>
                    <a:srgbClr val="FFFF00"/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hơn</a:t>
            </a:r>
            <a:endParaRPr lang="en-US" sz="5400" b="1" cap="all" dirty="0">
              <a:ln>
                <a:solidFill>
                  <a:srgbClr val="FFFF00"/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78" y="4171057"/>
            <a:ext cx="4594522" cy="2686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818948"/>
            <a:ext cx="3809524" cy="28190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67721"/>
            <a:ext cx="3897461" cy="282327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43000"/>
            <a:ext cx="3657124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87468" y="-76200"/>
            <a:ext cx="7402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THực</a:t>
            </a:r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Phẩm</a:t>
            </a:r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Giàu</a:t>
            </a:r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Vitamin</a:t>
            </a:r>
            <a:endParaRPr 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3" name="Hiệu ứng đếm ngược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3400" y="0"/>
            <a:ext cx="965200" cy="685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891" y="3390900"/>
            <a:ext cx="4371109" cy="3467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5775"/>
            <a:ext cx="4772891" cy="2562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672" y="1828800"/>
            <a:ext cx="4350328" cy="16581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71814" y="76200"/>
            <a:ext cx="784421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Thực</a:t>
            </a:r>
            <a:r>
              <a:rPr lang="en-US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8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Phẩm</a:t>
            </a:r>
            <a:r>
              <a:rPr lang="en-US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8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Giàu</a:t>
            </a:r>
            <a:r>
              <a:rPr lang="en-US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8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Tinh</a:t>
            </a:r>
            <a:r>
              <a:rPr lang="en-US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8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Bột</a:t>
            </a:r>
            <a:endParaRPr lang="en-US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1" y="1828799"/>
            <a:ext cx="4741719" cy="2487757"/>
          </a:xfrm>
          <a:prstGeom prst="rect">
            <a:avLst/>
          </a:prstGeom>
        </p:spPr>
      </p:pic>
      <p:pic>
        <p:nvPicPr>
          <p:cNvPr id="11" name="Hiệu ứng đếm ngược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0203" y="14287"/>
            <a:ext cx="1193797" cy="892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9909" y="67270"/>
            <a:ext cx="77961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800" b="1" cap="all" dirty="0" err="1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Thực</a:t>
            </a:r>
            <a:r>
              <a:rPr lang="en-US" sz="4800" b="1" cap="all" dirty="0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4800" b="1" cap="all" dirty="0" err="1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Phẩm</a:t>
            </a:r>
            <a:r>
              <a:rPr lang="en-US" sz="4800" b="1" cap="all" dirty="0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4800" b="1" cap="all" dirty="0" err="1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Giàu</a:t>
            </a:r>
            <a:r>
              <a:rPr lang="en-US" sz="4800" b="1" cap="all" dirty="0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4800" b="1" cap="all" dirty="0" err="1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Chất</a:t>
            </a:r>
            <a:r>
              <a:rPr lang="en-US" sz="4800" b="1" cap="all" dirty="0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4800" b="1" cap="all" dirty="0" err="1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Đạm</a:t>
            </a:r>
            <a:endParaRPr lang="en-US" sz="4800" b="1" cap="all" spc="0" dirty="0"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98804"/>
            <a:ext cx="3581400" cy="316839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71600"/>
            <a:ext cx="4647558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14800"/>
            <a:ext cx="4081462" cy="25908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43400"/>
            <a:ext cx="2895600" cy="2554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Hiệu ứng đếm ngược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44935" y="0"/>
            <a:ext cx="999065" cy="685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04800" y="1752600"/>
            <a:ext cx="3733800" cy="223289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029075"/>
            <a:ext cx="389572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640" y="1752600"/>
            <a:ext cx="484028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346575"/>
            <a:ext cx="4876800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9143" y="0"/>
            <a:ext cx="7805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Thực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Phẩm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Giàu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Chất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Béo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Hiệu ứng đếm ngược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0203" y="14287"/>
            <a:ext cx="1193797" cy="892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460" y="1219200"/>
            <a:ext cx="7830820" cy="2584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lang="en-US" sz="5400" b="1" cap="all" dirty="0" smtClean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all" dirty="0" err="1" smtClean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chơi 1: </a:t>
            </a:r>
            <a:endParaRPr lang="en-US" sz="5400" b="1" cap="all" dirty="0" err="1" smtClean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5400" b="1" cap="all" dirty="0" err="1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ĐỘI NÀO </a:t>
            </a:r>
            <a:endParaRPr lang="en-US" sz="5400" b="1" cap="all" dirty="0" err="1" smtClean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5400" b="1" cap="all" dirty="0" err="1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NHANH NHẤT</a:t>
            </a:r>
            <a:endParaRPr lang="en-US" sz="5400" b="1" cap="all" spc="0" dirty="0" err="1" smtClean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MoiBanAn-V.A-37551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82000" y="6172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 Nha Thuong Nhau - Be Bao A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086600" y="5562600"/>
            <a:ext cx="609600" cy="609600"/>
          </a:xfrm>
          <a:prstGeom prst="rect">
            <a:avLst/>
          </a:prstGeom>
        </p:spPr>
      </p:pic>
      <p:sp>
        <p:nvSpPr>
          <p:cNvPr id="2" name="Rectangle 3"/>
          <p:cNvSpPr/>
          <p:nvPr/>
        </p:nvSpPr>
        <p:spPr>
          <a:xfrm>
            <a:off x="378460" y="1219200"/>
            <a:ext cx="7830820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ctr"/>
            <a:r>
              <a:rPr lang="en-US" sz="5400" b="1" cap="all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lang="en-US" sz="5400" b="1" cap="all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all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chơi 2: </a:t>
            </a:r>
            <a:endParaRPr lang="en-US" sz="5400" b="1" cap="all" dirty="0" err="1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5400" b="1" cap="all" dirty="0" err="1" smtClean="0"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Mắt ai tinh</a:t>
            </a:r>
            <a:endParaRPr lang="en-US" sz="5400" b="1" cap="all" spc="0" dirty="0" err="1" smtClean="0"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55299" name="Table 55298"/>
          <p:cNvGraphicFramePr/>
          <p:nvPr/>
        </p:nvGraphicFramePr>
        <p:xfrm>
          <a:off x="1676400" y="0"/>
          <a:ext cx="6096000" cy="660400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660400"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en-US" sz="3200" b="1">
                        <a:effectLst>
                          <a:outerShdw blurRad="38100" dist="38100" dir="2700000">
                            <a:srgbClr val="C0C0C0"/>
                          </a:outerShdw>
                        </a:effectLst>
                        <a:latin typeface=".VnTime" panose="020B7200000000000000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513" name="Rectangle 9"/>
          <p:cNvSpPr>
            <a:spLocks noGrp="1" noChangeArrowheads="1"/>
          </p:cNvSpPr>
          <p:nvPr>
            <p:ph type="ctrTitle" idx="4294967295"/>
          </p:nvPr>
        </p:nvSpPr>
        <p:spPr>
          <a:xfrm>
            <a:off x="762000" y="3063875"/>
            <a:ext cx="7772400" cy="1736725"/>
          </a:xfrm>
        </p:spPr>
        <p:txBody>
          <a:bodyPr vert="horz" wrap="square" lIns="91440" tIns="45720" rIns="91440" bIns="45720" numCol="1" anchor="ctr" anchorCtr="0" compatLnSpc="1">
            <a:normAutofit fontScale="90000"/>
          </a:bodyPr>
          <a:lstStyle>
            <a:lvl1pPr lvl="0">
              <a:buClrTx/>
              <a:buSzTx/>
              <a:buFontTx/>
              <a:defRPr/>
            </a:lvl1pPr>
          </a:lstStyle>
          <a:p>
            <a:pPr lvl="0"/>
            <a:r>
              <a:rPr lang="en-US" sz="6000" b="1" i="1">
                <a:solidFill>
                  <a:srgbClr val="0099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Chúc các con chăm ngoan học giỏi</a:t>
            </a:r>
            <a:endParaRPr lang="en-US" sz="6000" b="1" i="1">
              <a:solidFill>
                <a:srgbClr val="0099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5302" name="WordArt 10"/>
          <p:cNvSpPr>
            <a:spLocks noTextEdit="1"/>
          </p:cNvSpPr>
          <p:nvPr/>
        </p:nvSpPr>
        <p:spPr>
          <a:xfrm>
            <a:off x="1431290" y="875348"/>
            <a:ext cx="6448425" cy="22098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11"/>
              </a:avLst>
            </a:prstTxWarp>
            <a:normAutofit/>
          </a:bodyPr>
          <a:p>
            <a:pPr algn="ctr"/>
            <a:r>
              <a:rPr lang="en-US" sz="4400" b="1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.VnArialH" panose="020B7200000000000000" charset="0"/>
                <a:ea typeface=".VnArialH" panose="020B7200000000000000" charset="0"/>
              </a:rPr>
              <a:t>Giê häc ®Õn ®©y lµ kÕt thóc</a:t>
            </a:r>
            <a:r>
              <a:rPr lang="en-US" sz="44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.VnArialH" panose="020B7200000000000000" charset="0"/>
                <a:ea typeface=".VnArialH" panose="020B7200000000000000" charset="0"/>
              </a:rPr>
              <a:t> </a:t>
            </a:r>
            <a:endParaRPr lang="en-US" sz="440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/>
              </a:solidFill>
              <a:latin typeface=".VnArialH" panose="020B7200000000000000" charset="0"/>
              <a:ea typeface=".VnArialH" panose="020B7200000000000000" charset="0"/>
            </a:endParaRPr>
          </a:p>
        </p:txBody>
      </p:sp>
      <p:pic>
        <p:nvPicPr>
          <p:cNvPr id="55303" name="Picture 11" descr="MCj0439075000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6400" y="6108700"/>
            <a:ext cx="1751013" cy="749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4" name="Picture 12" descr="MCj0439075000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1200" y="6108700"/>
            <a:ext cx="1751013" cy="749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5" name="Picture 13" descr="MCj0439075000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33800" y="6172200"/>
            <a:ext cx="1751013" cy="749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6" name="Picture 14" descr="MCj0439075000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2800" y="6032500"/>
            <a:ext cx="1751013" cy="749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7" name="Picture 15" descr="MCj0439075000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6032500"/>
            <a:ext cx="1751013" cy="749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8" name="Picture 16" descr="bflow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088" y="0"/>
            <a:ext cx="1458912" cy="1316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9" name="Picture 17" descr="bflow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71437" y="71438"/>
            <a:ext cx="1458912" cy="1316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10" name="Picture 18" descr="Entertainment-02-ju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875" y="4800600"/>
            <a:ext cx="1000125" cy="96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11" name="Picture 19" descr="Entertainment-02-ju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78435">
            <a:off x="-95250" y="4810125"/>
            <a:ext cx="1000125" cy="962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31748" name="Picture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208770" cy="68573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8200"/>
            <a:ext cx="4844927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-41196"/>
            <a:ext cx="434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 smtClean="0">
                <a:solidFill>
                  <a:srgbClr val="FF0000"/>
                </a:solidFill>
              </a:rPr>
              <a:t>Rau </a:t>
            </a:r>
            <a:r>
              <a:rPr lang="en-US" sz="6600" b="1" dirty="0" err="1" smtClean="0">
                <a:solidFill>
                  <a:srgbClr val="FF0000"/>
                </a:solidFill>
              </a:rPr>
              <a:t>củ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quả</a:t>
            </a:r>
            <a:endParaRPr lang="en-US" sz="66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9162"/>
            <a:ext cx="3962400" cy="29688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3962400" cy="266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05400" y="92606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Nhiều</a:t>
            </a:r>
            <a:r>
              <a:rPr lang="en-US" dirty="0" smtClean="0">
                <a:solidFill>
                  <a:srgbClr val="FF0000"/>
                </a:solidFill>
              </a:rPr>
              <a:t> vitamin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219200"/>
            <a:ext cx="5158027" cy="3213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082" y="4267200"/>
            <a:ext cx="5158027" cy="2590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3835"/>
            <a:ext cx="2930235" cy="2752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142999"/>
            <a:ext cx="2993136" cy="2676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686" y="3980688"/>
            <a:ext cx="4675632" cy="2801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86200"/>
            <a:ext cx="4286250" cy="2964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101437"/>
            <a:ext cx="3262746" cy="2879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1187403" y="221159"/>
            <a:ext cx="681359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400" b="1" cap="all" dirty="0" err="1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Thực</a:t>
            </a:r>
            <a:r>
              <a:rPr lang="en-US" sz="4400" b="1" cap="all" dirty="0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4400" b="1" cap="all" dirty="0" err="1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phẩm</a:t>
            </a:r>
            <a:r>
              <a:rPr lang="en-US" sz="4400" b="1" cap="all" dirty="0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4400" b="1" cap="all" dirty="0" err="1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giàuChất</a:t>
            </a:r>
            <a:r>
              <a:rPr lang="en-US" sz="4400" b="1" cap="all" dirty="0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4400" b="1" cap="all" dirty="0" err="1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bột</a:t>
            </a:r>
            <a:endParaRPr lang="en-US" sz="4400" b="1" cap="all" spc="0" dirty="0"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0"/>
            <a:ext cx="4572000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91000"/>
            <a:ext cx="4572000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990600"/>
            <a:ext cx="4762500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4057650" cy="31718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2400" y="0"/>
            <a:ext cx="87549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 err="1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Thực</a:t>
            </a:r>
            <a:r>
              <a:rPr lang="en-US" sz="5400" b="1" cap="all" dirty="0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Phẩm</a:t>
            </a:r>
            <a:r>
              <a:rPr lang="en-US" sz="5400" b="1" cap="all" dirty="0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giàu</a:t>
            </a:r>
            <a:r>
              <a:rPr lang="en-US" sz="5400" b="1" cap="all" dirty="0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Chất</a:t>
            </a:r>
            <a:r>
              <a:rPr lang="en-US" sz="5400" b="1" cap="all" dirty="0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Đạm</a:t>
            </a:r>
            <a:endParaRPr lang="en-US" sz="5400" b="1" cap="all" spc="0" dirty="0"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43000"/>
            <a:ext cx="4419600" cy="373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905000"/>
            <a:ext cx="3429000" cy="30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1219200" cy="381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4267201"/>
            <a:ext cx="4838700" cy="2590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1393" y="152400"/>
            <a:ext cx="7805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Thực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Phẩm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Giàu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Chất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Béo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527</Words>
  <Application>WPS Presentation</Application>
  <PresentationFormat>On-screen Show (4:3)</PresentationFormat>
  <Paragraphs>42</Paragraphs>
  <Slides>18</Slides>
  <Notes>0</Notes>
  <HiddenSlides>0</HiddenSlides>
  <MMClips>6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6" baseType="lpstr">
      <vt:lpstr>Arial</vt:lpstr>
      <vt:lpstr>SimSun</vt:lpstr>
      <vt:lpstr>Wingdings</vt:lpstr>
      <vt:lpstr>Calibri</vt:lpstr>
      <vt:lpstr>Microsoft YaHei</vt:lpstr>
      <vt:lpstr>Arial Unicode MS</vt:lpstr>
      <vt:lpstr>VnArial</vt:lpstr>
      <vt:lpstr>Tracks</vt:lpstr>
      <vt:lpstr>Tw Cen MT</vt:lpstr>
      <vt:lpstr>Tempus Sans ITC</vt:lpstr>
      <vt:lpstr>Times New Roman</vt:lpstr>
      <vt:lpstr>VNI Centur</vt:lpstr>
      <vt:lpstr>.VnTime</vt:lpstr>
      <vt:lpstr>.VnUniverse</vt:lpstr>
      <vt:lpstr>.VnArialH</vt:lpstr>
      <vt:lpstr>The GodFather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Xin ch©n thµnh c¶m ¬n c¸c c« ®· chó ý l¾ng nghe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VHL</cp:lastModifiedBy>
  <cp:revision>27</cp:revision>
  <dcterms:created xsi:type="dcterms:W3CDTF">2016-10-11T05:10:00Z</dcterms:created>
  <dcterms:modified xsi:type="dcterms:W3CDTF">2023-10-23T00:54:17Z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0096054659804AF8985B361BC093EA42_12</vt:lpwstr>
  </property>
  <property fmtid="{D5CDD505-2E9C-101B-9397-08002B2CF9AE}" pid="3" name="KSOProductBuildVer">
    <vt:lpwstr>1033-12.2.0.13266</vt:lpwstr>
  </property>
</Properties>
</file>