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86" r:id="rId3"/>
    <p:sldId id="256" r:id="rId4"/>
    <p:sldId id="288" r:id="rId5"/>
    <p:sldId id="289" r:id="rId6"/>
    <p:sldId id="296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301" r:id="rId17"/>
    <p:sldId id="297" r:id="rId18"/>
    <p:sldId id="298" r:id="rId19"/>
    <p:sldId id="299" r:id="rId20"/>
    <p:sldId id="30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HL\Downloads\NangSom-V.A-4196107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0.wmf"/><Relationship Id="rId5" Type="http://schemas.openxmlformats.org/officeDocument/2006/relationships/image" Target="../media/image26.gif"/><Relationship Id="rId10" Type="http://schemas.openxmlformats.org/officeDocument/2006/relationships/image" Target="../media/image29.png"/><Relationship Id="rId4" Type="http://schemas.openxmlformats.org/officeDocument/2006/relationships/image" Target="../media/image25.gif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8.gi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</a:t>
            </a:r>
            <a:r>
              <a:rPr lang="vi-VN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</a:t>
            </a:r>
            <a:r>
              <a:rPr lang="vi-VN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chương </a:t>
            </a: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3600" kern="1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 th</a:t>
            </a:r>
            <a:r>
              <a:rPr lang="vi-VN" sz="3600" kern="1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Trần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ng Khoa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hoe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3105835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4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4042011(00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0200"/>
            <a:ext cx="9144000" cy="845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404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4042011(00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91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NangSom-V.A-41961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3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4042011(00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        Hung </a:t>
            </a:r>
            <a:r>
              <a:rPr lang="en-US" sz="6000" dirty="0" err="1" smtClean="0"/>
              <a:t>hăng</a:t>
            </a:r>
            <a:endParaRPr lang="en-US" sz="6000" dirty="0"/>
          </a:p>
        </p:txBody>
      </p:sp>
      <p:sp>
        <p:nvSpPr>
          <p:cNvPr id="4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182</Words>
  <Application>Microsoft Office PowerPoint</Application>
  <PresentationFormat>On-screen Show (4:3)</PresentationFormat>
  <Paragraphs>44</Paragraphs>
  <Slides>21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VHL</cp:lastModifiedBy>
  <cp:revision>85</cp:revision>
  <dcterms:created xsi:type="dcterms:W3CDTF">2016-05-02T06:53:58Z</dcterms:created>
  <dcterms:modified xsi:type="dcterms:W3CDTF">2023-04-18T23:47:56Z</dcterms:modified>
</cp:coreProperties>
</file>