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22"/>
  </p:notesMasterIdLst>
  <p:sldIdLst>
    <p:sldId id="313" r:id="rId3"/>
    <p:sldId id="404" r:id="rId4"/>
    <p:sldId id="395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368" r:id="rId13"/>
    <p:sldId id="369" r:id="rId14"/>
    <p:sldId id="370" r:id="rId15"/>
    <p:sldId id="405" r:id="rId16"/>
    <p:sldId id="406" r:id="rId17"/>
    <p:sldId id="407" r:id="rId18"/>
    <p:sldId id="372" r:id="rId19"/>
    <p:sldId id="374" r:id="rId20"/>
    <p:sldId id="42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0000FF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3.jpeg"/><Relationship Id="rId5" Type="http://schemas.openxmlformats.org/officeDocument/2006/relationships/tags" Target="../tags/tag65.xml"/><Relationship Id="rId10" Type="http://schemas.openxmlformats.org/officeDocument/2006/relationships/image" Target="../media/image12.jpeg"/><Relationship Id="rId4" Type="http://schemas.openxmlformats.org/officeDocument/2006/relationships/tags" Target="../tags/tag64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8.jpg"/><Relationship Id="rId5" Type="http://schemas.openxmlformats.org/officeDocument/2006/relationships/tags" Target="../tags/tag71.xml"/><Relationship Id="rId10" Type="http://schemas.openxmlformats.org/officeDocument/2006/relationships/image" Target="../media/image17.jpg"/><Relationship Id="rId4" Type="http://schemas.openxmlformats.org/officeDocument/2006/relationships/tags" Target="../tags/tag70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2.jpeg"/><Relationship Id="rId5" Type="http://schemas.openxmlformats.org/officeDocument/2006/relationships/tags" Target="../tags/tag77.xml"/><Relationship Id="rId10" Type="http://schemas.openxmlformats.org/officeDocument/2006/relationships/image" Target="../media/image21.jpeg"/><Relationship Id="rId4" Type="http://schemas.openxmlformats.org/officeDocument/2006/relationships/tags" Target="../tags/tag76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7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85.xml"/><Relationship Id="rId7" Type="http://schemas.openxmlformats.org/officeDocument/2006/relationships/image" Target="../media/image28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98.xml"/><Relationship Id="rId12" Type="http://schemas.openxmlformats.org/officeDocument/2006/relationships/image" Target="../media/image35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7.xml"/><Relationship Id="rId11" Type="http://schemas.openxmlformats.org/officeDocument/2006/relationships/image" Target="../media/image34.jpeg"/><Relationship Id="rId5" Type="http://schemas.openxmlformats.org/officeDocument/2006/relationships/tags" Target="../tags/tag96.xml"/><Relationship Id="rId10" Type="http://schemas.openxmlformats.org/officeDocument/2006/relationships/image" Target="../media/image33.png"/><Relationship Id="rId4" Type="http://schemas.openxmlformats.org/officeDocument/2006/relationships/tags" Target="../tags/tag95.xml"/><Relationship Id="rId9" Type="http://schemas.openxmlformats.org/officeDocument/2006/relationships/image" Target="../media/image32.jp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LĨNH VỰC PHÁT TRIỂN </a:t>
            </a:r>
            <a:r>
              <a:rPr lang="en-U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NHẬN THỨC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953000" cy="5669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CHỦ </a:t>
            </a:r>
            <a:r>
              <a:rPr lang="vi-VN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ĐỀ</a:t>
            </a:r>
            <a:r>
              <a:rPr lang="en-US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NHÁNH</a:t>
            </a:r>
            <a:r>
              <a:rPr lang="vi-VN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:</a:t>
            </a:r>
            <a:r>
              <a:rPr lang="en-US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BÉ BIẾT GÌ VỀ NƯỚC</a:t>
            </a:r>
            <a:endParaRPr lang="en-US" sz="3600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</a:t>
            </a:r>
            <a:r>
              <a:rPr lang="en-US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tài</a:t>
            </a:r>
            <a:r>
              <a:rPr lang="en-US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: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chuyện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nước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ích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lợi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nước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21"/>
          <p:cNvSpPr>
            <a:spLocks noChangeArrowheads="1" noChangeShapeType="1" noTextEdit="1"/>
          </p:cNvSpPr>
          <p:nvPr/>
        </p:nvSpPr>
        <p:spPr bwMode="auto">
          <a:xfrm>
            <a:off x="2581488" y="4365104"/>
            <a:ext cx="4150751" cy="893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 dạy</a:t>
            </a:r>
            <a:r>
              <a:rPr lang="vi-VN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Diệu</a:t>
            </a:r>
            <a:r>
              <a:rPr lang="en-US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My</a:t>
            </a:r>
            <a:endParaRPr lang="vi-VN" sz="3600" b="1" kern="10" dirty="0" smtClean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5-6 tuổi</a:t>
            </a:r>
            <a:endParaRPr lang="en-US" sz="3600" b="1" kern="10" dirty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197</Words>
  <Application>Microsoft Office PowerPoint</Application>
  <PresentationFormat>On-screen Show (4:3)</PresentationFormat>
  <Paragraphs>28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Vai trò của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PhiLong</cp:lastModifiedBy>
  <cp:revision>390</cp:revision>
  <dcterms:created xsi:type="dcterms:W3CDTF">2008-09-15T14:04:11Z</dcterms:created>
  <dcterms:modified xsi:type="dcterms:W3CDTF">2022-04-25T21:15:48Z</dcterms:modified>
</cp:coreProperties>
</file>