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8" r:id="rId6"/>
    <p:sldId id="288" r:id="rId7"/>
    <p:sldId id="264" r:id="rId8"/>
    <p:sldId id="265" r:id="rId9"/>
    <p:sldId id="277" r:id="rId10"/>
    <p:sldId id="278" r:id="rId11"/>
    <p:sldId id="280" r:id="rId12"/>
    <p:sldId id="281" r:id="rId13"/>
    <p:sldId id="282" r:id="rId14"/>
    <p:sldId id="292" r:id="rId15"/>
    <p:sldId id="291" r:id="rId16"/>
    <p:sldId id="290" r:id="rId17"/>
    <p:sldId id="279" r:id="rId18"/>
    <p:sldId id="286" r:id="rId19"/>
    <p:sldId id="287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1251-58D8-4BF0-8122-D1AA6079747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63DE-6FBD-4179-8C68-669745A6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6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1251-58D8-4BF0-8122-D1AA6079747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63DE-6FBD-4179-8C68-669745A6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0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1251-58D8-4BF0-8122-D1AA6079747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63DE-6FBD-4179-8C68-669745A6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23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60D2D-08E5-4F77-AB0F-1EC847E33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70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1251-58D8-4BF0-8122-D1AA6079747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63DE-6FBD-4179-8C68-669745A6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9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1251-58D8-4BF0-8122-D1AA6079747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63DE-6FBD-4179-8C68-669745A6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8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1251-58D8-4BF0-8122-D1AA6079747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63DE-6FBD-4179-8C68-669745A6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5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1251-58D8-4BF0-8122-D1AA6079747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63DE-6FBD-4179-8C68-669745A6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23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1251-58D8-4BF0-8122-D1AA6079747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63DE-6FBD-4179-8C68-669745A6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1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1251-58D8-4BF0-8122-D1AA6079747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63DE-6FBD-4179-8C68-669745A6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2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1251-58D8-4BF0-8122-D1AA6079747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63DE-6FBD-4179-8C68-669745A6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0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1251-58D8-4BF0-8122-D1AA6079747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63DE-6FBD-4179-8C68-669745A6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9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01251-58D8-4BF0-8122-D1AA6079747D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C63DE-6FBD-4179-8C68-669745A6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3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LQCC%20Y-G%202017-2018\Ch&#250;%20&#7870;ch%20Con%20Remix%20-%20Nh&#7841;c%20thi&#7871;u%20nhi%20-%20Ch&#250;%20V&#7883;t%20Con%20B&#7889;%20L&#224;%20T&#7845;t%20C&#7843;.mp4" TargetMode="External"/><Relationship Id="rId1" Type="http://schemas.openxmlformats.org/officeDocument/2006/relationships/video" Target="file:///E:\RUA%20TAY%20CD\B&#224;n%20Tay%20-%20Xu&#226;n%20Mai%20%5bOfficial%5d.mp4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3276600" y="352425"/>
            <a:ext cx="60960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ĐẠI LỘC</a:t>
            </a:r>
          </a:p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ĐẠI QUANG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810001" y="1143001"/>
            <a:ext cx="4760913" cy="663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495801" y="4876801"/>
            <a:ext cx="5040313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Nguyễn Thị Thanh Thảo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4038601" y="1909763"/>
            <a:ext cx="4321175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Bàn Tay - Xuân Mai [Official]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6" y="6524626"/>
            <a:ext cx="1809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3581401" y="2743200"/>
            <a:ext cx="5040313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KPKH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Động vật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9" name="Chú Ếch Con Remix - Nhạc thiếu nhi - Chú Vịt Con Bố Là Tất Cả.mp4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602414"/>
            <a:ext cx="304800" cy="2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525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video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92" y="1500237"/>
            <a:ext cx="6782645" cy="389472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881051" y="3331029"/>
            <a:ext cx="1054192" cy="73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35652" y="2127058"/>
            <a:ext cx="1979020" cy="966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Mieäng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AutoShape 2" descr="https://i1-vnexpress.vnecdn.net/2004/03/06/ech-1348575040.jpg?w=480&amp;h=0&amp;q=100&amp;dpr=1&amp;fit=crop&amp;s=ctzWJEKt8n3JyOrtmv3fl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92" y="1500237"/>
            <a:ext cx="6782645" cy="389472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778304" y="2812987"/>
            <a:ext cx="2754507" cy="348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04311" y="1682921"/>
            <a:ext cx="1979020" cy="966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Tai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92" y="1500237"/>
            <a:ext cx="6782645" cy="389472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335486" y="1071154"/>
            <a:ext cx="1397725" cy="1095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955088" y="104504"/>
            <a:ext cx="1979020" cy="966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Mình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92" y="1500237"/>
            <a:ext cx="6782645" cy="389472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867989" y="1293223"/>
            <a:ext cx="1501351" cy="3239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04311" y="154567"/>
            <a:ext cx="1979020" cy="966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Chaân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55730" y="5176517"/>
            <a:ext cx="964019" cy="212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67989" y="1293223"/>
            <a:ext cx="3566160" cy="3239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67989" y="1328231"/>
            <a:ext cx="6035040" cy="2224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67989" y="1322266"/>
            <a:ext cx="5645770" cy="663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5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660" y="1147538"/>
            <a:ext cx="7578859" cy="43519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555730" y="5176517"/>
            <a:ext cx="964019" cy="212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5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421" y="800747"/>
            <a:ext cx="7878293" cy="51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ỹ thuật nuôi ếch trong ruộng lúa | Tôm Và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19" y="2004324"/>
            <a:ext cx="5124899" cy="2833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35" y="2004323"/>
            <a:ext cx="4164505" cy="28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052" y="1868167"/>
            <a:ext cx="4754480" cy="3163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72" y="1815826"/>
            <a:ext cx="4849566" cy="326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images (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38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WordArt 8"/>
          <p:cNvSpPr>
            <a:spLocks noChangeArrowheads="1" noChangeShapeType="1" noTextEdit="1"/>
          </p:cNvSpPr>
          <p:nvPr/>
        </p:nvSpPr>
        <p:spPr bwMode="auto">
          <a:xfrm>
            <a:off x="3962400" y="3048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1299983" lon="21299983" rev="0"/>
              </a:camera>
              <a:lightRig rig="legacyFlat3" dir="r"/>
            </a:scene3d>
            <a:sp3d extrusionH="887400" prstMaterial="legacyMetal">
              <a:extrusionClr>
                <a:srgbClr val="FFFFB7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24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Avo" pitchFamily="2" charset="0"/>
              </a:rPr>
              <a:t>Troø</a:t>
            </a:r>
            <a:r>
              <a:rPr lang="en-US" sz="24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Avo" pitchFamily="2" charset="0"/>
              </a:rPr>
              <a:t>chôi</a:t>
            </a:r>
            <a:endParaRPr lang="en-US" sz="24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/>
        </p:nvSpPr>
        <p:spPr bwMode="auto">
          <a:xfrm>
            <a:off x="3962400" y="2438400"/>
            <a:ext cx="411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 pitchFamily="2" charset="0"/>
              </a:rPr>
              <a:t>Baét eách</a:t>
            </a:r>
          </a:p>
        </p:txBody>
      </p:sp>
      <p:pic>
        <p:nvPicPr>
          <p:cNvPr id="2" name="ech tro choi c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855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images (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WordArt 8"/>
          <p:cNvSpPr>
            <a:spLocks noChangeArrowheads="1" noChangeShapeType="1" noTextEdit="1"/>
          </p:cNvSpPr>
          <p:nvPr/>
        </p:nvSpPr>
        <p:spPr bwMode="auto">
          <a:xfrm>
            <a:off x="3962400" y="3048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21299983" lon="21299983" rev="0"/>
              </a:camera>
              <a:lightRig rig="legacyFlat3" dir="r"/>
            </a:scene3d>
            <a:sp3d extrusionH="887400" prstMaterial="legacyMetal">
              <a:extrusionClr>
                <a:srgbClr val="FFFFB7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24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Avo" pitchFamily="2" charset="0"/>
              </a:rPr>
              <a:t>Troø</a:t>
            </a:r>
            <a:r>
              <a:rPr lang="en-US" sz="24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Avo" pitchFamily="2" charset="0"/>
              </a:rPr>
              <a:t>chôi</a:t>
            </a:r>
            <a:endParaRPr lang="en-US" sz="24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/>
        </p:nvSpPr>
        <p:spPr bwMode="auto">
          <a:xfrm>
            <a:off x="3962400" y="2438400"/>
            <a:ext cx="411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 pitchFamily="2" charset="0"/>
              </a:rPr>
              <a:t>Eách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 pitchFamily="2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vo" pitchFamily="2" charset="0"/>
              </a:rPr>
              <a:t>nhaûy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vo" pitchFamily="2" charset="0"/>
            </a:endParaRPr>
          </a:p>
        </p:txBody>
      </p:sp>
      <p:pic>
        <p:nvPicPr>
          <p:cNvPr id="2" name="con ech giay c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615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eng ech keu c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ramka983bm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7315200" y="1219200"/>
            <a:ext cx="1828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Kính</a:t>
            </a:r>
          </a:p>
          <a:p>
            <a:pPr algn="ctr"/>
            <a:r>
              <a:rPr lang="vi-VN" sz="3600" b="1" i="1" kern="1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pPr algn="ctr"/>
            <a:r>
              <a:rPr lang="vi-VN" sz="3600" b="1" i="1" kern="1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quý </a:t>
            </a:r>
          </a:p>
          <a:p>
            <a:pPr algn="ctr"/>
            <a:r>
              <a:rPr lang="vi-VN" sz="3600" b="1" i="1" kern="1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</a:p>
          <a:p>
            <a:pPr algn="ctr"/>
            <a:r>
              <a:rPr lang="vi-VN" sz="3600" b="1" i="1" kern="1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</a:p>
          <a:p>
            <a:pPr algn="ctr"/>
            <a:r>
              <a:rPr lang="vi-VN" sz="3600" b="1" i="1" kern="1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khỏe.</a:t>
            </a:r>
            <a:endParaRPr lang="en-US" sz="3600" b="1" i="1" kern="10">
              <a:ln w="9525">
                <a:solidFill>
                  <a:srgbClr val="99CC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hu ech con c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5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u ech con c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8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5123" name="Picture 9" descr="hoa rat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hoa rat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hoa ra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0" descr="hoa ra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2569029" y="2076993"/>
            <a:ext cx="7110548" cy="1460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Avo" pitchFamily="2" charset="0"/>
              </a:rPr>
              <a:t>Quan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Avo" pitchFamily="2" charset="0"/>
              </a:rPr>
              <a:t>saùt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Avo" pitchFamily="2" charset="0"/>
              </a:rPr>
              <a:t> con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Avo" pitchFamily="2" charset="0"/>
              </a:rPr>
              <a:t>eách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Avo" pitchFamily="2" charset="0"/>
              </a:rPr>
              <a:t>thaät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5123" name="Picture 9" descr="hoa rat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hoa rat d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hoa ra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0" descr="hoa ra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2569029" y="2076993"/>
            <a:ext cx="7110548" cy="1460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Avo" pitchFamily="2" charset="0"/>
              </a:rPr>
              <a:t>Troø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Avo" pitchFamily="2" charset="0"/>
              </a:rPr>
              <a:t>chuyeän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Avo" pitchFamily="2" charset="0"/>
              </a:rPr>
              <a:t>veà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Avo" pitchFamily="2" charset="0"/>
              </a:rPr>
              <a:t> con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VNI-Avo" pitchFamily="2" charset="0"/>
              </a:rPr>
              <a:t>eách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82" t="5952"/>
          <a:stretch/>
        </p:blipFill>
        <p:spPr>
          <a:xfrm>
            <a:off x="2508068" y="169817"/>
            <a:ext cx="6953577" cy="526826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944984" y="5607904"/>
            <a:ext cx="3548959" cy="966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Con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71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82" t="5952"/>
          <a:stretch/>
        </p:blipFill>
        <p:spPr>
          <a:xfrm>
            <a:off x="2442754" y="966651"/>
            <a:ext cx="6953577" cy="52682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972491" y="966651"/>
            <a:ext cx="1306286" cy="444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027817" y="849086"/>
            <a:ext cx="1476103" cy="1436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04869" y="222069"/>
            <a:ext cx="1750422" cy="966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94805" y="65315"/>
            <a:ext cx="220305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mình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25634" y="5669280"/>
            <a:ext cx="1554480" cy="60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48263" y="5777720"/>
            <a:ext cx="220305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Phần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chân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52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92" y="1500237"/>
            <a:ext cx="6782645" cy="389472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946366" y="2163894"/>
            <a:ext cx="1815737" cy="435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68309" y="1016912"/>
            <a:ext cx="1979020" cy="966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Maét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46366" y="2163894"/>
            <a:ext cx="11756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91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92" y="1500237"/>
            <a:ext cx="6782645" cy="389472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778304" y="2769457"/>
            <a:ext cx="1173902" cy="43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04311" y="1682921"/>
            <a:ext cx="1979020" cy="966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Muõi</a:t>
            </a:r>
            <a:r>
              <a:rPr lang="en-US" sz="2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Avo" pitchFamily="2" charset="0"/>
              </a:rPr>
              <a:t>eách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18370" y="2578746"/>
            <a:ext cx="964019" cy="212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6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91</Words>
  <Application>Microsoft Office PowerPoint</Application>
  <PresentationFormat>Widescreen</PresentationFormat>
  <Paragraphs>30</Paragraphs>
  <Slides>20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2021-11-24T22:42:49Z</dcterms:created>
  <dcterms:modified xsi:type="dcterms:W3CDTF">2021-12-17T14:28:44Z</dcterms:modified>
</cp:coreProperties>
</file>